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6"/>
  </p:notesMasterIdLst>
  <p:sldIdLst>
    <p:sldId id="412" r:id="rId4"/>
    <p:sldId id="413" r:id="rId5"/>
    <p:sldId id="347" r:id="rId7"/>
    <p:sldId id="330" r:id="rId8"/>
    <p:sldId id="323" r:id="rId9"/>
    <p:sldId id="350" r:id="rId10"/>
    <p:sldId id="351" r:id="rId11"/>
    <p:sldId id="352" r:id="rId12"/>
    <p:sldId id="390" r:id="rId13"/>
    <p:sldId id="326" r:id="rId14"/>
    <p:sldId id="384" r:id="rId15"/>
    <p:sldId id="385" r:id="rId16"/>
    <p:sldId id="356" r:id="rId17"/>
    <p:sldId id="392" r:id="rId18"/>
    <p:sldId id="360" r:id="rId19"/>
    <p:sldId id="361" r:id="rId20"/>
    <p:sldId id="362" r:id="rId21"/>
    <p:sldId id="363" r:id="rId22"/>
    <p:sldId id="364" r:id="rId23"/>
    <p:sldId id="403" r:id="rId24"/>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0000CC"/>
    <a:srgbClr val="FF0000"/>
    <a:srgbClr val="0000FF"/>
    <a:srgbClr val="D60093"/>
    <a:srgbClr val="FF3300"/>
    <a:srgbClr val="00FF00"/>
    <a:srgbClr val="0066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339"/>
    <p:restoredTop sz="93803"/>
  </p:normalViewPr>
  <p:slideViewPr>
    <p:cSldViewPr showGuides="1">
      <p:cViewPr varScale="1">
        <p:scale>
          <a:sx n="63" d="100"/>
          <a:sy n="63" d="100"/>
        </p:scale>
        <p:origin x="1388"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notesMaster" Target="notesMasters/notesMaster1.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diagrams/_rels/data1.xml.rels><?xml version="1.0" encoding="UTF-8" standalone="yes"?>
<Relationships xmlns="http://schemas.openxmlformats.org/package/2006/relationships"><Relationship Id="rId1" Type="http://schemas.openxmlformats.org/officeDocument/2006/relationships/image" Target="../media/image5.png"/></Relationships>
</file>

<file path=ppt/diagrams/_rels/drawing1.xml.rels><?xml version="1.0" encoding="UTF-8" standalone="yes"?>
<Relationships xmlns="http://schemas.openxmlformats.org/package/2006/relationships"><Relationship Id="rId1" Type="http://schemas.openxmlformats.org/officeDocument/2006/relationships/image" Target="../media/image5.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9C2443E5-F515-4501-B201-3A434B26FC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27968FC7-6CAE-4084-8D5A-9513D4D7D848}">
      <dgm:prSet phldrT="[Text]" custT="1">
        <dgm:style>
          <a:lnRef idx="2">
            <a:schemeClr val="accent2"/>
          </a:lnRef>
          <a:fillRef idx="1">
            <a:schemeClr val="lt1"/>
          </a:fillRef>
          <a:effectRef idx="0">
            <a:schemeClr val="accent2"/>
          </a:effectRef>
          <a:fontRef idx="minor">
            <a:schemeClr val="dk1"/>
          </a:fontRef>
        </dgm:style>
      </dgm:prSet>
      <dgm:spPr/>
      <dgm:t>
        <a:bodyPr/>
        <a:lstStyle/>
        <a:p>
          <a:pPr algn="just"/>
          <a:r>
            <a:rPr lang="en-US" sz="3200" b="1" dirty="0" err="1">
              <a:solidFill>
                <a:schemeClr val="tx1"/>
              </a:solidFill>
              <a:latin typeface="Times New Roman" panose="02020603050405020304" pitchFamily="18" charset="0"/>
              <a:cs typeface="Times New Roman" panose="02020603050405020304" pitchFamily="18" charset="0"/>
            </a:rPr>
            <a:t>Tư</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tưởng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Hồ</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Chí</a:t>
          </a:r>
          <a:r>
            <a:rPr lang="en-US" sz="3200" b="1" dirty="0">
              <a:solidFill>
                <a:schemeClr val="tx1"/>
              </a:solidFill>
              <a:latin typeface="Times New Roman" panose="02020603050405020304" pitchFamily="18" charset="0"/>
              <a:cs typeface="Times New Roman" panose="02020603050405020304" pitchFamily="18" charset="0"/>
            </a:rPr>
            <a:t> Minh </a:t>
          </a:r>
          <a:r>
            <a:rPr lang="en-US" sz="3200" b="1" dirty="0" err="1">
              <a:solidFill>
                <a:schemeClr val="tx1"/>
              </a:solidFill>
              <a:latin typeface="Times New Roman" panose="02020603050405020304" pitchFamily="18" charset="0"/>
              <a:cs typeface="Times New Roman" panose="02020603050405020304" pitchFamily="18" charset="0"/>
            </a:rPr>
            <a:t>về</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Đại</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đoàn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kết</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dân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tộc</a:t>
          </a:r>
          <a:endParaRPr lang="en-US" sz="3200" b="1" dirty="0">
            <a:solidFill>
              <a:schemeClr val="tx1"/>
            </a:solidFill>
            <a:latin typeface="Times New Roman" panose="02020603050405020304" pitchFamily="18" charset="0"/>
            <a:cs typeface="Times New Roman" panose="02020603050405020304" pitchFamily="18" charset="0"/>
          </a:endParaRPr>
        </a:p>
      </dgm:t>
    </dgm:pt>
    <dgm:pt modelId="{E8762775-0A93-4E03-9CBC-7A8C7842CAE0}" cxnId="{5CE7B879-DFBD-4EFD-80B6-452C13AC7EB6}" type="parTrans">
      <dgm:prSet/>
      <dgm:spPr/>
      <dgm:t>
        <a:bodyPr/>
        <a:lstStyle/>
        <a:p>
          <a:endParaRPr lang="en-US"/>
        </a:p>
      </dgm:t>
    </dgm:pt>
    <dgm:pt modelId="{0F360431-8F7D-4257-85DA-79E09AAE1898}" cxnId="{5CE7B879-DFBD-4EFD-80B6-452C13AC7EB6}" type="sibTrans">
      <dgm:prSet/>
      <dgm:spPr/>
      <dgm:t>
        <a:bodyPr/>
        <a:lstStyle/>
        <a:p>
          <a:endParaRPr lang="en-US"/>
        </a:p>
      </dgm:t>
    </dgm:pt>
    <dgm:pt modelId="{43EF27E7-3554-44C9-904F-FC29F9329E0A}">
      <dgm:prSet phldrT="[Text]" custT="1">
        <dgm:style>
          <a:lnRef idx="2">
            <a:schemeClr val="accent2"/>
          </a:lnRef>
          <a:fillRef idx="1">
            <a:schemeClr val="lt1"/>
          </a:fillRef>
          <a:effectRef idx="0">
            <a:schemeClr val="accent2"/>
          </a:effectRef>
          <a:fontRef idx="minor">
            <a:schemeClr val="dk1"/>
          </a:fontRef>
        </dgm:style>
      </dgm:prSet>
      <dgm:spPr/>
      <dgm:t>
        <a:bodyPr/>
        <a:lstStyle/>
        <a:p>
          <a:pPr algn="just"/>
          <a:r>
            <a:rPr lang="pt-BR" sz="3200" b="1" dirty="0">
              <a:solidFill>
                <a:schemeClr val="tx1"/>
              </a:solidFill>
              <a:latin typeface="Times New Roman" panose="02020603050405020304" pitchFamily="18" charset="0"/>
              <a:cs typeface="Times New Roman" panose="02020603050405020304" pitchFamily="18" charset="0"/>
            </a:rPr>
            <a:t>Tư tưởng Hồ Chí Minh về đoàn kết quốc tế</a:t>
          </a:r>
          <a:endParaRPr lang="en-US" sz="3200" b="1" dirty="0">
            <a:solidFill>
              <a:schemeClr val="tx1"/>
            </a:solidFill>
            <a:latin typeface="Times New Roman" panose="02020603050405020304" pitchFamily="18" charset="0"/>
            <a:cs typeface="Times New Roman" panose="02020603050405020304" pitchFamily="18" charset="0"/>
          </a:endParaRPr>
        </a:p>
      </dgm:t>
    </dgm:pt>
    <dgm:pt modelId="{8AA01F3B-0EE5-45EF-A2E1-35004A9C5C54}" cxnId="{271E4DC0-8CE4-49CF-907C-185013C64345}" type="parTrans">
      <dgm:prSet/>
      <dgm:spPr/>
      <dgm:t>
        <a:bodyPr/>
        <a:lstStyle/>
        <a:p>
          <a:endParaRPr lang="en-US"/>
        </a:p>
      </dgm:t>
    </dgm:pt>
    <dgm:pt modelId="{7B2C1246-D560-4997-9EE6-32A618F20961}" cxnId="{271E4DC0-8CE4-49CF-907C-185013C64345}" type="sibTrans">
      <dgm:prSet/>
      <dgm:spPr/>
      <dgm:t>
        <a:bodyPr/>
        <a:lstStyle/>
        <a:p>
          <a:endParaRPr lang="en-US"/>
        </a:p>
      </dgm:t>
    </dgm:pt>
    <dgm:pt modelId="{E58B3043-4CAE-4803-AC3B-64E8BA6D427B}" type="pres">
      <dgm:prSet presAssocID="{9C2443E5-F515-4501-B201-3A434B26FCF1}" presName="Name0" presStyleCnt="0">
        <dgm:presLayoutVars>
          <dgm:chMax val="7"/>
          <dgm:chPref val="7"/>
          <dgm:dir/>
        </dgm:presLayoutVars>
      </dgm:prSet>
      <dgm:spPr/>
      <dgm:t>
        <a:bodyPr/>
        <a:lstStyle/>
        <a:p>
          <a:endParaRPr lang="en-US"/>
        </a:p>
      </dgm:t>
    </dgm:pt>
    <dgm:pt modelId="{2B586D0E-C993-4F97-AEAB-40027A2B6B57}" type="pres">
      <dgm:prSet presAssocID="{9C2443E5-F515-4501-B201-3A434B26FCF1}" presName="Name1" presStyleCnt="0"/>
      <dgm:spPr/>
    </dgm:pt>
    <dgm:pt modelId="{2087BD71-B953-46EB-8440-3EACAB4E8BE1}" type="pres">
      <dgm:prSet presAssocID="{9C2443E5-F515-4501-B201-3A434B26FCF1}" presName="cycle" presStyleCnt="0"/>
      <dgm:spPr/>
    </dgm:pt>
    <dgm:pt modelId="{47E3CCCD-3D0D-4205-8996-8FB4F0B625A3}" type="pres">
      <dgm:prSet presAssocID="{9C2443E5-F515-4501-B201-3A434B26FCF1}" presName="srcNode" presStyleLbl="node1" presStyleIdx="0" presStyleCnt="2"/>
      <dgm:spPr/>
    </dgm:pt>
    <dgm:pt modelId="{347BFC91-1736-4F27-B261-EC74F6A8C976}" type="pres">
      <dgm:prSet presAssocID="{9C2443E5-F515-4501-B201-3A434B26FCF1}" presName="conn" presStyleLbl="parChTrans1D2" presStyleIdx="0" presStyleCnt="1"/>
      <dgm:spPr/>
      <dgm:t>
        <a:bodyPr/>
        <a:lstStyle/>
        <a:p>
          <a:endParaRPr lang="en-US"/>
        </a:p>
      </dgm:t>
    </dgm:pt>
    <dgm:pt modelId="{C214DE82-8876-4BD9-BDC7-B734B36DF906}" type="pres">
      <dgm:prSet presAssocID="{9C2443E5-F515-4501-B201-3A434B26FCF1}" presName="extraNode" presStyleLbl="node1" presStyleIdx="0" presStyleCnt="2"/>
      <dgm:spPr/>
    </dgm:pt>
    <dgm:pt modelId="{DCD02F95-7C6E-4484-8782-C37D932915F2}" type="pres">
      <dgm:prSet presAssocID="{9C2443E5-F515-4501-B201-3A434B26FCF1}" presName="dstNode" presStyleLbl="node1" presStyleIdx="0" presStyleCnt="2"/>
      <dgm:spPr/>
    </dgm:pt>
    <dgm:pt modelId="{68B1C590-FA4C-4521-BA21-CDBA602483C1}" type="pres">
      <dgm:prSet presAssocID="{27968FC7-6CAE-4084-8D5A-9513D4D7D848}" presName="text_1" presStyleLbl="node1" presStyleIdx="0" presStyleCnt="2" custLinFactNeighborX="-1861" custLinFactNeighborY="256">
        <dgm:presLayoutVars>
          <dgm:bulletEnabled val="1"/>
        </dgm:presLayoutVars>
      </dgm:prSet>
      <dgm:spPr/>
      <dgm:t>
        <a:bodyPr/>
        <a:lstStyle/>
        <a:p>
          <a:endParaRPr lang="en-US"/>
        </a:p>
      </dgm:t>
    </dgm:pt>
    <dgm:pt modelId="{E92C7AA3-FD03-48AE-A429-C87CB62EA195}" type="pres">
      <dgm:prSet presAssocID="{27968FC7-6CAE-4084-8D5A-9513D4D7D848}" presName="accent_1" presStyleCnt="0"/>
      <dgm:spPr/>
    </dgm:pt>
    <dgm:pt modelId="{7BCC4E72-2343-4576-9F52-53C9BDC6C950}" type="pres">
      <dgm:prSet presAssocID="{27968FC7-6CAE-4084-8D5A-9513D4D7D848}" presName="accentRepeatNode" presStyleLbl="solidFgAcc1" presStyleIdx="0" presStyleCnt="2"/>
      <dgm:spPr/>
    </dgm:pt>
    <dgm:pt modelId="{BEA5D8E4-C348-4056-86BD-D367D7260C0D}" type="pres">
      <dgm:prSet presAssocID="{43EF27E7-3554-44C9-904F-FC29F9329E0A}" presName="text_2" presStyleLbl="node1" presStyleIdx="1" presStyleCnt="2">
        <dgm:presLayoutVars>
          <dgm:bulletEnabled val="1"/>
        </dgm:presLayoutVars>
      </dgm:prSet>
      <dgm:spPr/>
      <dgm:t>
        <a:bodyPr/>
        <a:lstStyle/>
        <a:p>
          <a:endParaRPr lang="en-US"/>
        </a:p>
      </dgm:t>
    </dgm:pt>
    <dgm:pt modelId="{B8792A63-59FA-44F6-BD9F-16E50993FB4F}" type="pres">
      <dgm:prSet presAssocID="{43EF27E7-3554-44C9-904F-FC29F9329E0A}" presName="accent_2" presStyleCnt="0"/>
      <dgm:spPr/>
    </dgm:pt>
    <dgm:pt modelId="{65E977BA-81D1-4B94-A176-DF1D02B96AAB}" type="pres">
      <dgm:prSet presAssocID="{43EF27E7-3554-44C9-904F-FC29F9329E0A}" presName="accentRepeatNode" presStyleLbl="solidFgAcc1" presStyleIdx="1" presStyleCnt="2"/>
      <dgm:spPr>
        <a:blipFill rotWithShape="0">
          <a:blip xmlns:r="http://schemas.openxmlformats.org/officeDocument/2006/relationships" r:embed="rId1"/>
          <a:stretch>
            <a:fillRect/>
          </a:stretch>
        </a:blipFill>
      </dgm:spPr>
    </dgm:pt>
  </dgm:ptLst>
  <dgm:cxnLst>
    <dgm:cxn modelId="{E3D3EC08-EDEA-4E98-A1B0-8C844CB44398}" type="presOf" srcId="{27968FC7-6CAE-4084-8D5A-9513D4D7D848}" destId="{68B1C590-FA4C-4521-BA21-CDBA602483C1}" srcOrd="0" destOrd="0" presId="urn:microsoft.com/office/officeart/2008/layout/VerticalCurvedList"/>
    <dgm:cxn modelId="{4E9720FE-CD5C-4109-92E0-74394009A2DE}" type="presOf" srcId="{9C2443E5-F515-4501-B201-3A434B26FCF1}" destId="{E58B3043-4CAE-4803-AC3B-64E8BA6D427B}" srcOrd="0" destOrd="0" presId="urn:microsoft.com/office/officeart/2008/layout/VerticalCurvedList"/>
    <dgm:cxn modelId="{9DD059D9-2AB8-46A6-A963-E6EE3D249645}" type="presOf" srcId="{43EF27E7-3554-44C9-904F-FC29F9329E0A}" destId="{BEA5D8E4-C348-4056-86BD-D367D7260C0D}" srcOrd="0" destOrd="0" presId="urn:microsoft.com/office/officeart/2008/layout/VerticalCurvedList"/>
    <dgm:cxn modelId="{5CE7B879-DFBD-4EFD-80B6-452C13AC7EB6}" srcId="{9C2443E5-F515-4501-B201-3A434B26FCF1}" destId="{27968FC7-6CAE-4084-8D5A-9513D4D7D848}" srcOrd="0" destOrd="0" parTransId="{E8762775-0A93-4E03-9CBC-7A8C7842CAE0}" sibTransId="{0F360431-8F7D-4257-85DA-79E09AAE1898}"/>
    <dgm:cxn modelId="{D0D28339-672A-4813-90DB-899CFA0052D8}" type="presOf" srcId="{0F360431-8F7D-4257-85DA-79E09AAE1898}" destId="{347BFC91-1736-4F27-B261-EC74F6A8C976}" srcOrd="0" destOrd="0" presId="urn:microsoft.com/office/officeart/2008/layout/VerticalCurvedList"/>
    <dgm:cxn modelId="{271E4DC0-8CE4-49CF-907C-185013C64345}" srcId="{9C2443E5-F515-4501-B201-3A434B26FCF1}" destId="{43EF27E7-3554-44C9-904F-FC29F9329E0A}" srcOrd="1" destOrd="0" parTransId="{8AA01F3B-0EE5-45EF-A2E1-35004A9C5C54}" sibTransId="{7B2C1246-D560-4997-9EE6-32A618F20961}"/>
    <dgm:cxn modelId="{11BA5BBD-5B69-466F-942E-A2ACFDFBE47F}" type="presParOf" srcId="{E58B3043-4CAE-4803-AC3B-64E8BA6D427B}" destId="{2B586D0E-C993-4F97-AEAB-40027A2B6B57}" srcOrd="0" destOrd="0" presId="urn:microsoft.com/office/officeart/2008/layout/VerticalCurvedList"/>
    <dgm:cxn modelId="{1ACC0F8D-3F12-4205-A73D-FC1AEB0E298A}" type="presParOf" srcId="{2B586D0E-C993-4F97-AEAB-40027A2B6B57}" destId="{2087BD71-B953-46EB-8440-3EACAB4E8BE1}" srcOrd="0" destOrd="0" presId="urn:microsoft.com/office/officeart/2008/layout/VerticalCurvedList"/>
    <dgm:cxn modelId="{99F9ED85-9182-4D6B-B978-1C8A20E453DB}" type="presParOf" srcId="{2087BD71-B953-46EB-8440-3EACAB4E8BE1}" destId="{47E3CCCD-3D0D-4205-8996-8FB4F0B625A3}" srcOrd="0" destOrd="0" presId="urn:microsoft.com/office/officeart/2008/layout/VerticalCurvedList"/>
    <dgm:cxn modelId="{2116C1C4-70DE-4B13-AFDB-3EE1561BF854}" type="presParOf" srcId="{2087BD71-B953-46EB-8440-3EACAB4E8BE1}" destId="{347BFC91-1736-4F27-B261-EC74F6A8C976}" srcOrd="1" destOrd="0" presId="urn:microsoft.com/office/officeart/2008/layout/VerticalCurvedList"/>
    <dgm:cxn modelId="{33718215-D46B-4CB3-8DD5-A3F8C73DB706}" type="presParOf" srcId="{2087BD71-B953-46EB-8440-3EACAB4E8BE1}" destId="{C214DE82-8876-4BD9-BDC7-B734B36DF906}" srcOrd="2" destOrd="0" presId="urn:microsoft.com/office/officeart/2008/layout/VerticalCurvedList"/>
    <dgm:cxn modelId="{6B344F86-C204-4805-9D3B-5C366AC2B3DD}" type="presParOf" srcId="{2087BD71-B953-46EB-8440-3EACAB4E8BE1}" destId="{DCD02F95-7C6E-4484-8782-C37D932915F2}" srcOrd="3" destOrd="0" presId="urn:microsoft.com/office/officeart/2008/layout/VerticalCurvedList"/>
    <dgm:cxn modelId="{26592FE5-2A46-411C-861C-85B01282A306}" type="presParOf" srcId="{2B586D0E-C993-4F97-AEAB-40027A2B6B57}" destId="{68B1C590-FA4C-4521-BA21-CDBA602483C1}" srcOrd="1" destOrd="0" presId="urn:microsoft.com/office/officeart/2008/layout/VerticalCurvedList"/>
    <dgm:cxn modelId="{F43BF5AD-66A6-4225-A7CF-05E157A7769F}" type="presParOf" srcId="{2B586D0E-C993-4F97-AEAB-40027A2B6B57}" destId="{E92C7AA3-FD03-48AE-A429-C87CB62EA195}" srcOrd="2" destOrd="0" presId="urn:microsoft.com/office/officeart/2008/layout/VerticalCurvedList"/>
    <dgm:cxn modelId="{8DD83C3A-E286-41EA-BB05-DDD2F3116947}" type="presParOf" srcId="{E92C7AA3-FD03-48AE-A429-C87CB62EA195}" destId="{7BCC4E72-2343-4576-9F52-53C9BDC6C950}" srcOrd="0" destOrd="0" presId="urn:microsoft.com/office/officeart/2008/layout/VerticalCurvedList"/>
    <dgm:cxn modelId="{5365727E-CF81-43C4-A35D-35E7C9965CA3}" type="presParOf" srcId="{2B586D0E-C993-4F97-AEAB-40027A2B6B57}" destId="{BEA5D8E4-C348-4056-86BD-D367D7260C0D}" srcOrd="3" destOrd="0" presId="urn:microsoft.com/office/officeart/2008/layout/VerticalCurvedList"/>
    <dgm:cxn modelId="{7883DC8B-71BD-413A-85C9-0C20543B8A52}" type="presParOf" srcId="{2B586D0E-C993-4F97-AEAB-40027A2B6B57}" destId="{B8792A63-59FA-44F6-BD9F-16E50993FB4F}" srcOrd="4" destOrd="0" presId="urn:microsoft.com/office/officeart/2008/layout/VerticalCurvedList"/>
    <dgm:cxn modelId="{3492BC8A-CCA0-40D1-90A8-484D93C614B9}" type="presParOf" srcId="{B8792A63-59FA-44F6-BD9F-16E50993FB4F}" destId="{65E977BA-81D1-4B94-A176-DF1D02B96AAB}" srcOrd="0" destOrd="0" presId="urn:microsoft.com/office/officeart/2008/layout/VerticalCurv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6872287" cy="2901950"/>
        <a:chOff x="0" y="0"/>
        <a:chExt cx="6872287" cy="2901950"/>
      </a:xfrm>
    </dsp:grpSpPr>
    <dsp:sp modelId="{347BFC91-1736-4F27-B261-EC74F6A8C976}">
      <dsp:nvSpPr>
        <dsp:cNvPr id="4" name="Block Arc 3"/>
        <dsp:cNvSpPr/>
      </dsp:nvSpPr>
      <dsp:spPr bwMode="white">
        <a:xfrm>
          <a:off x="-3255380" y="-517135"/>
          <a:ext cx="3936221" cy="3936221"/>
        </a:xfrm>
        <a:prstGeom prst="blockArc">
          <a:avLst>
            <a:gd name="adj1" fmla="val 18900000"/>
            <a:gd name="adj2" fmla="val 2700000"/>
            <a:gd name="adj3" fmla="val 461"/>
          </a:avLst>
        </a:prstGeom>
      </dsp:spPr>
      <dsp:style>
        <a:lnRef idx="2">
          <a:schemeClr val="accent1">
            <a:shade val="60000"/>
          </a:schemeClr>
        </a:lnRef>
        <a:fillRef idx="0">
          <a:schemeClr val="accent1"/>
        </a:fillRef>
        <a:effectRef idx="0">
          <a:scrgbClr r="0" g="0" b="0"/>
        </a:effectRef>
        <a:fontRef idx="minor"/>
      </dsp:style>
      <dsp:txXfrm>
        <a:off x="-3255380" y="-517135"/>
        <a:ext cx="3936221" cy="3936221"/>
      </dsp:txXfrm>
    </dsp:sp>
    <dsp:sp modelId="{68B1C590-FA4C-4521-BA21-CDBA602483C1}">
      <dsp:nvSpPr>
        <dsp:cNvPr id="7" name="Rectangles 6"/>
        <dsp:cNvSpPr/>
      </dsp:nvSpPr>
      <dsp:spPr bwMode="white">
        <a:xfrm>
          <a:off x="431078" y="416695"/>
          <a:ext cx="6323528" cy="829029"/>
        </a:xfrm>
        <a:prstGeom prst="rect">
          <a:avLst/>
        </a:prstGeom>
      </dsp:spPr>
      <dsp:style>
        <a:lnRef idx="2">
          <a:schemeClr val="accent2"/>
        </a:lnRef>
        <a:fillRef idx="1">
          <a:schemeClr val="lt1"/>
        </a:fillRef>
        <a:effectRef idx="0">
          <a:schemeClr val="accent2"/>
        </a:effectRef>
        <a:fontRef idx="minor">
          <a:schemeClr val="dk1"/>
        </a:fontRef>
      </dsp:style>
      <dsp:txBody>
        <a:bodyPr lIns="658041" tIns="81280" rIns="81280" bIns="81280" anchor="ctr"/>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gn="just">
            <a:lnSpc>
              <a:spcPct val="100000"/>
            </a:lnSpc>
            <a:spcBef>
              <a:spcPct val="0"/>
            </a:spcBef>
            <a:spcAft>
              <a:spcPct val="35000"/>
            </a:spcAft>
          </a:pPr>
          <a:r>
            <a:rPr lang="en-US" sz="3200" b="1" dirty="0" err="1">
              <a:solidFill>
                <a:schemeClr val="tx1"/>
              </a:solidFill>
              <a:latin typeface="Times New Roman" panose="02020603050405020304" pitchFamily="18" charset="0"/>
              <a:cs typeface="Times New Roman" panose="02020603050405020304" pitchFamily="18" charset="0"/>
            </a:rPr>
            <a:t>Tư</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tưởng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Hồ</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Chí</a:t>
          </a:r>
          <a:r>
            <a:rPr lang="en-US" sz="3200" b="1" dirty="0">
              <a:solidFill>
                <a:schemeClr val="tx1"/>
              </a:solidFill>
              <a:latin typeface="Times New Roman" panose="02020603050405020304" pitchFamily="18" charset="0"/>
              <a:cs typeface="Times New Roman" panose="02020603050405020304" pitchFamily="18" charset="0"/>
            </a:rPr>
            <a:t> Minh </a:t>
          </a:r>
          <a:r>
            <a:rPr lang="en-US" sz="3200" b="1" dirty="0" err="1">
              <a:solidFill>
                <a:schemeClr val="tx1"/>
              </a:solidFill>
              <a:latin typeface="Times New Roman" panose="02020603050405020304" pitchFamily="18" charset="0"/>
              <a:cs typeface="Times New Roman" panose="02020603050405020304" pitchFamily="18" charset="0"/>
            </a:rPr>
            <a:t>về</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Đại</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đoàn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kết</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dân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tộc</a:t>
          </a:r>
          <a:endParaRPr lang="en-US" sz="3200" b="1" dirty="0">
            <a:solidFill>
              <a:schemeClr val="tx1"/>
            </a:solidFill>
            <a:latin typeface="Times New Roman" panose="02020603050405020304" pitchFamily="18" charset="0"/>
            <a:cs typeface="Times New Roman" panose="02020603050405020304" pitchFamily="18" charset="0"/>
          </a:endParaRPr>
        </a:p>
      </dsp:txBody>
      <dsp:txXfrm>
        <a:off x="431078" y="416695"/>
        <a:ext cx="6323528" cy="829029"/>
      </dsp:txXfrm>
    </dsp:sp>
    <dsp:sp modelId="{7BCC4E72-2343-4576-9F52-53C9BDC6C950}">
      <dsp:nvSpPr>
        <dsp:cNvPr id="8" name="Oval 7"/>
        <dsp:cNvSpPr/>
      </dsp:nvSpPr>
      <dsp:spPr bwMode="white">
        <a:xfrm>
          <a:off x="30616" y="310944"/>
          <a:ext cx="1036286" cy="1036286"/>
        </a:xfrm>
        <a:prstGeom prst="ellipse">
          <a:avLst/>
        </a:prstGeom>
      </dsp:spPr>
      <dsp:style>
        <a:lnRef idx="2">
          <a:schemeClr val="accent1"/>
        </a:lnRef>
        <a:fillRef idx="1">
          <a:schemeClr val="lt1"/>
        </a:fillRef>
        <a:effectRef idx="0">
          <a:scrgbClr r="0" g="0" b="0"/>
        </a:effectRef>
        <a:fontRef idx="minor"/>
      </dsp:style>
      <dsp:txXfrm>
        <a:off x="30616" y="310944"/>
        <a:ext cx="1036286" cy="1036286"/>
      </dsp:txXfrm>
    </dsp:sp>
    <dsp:sp modelId="{BEA5D8E4-C348-4056-86BD-D367D7260C0D}">
      <dsp:nvSpPr>
        <dsp:cNvPr id="9" name="Rectangles 8"/>
        <dsp:cNvSpPr/>
      </dsp:nvSpPr>
      <dsp:spPr bwMode="white">
        <a:xfrm>
          <a:off x="548759" y="1658348"/>
          <a:ext cx="6323528" cy="829029"/>
        </a:xfrm>
        <a:prstGeom prst="rect">
          <a:avLst/>
        </a:prstGeom>
      </dsp:spPr>
      <dsp:style>
        <a:lnRef idx="2">
          <a:schemeClr val="accent2"/>
        </a:lnRef>
        <a:fillRef idx="1">
          <a:schemeClr val="lt1"/>
        </a:fillRef>
        <a:effectRef idx="0">
          <a:schemeClr val="accent2"/>
        </a:effectRef>
        <a:fontRef idx="minor">
          <a:schemeClr val="dk1"/>
        </a:fontRef>
      </dsp:style>
      <dsp:txBody>
        <a:bodyPr lIns="658041" tIns="81280" rIns="81280" bIns="81280" anchor="ctr"/>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gn="just">
            <a:lnSpc>
              <a:spcPct val="100000"/>
            </a:lnSpc>
            <a:spcBef>
              <a:spcPct val="0"/>
            </a:spcBef>
            <a:spcAft>
              <a:spcPct val="35000"/>
            </a:spcAft>
          </a:pPr>
          <a:r>
            <a:rPr lang="pt-BR" sz="3200" b="1" dirty="0">
              <a:solidFill>
                <a:schemeClr val="tx1"/>
              </a:solidFill>
              <a:latin typeface="Times New Roman" panose="02020603050405020304" pitchFamily="18" charset="0"/>
              <a:cs typeface="Times New Roman" panose="02020603050405020304" pitchFamily="18" charset="0"/>
            </a:rPr>
            <a:t>Tư tưởng Hồ Chí Minh về đoàn kết quốc tế</a:t>
          </a:r>
          <a:endParaRPr lang="en-US" sz="3200" b="1" dirty="0">
            <a:solidFill>
              <a:schemeClr val="tx1"/>
            </a:solidFill>
            <a:latin typeface="Times New Roman" panose="02020603050405020304" pitchFamily="18" charset="0"/>
            <a:cs typeface="Times New Roman" panose="02020603050405020304" pitchFamily="18" charset="0"/>
          </a:endParaRPr>
        </a:p>
      </dsp:txBody>
      <dsp:txXfrm>
        <a:off x="548759" y="1658348"/>
        <a:ext cx="6323528" cy="829029"/>
      </dsp:txXfrm>
    </dsp:sp>
    <dsp:sp modelId="{65E977BA-81D1-4B94-A176-DF1D02B96AAB}">
      <dsp:nvSpPr>
        <dsp:cNvPr id="10" name="Oval 9"/>
        <dsp:cNvSpPr/>
      </dsp:nvSpPr>
      <dsp:spPr bwMode="white">
        <a:xfrm>
          <a:off x="30616" y="1554720"/>
          <a:ext cx="1036286" cy="1036286"/>
        </a:xfrm>
        <a:prstGeom prst="ellipse">
          <a:avLst/>
        </a:prstGeom>
        <a:blipFill rotWithShape="0">
          <a:blip r:embed="rId1"/>
          <a:stretch>
            <a:fillRect/>
          </a:stretch>
        </a:blipFill>
      </dsp:spPr>
      <dsp:style>
        <a:lnRef idx="2">
          <a:schemeClr val="accent1"/>
        </a:lnRef>
        <a:fillRef idx="1">
          <a:schemeClr val="lt1"/>
        </a:fillRef>
        <a:effectRef idx="0">
          <a:scrgbClr r="0" g="0" b="0"/>
        </a:effectRef>
        <a:fontRef idx="minor"/>
      </dsp:style>
      <dsp:txXfrm>
        <a:off x="30616" y="1554720"/>
        <a:ext cx="1036286" cy="1036286"/>
      </dsp:txXfrm>
    </dsp:sp>
    <dsp:sp modelId="{47E3CCCD-3D0D-4205-8996-8FB4F0B625A3}">
      <dsp:nvSpPr>
        <dsp:cNvPr id="3" name="Rectangles 2" hidden="1"/>
        <dsp:cNvSpPr/>
      </dsp:nvSpPr>
      <dsp:spPr>
        <a:xfrm>
          <a:off x="73666" y="54039"/>
          <a:ext cx="36000" cy="36000"/>
        </a:xfrm>
        <a:prstGeom prst="rect">
          <a:avLst/>
        </a:prstGeom>
      </dsp:spPr>
      <dsp:txXfrm>
        <a:off x="73666" y="54039"/>
        <a:ext cx="36000" cy="36000"/>
      </dsp:txXfrm>
    </dsp:sp>
    <dsp:sp modelId="{C214DE82-8876-4BD9-BDC7-B734B36DF906}">
      <dsp:nvSpPr>
        <dsp:cNvPr id="5" name="Rectangles 4" hidden="1"/>
        <dsp:cNvSpPr/>
      </dsp:nvSpPr>
      <dsp:spPr>
        <a:xfrm>
          <a:off x="644841" y="1432975"/>
          <a:ext cx="36000" cy="36000"/>
        </a:xfrm>
        <a:prstGeom prst="rect">
          <a:avLst/>
        </a:prstGeom>
      </dsp:spPr>
      <dsp:txXfrm>
        <a:off x="644841" y="1432975"/>
        <a:ext cx="36000" cy="36000"/>
      </dsp:txXfrm>
    </dsp:sp>
    <dsp:sp modelId="{DCD02F95-7C6E-4484-8782-C37D932915F2}">
      <dsp:nvSpPr>
        <dsp:cNvPr id="6" name="Rectangles 5" hidden="1"/>
        <dsp:cNvSpPr/>
      </dsp:nvSpPr>
      <dsp:spPr>
        <a:xfrm>
          <a:off x="73666" y="2811911"/>
          <a:ext cx="36000" cy="36000"/>
        </a:xfrm>
        <a:prstGeom prst="rect">
          <a:avLst/>
        </a:prstGeom>
      </dsp:spPr>
      <dsp:txXfrm>
        <a:off x="73666" y="2811911"/>
        <a:ext cx="36000" cy="36000"/>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srcNode" val="srcNode"/>
            <dgm:param type="dstNode" val="dstNode"/>
            <dgm:param type="endSty" val="noArr"/>
            <dgm:param type="connRout" val="curve"/>
            <dgm:param type="begPts" val="ctr"/>
            <dgm:param type="endPts" val="ct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parTxRTLAlign" val="l"/>
                <dgm:param type="shpTxLTRAlignCh" val="l"/>
                <dgm:param type="shpTxRTLAlignCh" val="l"/>
              </dgm:alg>
            </dgm:if>
            <dgm:else name="Name2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parTxRTLAlign" val="l"/>
                <dgm:param type="shpTxLTRAlignCh" val="l"/>
                <dgm:param type="shpTxRTLAlignCh" val="l"/>
              </dgm:alg>
            </dgm:if>
            <dgm:else name="Name3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parTxRTLAlign" val="l"/>
                <dgm:param type="shpTxLTRAlignCh" val="l"/>
                <dgm:param type="shpTxRTLAlignCh" val="l"/>
              </dgm:alg>
            </dgm:if>
            <dgm:else name="Name3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parTxRTLAlign" val="l"/>
                <dgm:param type="shpTxLTRAlignCh" val="l"/>
                <dgm:param type="shpTxRTLAlignCh" val="l"/>
              </dgm:alg>
            </dgm:if>
            <dgm:else name="Name4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parTxRTLAlign" val="l"/>
                <dgm:param type="shpTxLTRAlignCh" val="l"/>
                <dgm:param type="shpTxRTLAlignCh" val="l"/>
              </dgm:alg>
            </dgm:if>
            <dgm:else name="Name4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parTxRTLAlign" val="l"/>
                <dgm:param type="shpTxLTRAlignCh" val="l"/>
                <dgm:param type="shpTxRTLAlignCh" val="l"/>
              </dgm:alg>
            </dgm:if>
            <dgm:else name="Name5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parTxRTLAlign" val="l"/>
                <dgm:param type="shpTxLTRAlignCh" val="l"/>
                <dgm:param type="shpTxRTLAlignCh" val="l"/>
              </dgm:alg>
            </dgm:if>
            <dgm:else name="Name5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51202"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eaLnBrk="1" hangingPunct="1">
              <a:defRPr sz="1200">
                <a:latin typeface="Arial" panose="020B0604020202020204" pitchFamily="34" charset="0"/>
                <a:cs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1203"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a:latin typeface="Arial" panose="020B0604020202020204" pitchFamily="34" charset="0"/>
                <a:cs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6628" name="Rectangle 4"/>
          <p:cNvSpPr>
            <a:spLocks noRot="1" noTextEdit="1"/>
          </p:cNvSpPr>
          <p:nvPr>
            <p:ph type="sldImg" idx="2"/>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51205"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Click to edit Master text styles</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Second level</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Third level</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Fourth level</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Fifth level</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1206"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eaLnBrk="1" hangingPunct="1">
              <a:defRPr sz="1200">
                <a:latin typeface="Arial" panose="020B0604020202020204" pitchFamily="34" charset="0"/>
                <a:cs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1207"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lvl1pPr algn="r" eaLnBrk="1" hangingPunct="1">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44D89B28-FB09-448B-86D4-BEC440D1131E}" type="slidenum">
              <a:rPr kumimoji="0" lang="en-US" altLang="vi-VN"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8" name="Slide Image Placeholder 1"/>
          <p:cNvSpPr>
            <a:spLocks noGrp="1" noRot="1" noChangeAspect="1" noTextEdit="1"/>
          </p:cNvSpPr>
          <p:nvPr>
            <p:ph type="sldImg"/>
          </p:nvPr>
        </p:nvSpPr>
        <p:spPr/>
      </p:sp>
      <p:sp>
        <p:nvSpPr>
          <p:cNvPr id="29699" name="Notes Placeholder 2"/>
          <p:cNvSpPr>
            <a:spLocks noGrp="1"/>
          </p:cNvSpPr>
          <p:nvPr>
            <p:ph type="body" idx="1"/>
          </p:nvPr>
        </p:nvSpPr>
        <p:spPr/>
        <p:txBody>
          <a:bodyPr wrap="square" lIns="91440" tIns="45720" rIns="91440" bIns="45720" anchor="t" anchorCtr="0"/>
          <a:p>
            <a:pPr lvl="0"/>
            <a:endParaRPr lang="en-US" altLang="en-US" dirty="0"/>
          </a:p>
        </p:txBody>
      </p:sp>
      <p:sp>
        <p:nvSpPr>
          <p:cNvPr id="29700"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altLang="vi-VN" sz="1200" dirty="0">
                <a:solidFill>
                  <a:srgbClr val="000000"/>
                </a:solidFill>
              </a:rPr>
            </a:fld>
            <a:endParaRPr lang="en-US" altLang="vi-VN" sz="1200" dirty="0">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4" name="Slide Image Placeholder 1"/>
          <p:cNvSpPr>
            <a:spLocks noGrp="1" noRot="1" noChangeAspect="1" noTextEdit="1"/>
          </p:cNvSpPr>
          <p:nvPr>
            <p:ph type="sldImg"/>
          </p:nvPr>
        </p:nvSpPr>
        <p:spPr/>
      </p:sp>
      <p:sp>
        <p:nvSpPr>
          <p:cNvPr id="33795" name="Notes Placeholder 2"/>
          <p:cNvSpPr>
            <a:spLocks noGrp="1"/>
          </p:cNvSpPr>
          <p:nvPr>
            <p:ph type="body" idx="1"/>
          </p:nvPr>
        </p:nvSpPr>
        <p:spPr/>
        <p:txBody>
          <a:bodyPr wrap="square" lIns="91440" tIns="45720" rIns="91440" bIns="45720" anchor="t" anchorCtr="0"/>
          <a:p>
            <a:pPr lvl="0"/>
            <a:endParaRPr lang="en-US" altLang="en-US" dirty="0"/>
          </a:p>
        </p:txBody>
      </p:sp>
      <p:sp>
        <p:nvSpPr>
          <p:cNvPr id="33796"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spcBef>
                <a:spcPct val="0"/>
              </a:spcBef>
            </a:pPr>
            <a:fld id="{9A0DB2DC-4C9A-4742-B13C-FB6460FD3503}" type="slidenum">
              <a:rPr lang="en-US" altLang="en-US" dirty="0">
                <a:latin typeface="Times New Roman" panose="02020603050405020304" pitchFamily="18" charset="0"/>
              </a:rPr>
            </a:fld>
            <a:endParaRPr lang="en-US" altLang="en-US" dirty="0">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2" name="Slide Image Placeholder 1"/>
          <p:cNvSpPr>
            <a:spLocks noGrp="1" noRot="1" noChangeAspect="1" noTextEdit="1"/>
          </p:cNvSpPr>
          <p:nvPr>
            <p:ph type="sldImg"/>
          </p:nvPr>
        </p:nvSpPr>
        <p:spPr/>
      </p:sp>
      <p:sp>
        <p:nvSpPr>
          <p:cNvPr id="35843" name="Notes Placeholder 2"/>
          <p:cNvSpPr>
            <a:spLocks noGrp="1"/>
          </p:cNvSpPr>
          <p:nvPr>
            <p:ph type="body" idx="1"/>
          </p:nvPr>
        </p:nvSpPr>
        <p:spPr/>
        <p:txBody>
          <a:bodyPr wrap="square" lIns="91440" tIns="45720" rIns="91440" bIns="45720" anchor="t" anchorCtr="0"/>
          <a:p>
            <a:pPr lvl="0"/>
            <a:endParaRPr lang="en-US" altLang="en-US" dirty="0"/>
          </a:p>
        </p:txBody>
      </p:sp>
      <p:sp>
        <p:nvSpPr>
          <p:cNvPr id="35844"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altLang="vi-VN" sz="1200" dirty="0"/>
            </a:fld>
            <a:endParaRPr lang="en-US" altLang="vi-VN"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25880A90-3883-4D48-9475-F5568C1D3E76}"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25880A90-3883-4D48-9475-F5568C1D3E76}"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25880A90-3883-4D48-9475-F5568C1D3E76}"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8B42A0FC-582C-4502-A414-1527EE87AF17}"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FE32BF26-6536-45D5-8FB4-B7755D949A48}"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050DC09E-5CF2-471A-9494-92EB5730EBF6}"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7114C2CE-6F93-4377-8B37-1F82D45B5335}"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47F18969-DD64-4F71-BBE3-CF8BC0B12F40}"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A6A7D77F-FB04-44C8-9186-FFA882337272}"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9B26C76D-B52A-438B-8DFD-6F804B4829C3}"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D55D5EB1-8450-4DC3-9D1E-16DB87950C24}"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08EDE718-AB08-4337-85DC-EDBEA73622EB}"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7"/>
          <p:cNvSpPr>
            <a:spLocks noGrp="1"/>
          </p:cNvSpPr>
          <p:nvPr>
            <p:ph type="ftr" sz="quarter" idx="1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8"/>
          <p:cNvSpPr>
            <a:spLocks noGrp="1"/>
          </p:cNvSpPr>
          <p:nvPr>
            <p:ph type="sldNum" sz="quarter" idx="1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464AF1A0-BD46-40D3-A096-CE13B01D1AF8}"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7" name="Date Placeholder 2"/>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194CE3C8-11F8-43FA-8449-1BDC0748ED61}"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3"/>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4"/>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0C207E57-5DB7-405A-AEEC-055860077931}"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
        <p:nvSpPr>
          <p:cNvPr id="7" name="Date Placeholder 1"/>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076A78F1-1C06-4E29-A22B-341C2CD21C15}"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2"/>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3"/>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626D219B-FF3F-411F-9D95-B4050B48B3ED}"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4C85BBD7-90BF-43E5-A8B4-0F4243BFC5FD}"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B4B5D61C-BDA1-40F4-8CBA-358A7281D83E}"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25880A90-3883-4D48-9475-F5568C1D3E76}"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vert="horz" wrap="square" lIns="91440" tIns="45720" rIns="91440" bIns="45720" numCol="1" rtlCol="0" anchor="t" anchorCtr="0" compatLnSpc="1">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l" defTabSz="685800" rtl="0" eaLnBrk="0" fontAlgn="base" latinLnBrk="0" hangingPunct="0">
              <a:lnSpc>
                <a:spcPct val="90000"/>
              </a:lnSpc>
              <a:spcBef>
                <a:spcPts val="750"/>
              </a:spcBef>
              <a:spcAft>
                <a:spcPct val="0"/>
              </a:spcAft>
              <a:buClrTx/>
              <a:buSzTx/>
              <a:buFont typeface="Arial" panose="020B0604020202020204" pitchFamily="34" charset="0"/>
              <a:buNone/>
              <a:defRPr/>
            </a:pPr>
            <a:endParaRPr kumimoji="0" lang="en-US" sz="24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897B39AC-D127-4F3D-B26B-E8741C8914B3}"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ACBA9FCF-0586-4342-9BF2-407CEAC993B8}"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C470DC1C-64DD-47C8-848E-2B14CB69182D}"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A3ED28A6-997C-4839-AC6A-5921991BC892}"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bg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B650FA34-862F-44FA-95A0-B5EFEA4D47C2}"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BFBD5BEB-5FBF-42D2-9D88-1697DA04F00D}"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25880A90-3883-4D48-9475-F5568C1D3E76}"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25880A90-3883-4D48-9475-F5568C1D3E76}"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9" name="Slide Number Placeholder 8"/>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25880A90-3883-4D48-9475-F5568C1D3E76}"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Slide Number Placeholder 4"/>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25880A90-3883-4D48-9475-F5568C1D3E76}"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4" name="Slide Number Placeholder 3"/>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25880A90-3883-4D48-9475-F5568C1D3E76}"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25880A90-3883-4D48-9475-F5568C1D3E76}"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25880A90-3883-4D48-9475-F5568C1D3E76}"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Title Placeholder 1"/>
          <p:cNvSpPr>
            <a:spLocks noGrp="1"/>
          </p:cNvSpPr>
          <p:nvPr>
            <p:ph type="title"/>
          </p:nvPr>
        </p:nvSpPr>
        <p:spPr>
          <a:xfrm>
            <a:off x="457200" y="274638"/>
            <a:ext cx="8229600" cy="1143000"/>
          </a:xfrm>
          <a:prstGeom prst="rect">
            <a:avLst/>
          </a:prstGeom>
          <a:noFill/>
          <a:ln w="9525">
            <a:noFill/>
          </a:ln>
        </p:spPr>
        <p:txBody>
          <a:bodyPr anchor="ctr" anchorCtr="0"/>
          <a:p>
            <a:pPr lvl="0"/>
            <a:r>
              <a:rPr lang="en-US" altLang="vi-VN" dirty="0"/>
              <a:t>Click to edit Master title style</a:t>
            </a:r>
            <a:endParaRPr lang="en-US" altLang="vi-VN" dirty="0"/>
          </a:p>
        </p:txBody>
      </p:sp>
      <p:sp>
        <p:nvSpPr>
          <p:cNvPr id="1027" name="Text Placeholder 2"/>
          <p:cNvSpPr>
            <a:spLocks noGrp="1"/>
          </p:cNvSpPr>
          <p:nvPr>
            <p:ph type="body" idx="1"/>
          </p:nvPr>
        </p:nvSpPr>
        <p:spPr>
          <a:xfrm>
            <a:off x="457200" y="1600200"/>
            <a:ext cx="8229600" cy="4525963"/>
          </a:xfrm>
          <a:prstGeom prst="rect">
            <a:avLst/>
          </a:prstGeom>
          <a:noFill/>
          <a:ln w="9525">
            <a:noFill/>
          </a:ln>
        </p:spPr>
        <p:txBody>
          <a:bodyPr/>
          <a:p>
            <a:pPr lvl="0"/>
            <a:r>
              <a:rPr lang="en-US" altLang="vi-VN" dirty="0"/>
              <a:t>Click to edit Master text styles</a:t>
            </a:r>
            <a:endParaRPr lang="en-US" altLang="vi-VN" dirty="0"/>
          </a:p>
          <a:p>
            <a:pPr lvl="1"/>
            <a:r>
              <a:rPr lang="en-US" altLang="vi-VN" dirty="0"/>
              <a:t>Second level</a:t>
            </a:r>
            <a:endParaRPr lang="en-US" altLang="vi-VN" dirty="0"/>
          </a:p>
          <a:p>
            <a:pPr lvl="2"/>
            <a:r>
              <a:rPr lang="en-US" altLang="vi-VN" dirty="0"/>
              <a:t>Third level</a:t>
            </a:r>
            <a:endParaRPr lang="en-US" altLang="vi-VN" dirty="0"/>
          </a:p>
          <a:p>
            <a:pPr lvl="3"/>
            <a:r>
              <a:rPr lang="en-US" altLang="vi-VN" dirty="0"/>
              <a:t>Fourth level</a:t>
            </a:r>
            <a:endParaRPr lang="en-US" altLang="vi-VN" dirty="0"/>
          </a:p>
          <a:p>
            <a:pPr lvl="4"/>
            <a:r>
              <a:rPr lang="en-US" altLang="vi-VN" dirty="0"/>
              <a:t>Fifth level</a:t>
            </a:r>
            <a:endParaRPr lang="en-US" altLang="vi-VN"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lstStyle>
            <a:lvl1pPr algn="r" eaLnBrk="1" hangingPunct="1">
              <a:defRPr sz="1200">
                <a:solidFill>
                  <a:srgbClr val="898989"/>
                </a:solidFill>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25880A90-3883-4D48-9475-F5568C1D3E76}"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050" name="Title Placeholder 1"/>
          <p:cNvSpPr>
            <a:spLocks noGrp="1"/>
          </p:cNvSpPr>
          <p:nvPr>
            <p:ph type="title"/>
          </p:nvPr>
        </p:nvSpPr>
        <p:spPr>
          <a:xfrm>
            <a:off x="628650" y="365125"/>
            <a:ext cx="7886700" cy="1325563"/>
          </a:xfrm>
          <a:prstGeom prst="rect">
            <a:avLst/>
          </a:prstGeom>
          <a:noFill/>
          <a:ln w="9525">
            <a:noFill/>
          </a:ln>
        </p:spPr>
        <p:txBody>
          <a:bodyPr anchor="ctr" anchorCtr="0"/>
          <a:p>
            <a:pPr lvl="0"/>
            <a:r>
              <a:rPr lang="en-US" altLang="en-US" dirty="0"/>
              <a:t>Click to edit Master title style</a:t>
            </a:r>
            <a:endParaRPr lang="en-US" altLang="en-US" dirty="0"/>
          </a:p>
        </p:txBody>
      </p:sp>
      <p:sp>
        <p:nvSpPr>
          <p:cNvPr id="2051" name="Text Placeholder 2"/>
          <p:cNvSpPr>
            <a:spLocks noGrp="1"/>
          </p:cNvSpPr>
          <p:nvPr>
            <p:ph type="body" idx="1"/>
          </p:nvPr>
        </p:nvSpPr>
        <p:spPr>
          <a:xfrm>
            <a:off x="628650" y="1825625"/>
            <a:ext cx="7886700" cy="4351338"/>
          </a:xfrm>
          <a:prstGeom prst="rect">
            <a:avLst/>
          </a:prstGeom>
          <a:noFill/>
          <a:ln w="9525">
            <a:noFill/>
          </a:ln>
        </p:spPr>
        <p:txBody>
          <a:bodyPr/>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US" altLang="en-US" dirty="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prstClr val="black">
                    <a:tint val="75000"/>
                  </a:prstClr>
                </a:solidFill>
                <a:latin typeface="Calibri" panose="020F0502020204030204"/>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890840F-5702-4D75-A846-0FB56596489C}" type="datetime1">
              <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rgbClr val="898989"/>
                </a:solidFill>
              </a:defRPr>
            </a:lvl1pPr>
          </a:lstStyle>
          <a:p>
            <a:pPr lvl="0" eaLnBrk="1" hangingPunct="1">
              <a:buNone/>
            </a:pPr>
            <a:r>
              <a:rPr lang="vi-VN" altLang="x-none" dirty="0">
                <a:latin typeface="Arial" panose="020B0604020202020204" pitchFamily="34" charset="0"/>
              </a:rPr>
              <a:t>301003- Chương Mở đầu</a:t>
            </a:r>
            <a:endParaRPr sz="900" dirty="0">
              <a:solidFill>
                <a:srgbClr val="898989"/>
              </a:solidFill>
              <a:latin typeface="Calibri" panose="020F0502020204030204" pitchFamily="34" charset="0"/>
            </a:endParaRP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prstClr val="black">
                    <a:tint val="75000"/>
                  </a:prstClr>
                </a:solidFill>
                <a:latin typeface="Calibri" panose="020F0502020204030204"/>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9ABC26CF-2DE1-40C3-80C7-C5A0609F0065}" type="slidenum">
              <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notesSlide" Target="../notesSlides/notesSlide1.xml"/><Relationship Id="rId7" Type="http://schemas.openxmlformats.org/officeDocument/2006/relationships/slideLayout" Target="../slideLayouts/slideLayout12.xml"/><Relationship Id="rId6" Type="http://schemas.openxmlformats.org/officeDocument/2006/relationships/image" Target="../media/image1.png"/><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image" Target="../media/image2.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Date Placeholder 3"/>
          <p:cNvSpPr txBox="1">
            <a:spLocks noGrp="1"/>
          </p:cNvSpPr>
          <p:nvPr>
            <p:ph type="dt" sz="half" idx="2"/>
          </p:nvPr>
        </p:nvSpPr>
        <p:spPr>
          <a:xfrm>
            <a:off x="342900" y="5624513"/>
            <a:ext cx="1600200" cy="274637"/>
          </a:xfrm>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fld id="{BB962C8B-B14F-4D97-AF65-F5344CB8AC3E}" type="datetime1">
              <a:rPr lang="en-US" altLang="en-US" sz="900" dirty="0">
                <a:solidFill>
                  <a:srgbClr val="898989"/>
                </a:solidFill>
              </a:rPr>
            </a:fld>
            <a:endParaRPr lang="en-US" altLang="en-US" sz="900" dirty="0">
              <a:solidFill>
                <a:srgbClr val="898989"/>
              </a:solidFill>
            </a:endParaRPr>
          </a:p>
        </p:txBody>
      </p:sp>
      <p:cxnSp>
        <p:nvCxnSpPr>
          <p:cNvPr id="6" name="Straight Connector 5"/>
          <p:cNvCxnSpPr/>
          <p:nvPr/>
        </p:nvCxnSpPr>
        <p:spPr>
          <a:xfrm>
            <a:off x="274638" y="1295400"/>
            <a:ext cx="8801100"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Rectangle 6"/>
          <p:cNvSpPr/>
          <p:nvPr/>
        </p:nvSpPr>
        <p:spPr>
          <a:xfrm>
            <a:off x="1943100" y="258763"/>
            <a:ext cx="33338" cy="800100"/>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sp>
        <p:nvSpPr>
          <p:cNvPr id="27653" name="Slide Number Placeholder 9"/>
          <p:cNvSpPr txBox="1">
            <a:spLocks noGrp="1"/>
          </p:cNvSpPr>
          <p:nvPr>
            <p:ph type="sldNum" sz="quarter" idx="4"/>
          </p:nvPr>
        </p:nvSpPr>
        <p:spPr>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r"/>
            <a:fld id="{9A0DB2DC-4C9A-4742-B13C-FB6460FD3503}" type="slidenum">
              <a:rPr lang="en-US" altLang="en-US" sz="900" dirty="0">
                <a:solidFill>
                  <a:srgbClr val="898989"/>
                </a:solidFill>
              </a:rPr>
            </a:fld>
            <a:endParaRPr lang="en-US" altLang="en-US" sz="900" dirty="0">
              <a:solidFill>
                <a:srgbClr val="898989"/>
              </a:solidFill>
            </a:endParaRPr>
          </a:p>
        </p:txBody>
      </p:sp>
      <p:sp>
        <p:nvSpPr>
          <p:cNvPr id="11" name="Rectangle 10"/>
          <p:cNvSpPr/>
          <p:nvPr/>
        </p:nvSpPr>
        <p:spPr>
          <a:xfrm>
            <a:off x="2107451" y="206530"/>
            <a:ext cx="6968036" cy="1213530"/>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r>
              <a:rPr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KHOA </a:t>
            </a:r>
            <a:r>
              <a:rPr lang="en-US"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LÝ LUẬN </a:t>
            </a:r>
            <a:r>
              <a:rPr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CHÍNH TRỊ </a:t>
            </a:r>
            <a:endParaRPr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r>
              <a:rPr sz="2100" dirty="0">
                <a:solidFill>
                  <a:srgbClr val="4472C4"/>
                </a:solidFill>
                <a:effectLst>
                  <a:outerShdw blurRad="38100" dist="38100" dir="2700000">
                    <a:srgbClr val="C0C0C0"/>
                  </a:outerShdw>
                </a:effectLst>
                <a:latin typeface="Times New Roman" panose="02020603050405020304" pitchFamily="18" charset="0"/>
                <a:cs typeface="Times New Roman" panose="02020603050405020304" pitchFamily="18" charset="0"/>
              </a:rPr>
              <a:t>BỘ MÔN CHÍNH TRỊ - XÃ HỘI</a:t>
            </a:r>
            <a:endParaRPr sz="2100" dirty="0">
              <a:solidFill>
                <a:srgbClr val="4472C4"/>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
        <p:nvSpPr>
          <p:cNvPr id="12" name="Footer Placeholder 4"/>
          <p:cNvSpPr txBox="1"/>
          <p:nvPr/>
        </p:nvSpPr>
        <p:spPr>
          <a:xfrm>
            <a:off x="846138" y="2320925"/>
            <a:ext cx="7696200" cy="2003425"/>
          </a:xfrm>
          <a:prstGeom prst="rect">
            <a:avLst/>
          </a:prstGeom>
        </p:spPr>
        <p:txBody>
          <a:bodyPr anchor="ctr"/>
          <a:lst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stStyle>
          <a:p>
            <a:pPr marL="0" lvl="0" indent="0" algn="ctr" defTabSz="914400" eaLnBrk="1" hangingPunct="1">
              <a:lnSpc>
                <a:spcPct val="100000"/>
              </a:lnSpc>
              <a:spcBef>
                <a:spcPct val="0"/>
              </a:spcBef>
              <a:buFontTx/>
              <a:buNone/>
            </a:pPr>
            <a:r>
              <a:rPr sz="2800" b="1" dirty="0">
                <a:solidFill>
                  <a:srgbClr val="C00000"/>
                </a:solidFill>
                <a:latin typeface="Times New Roman" panose="02020603050405020304" pitchFamily="18" charset="0"/>
                <a:cs typeface="Times New Roman" panose="02020603050405020304" pitchFamily="18" charset="0"/>
              </a:rPr>
              <a:t>CHƯƠNG V</a:t>
            </a:r>
            <a:endParaRPr sz="2800" b="1" dirty="0">
              <a:solidFill>
                <a:srgbClr val="C00000"/>
              </a:solidFill>
              <a:latin typeface="Times New Roman" panose="02020603050405020304" pitchFamily="18" charset="0"/>
              <a:cs typeface="Times New Roman" panose="02020603050405020304" pitchFamily="18" charset="0"/>
            </a:endParaRPr>
          </a:p>
          <a:p>
            <a:pPr marL="0" lvl="0" indent="0" algn="ctr" defTabSz="914400" eaLnBrk="1" hangingPunct="1">
              <a:lnSpc>
                <a:spcPct val="100000"/>
              </a:lnSpc>
              <a:spcBef>
                <a:spcPct val="0"/>
              </a:spcBef>
              <a:buFontTx/>
              <a:buNone/>
            </a:pPr>
            <a:endParaRPr sz="1200" b="1" dirty="0">
              <a:solidFill>
                <a:srgbClr val="C00000"/>
              </a:solidFill>
              <a:latin typeface="Times New Roman" panose="02020603050405020304" pitchFamily="18" charset="0"/>
              <a:cs typeface="Times New Roman" panose="02020603050405020304" pitchFamily="18" charset="0"/>
            </a:endParaRPr>
          </a:p>
          <a:p>
            <a:pPr marL="0" lvl="0" indent="0" algn="ctr" defTabSz="914400" eaLnBrk="1" hangingPunct="1">
              <a:lnSpc>
                <a:spcPct val="110000"/>
              </a:lnSpc>
              <a:spcBef>
                <a:spcPct val="0"/>
              </a:spcBef>
              <a:buFontTx/>
              <a:buNone/>
            </a:pPr>
            <a:r>
              <a:rPr lang="en-US" altLang="en-US" sz="2800" b="1" dirty="0">
                <a:solidFill>
                  <a:srgbClr val="203864"/>
                </a:solidFill>
                <a:latin typeface="Times New Roman" panose="02020603050405020304" pitchFamily="18" charset="0"/>
                <a:cs typeface="Times New Roman" panose="02020603050405020304" pitchFamily="18" charset="0"/>
              </a:rPr>
              <a:t>TƯ TƯỞNG HỒ CHÍ MINH VỀ ĐẠI ĐOÀN KẾT DÂN TỘC VÀ ĐOÀN KẾT QUỐC TẾ</a:t>
            </a:r>
            <a:endParaRPr lang="en-US" altLang="en-US" sz="2800" b="1" dirty="0">
              <a:solidFill>
                <a:srgbClr val="203864"/>
              </a:solidFill>
              <a:latin typeface="Times New Roman" panose="02020603050405020304" pitchFamily="18" charset="0"/>
              <a:cs typeface="Times New Roman" panose="02020603050405020304" pitchFamily="18" charset="0"/>
            </a:endParaRPr>
          </a:p>
          <a:p>
            <a:pPr marL="0" lvl="0" indent="0" algn="ctr" defTabSz="914400" eaLnBrk="1" hangingPunct="1">
              <a:lnSpc>
                <a:spcPct val="100000"/>
              </a:lnSpc>
              <a:spcBef>
                <a:spcPct val="0"/>
              </a:spcBef>
              <a:buFontTx/>
              <a:buNone/>
            </a:pPr>
            <a:endParaRPr sz="2600" dirty="0">
              <a:solidFill>
                <a:srgbClr val="FF0000"/>
              </a:solidFill>
              <a:latin typeface="Times New Roman" panose="02020603050405020304" pitchFamily="18" charset="0"/>
              <a:ea typeface="Times New Roman" panose="02020603050405020304" pitchFamily="18" charset="0"/>
            </a:endParaRPr>
          </a:p>
        </p:txBody>
      </p:sp>
      <p:pic>
        <p:nvPicPr>
          <p:cNvPr id="27658" name="Picture 9"/>
          <p:cNvPicPr>
            <a:picLocks noChangeAspect="1"/>
          </p:cNvPicPr>
          <p:nvPr/>
        </p:nvPicPr>
        <p:blipFill>
          <a:blip r:embed="rId1"/>
          <a:stretch>
            <a:fillRect/>
          </a:stretch>
        </p:blipFill>
        <p:spPr>
          <a:xfrm>
            <a:off x="661988" y="0"/>
            <a:ext cx="1216025" cy="1192213"/>
          </a:xfrm>
          <a:prstGeom prst="rect">
            <a:avLst/>
          </a:prstGeom>
          <a:noFill/>
          <a:ln w="9525">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30" name="Rectangle 14"/>
          <p:cNvSpPr>
            <a:spLocks noChangeArrowheads="1"/>
          </p:cNvSpPr>
          <p:nvPr/>
        </p:nvSpPr>
        <p:spPr bwMode="auto">
          <a:xfrm>
            <a:off x="-55562" y="3367088"/>
            <a:ext cx="8991600" cy="584200"/>
          </a:xfrm>
          <a:prstGeom prst="rect">
            <a:avLst/>
          </a:prstGeom>
          <a:ln>
            <a:noFill/>
          </a:ln>
        </p:spPr>
        <p:style>
          <a:lnRef idx="2">
            <a:schemeClr val="accent1"/>
          </a:lnRef>
          <a:fillRef idx="1">
            <a:schemeClr val="lt1"/>
          </a:fillRef>
          <a:effectRef idx="0">
            <a:schemeClr val="accent1"/>
          </a:effectRef>
          <a:fontRef idx="minor">
            <a:schemeClr val="dk1"/>
          </a:fontRef>
        </p:style>
        <p:txBody>
          <a:bodyPr anchor="ct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a:spcBef>
                <a:spcPct val="0"/>
              </a:spcBef>
              <a:buFontTx/>
              <a:buNone/>
            </a:pPr>
            <a:r>
              <a:rPr lang="en-AU" altLang="en-US" b="1" dirty="0">
                <a:solidFill>
                  <a:srgbClr val="C00000"/>
                </a:solidFill>
                <a:latin typeface="Times New Roman" panose="02020603050405020304" pitchFamily="18" charset="0"/>
                <a:cs typeface="Times New Roman" panose="02020603050405020304" pitchFamily="18" charset="0"/>
              </a:rPr>
              <a:t>1. Sự cần thiết phải đo</a:t>
            </a:r>
            <a:r>
              <a:rPr lang="en-AU" altLang="en-US" b="1" dirty="0">
                <a:solidFill>
                  <a:srgbClr val="C00000"/>
                </a:solidFill>
                <a:latin typeface="Times New Roman" panose="02020603050405020304" pitchFamily="18" charset="0"/>
                <a:ea typeface="Times New Roman" panose="02020603050405020304" pitchFamily="18" charset="0"/>
              </a:rPr>
              <a:t>à</a:t>
            </a:r>
            <a:r>
              <a:rPr lang="en-AU" altLang="en-US" b="1" dirty="0">
                <a:solidFill>
                  <a:srgbClr val="C00000"/>
                </a:solidFill>
                <a:latin typeface="Times New Roman" panose="02020603050405020304" pitchFamily="18" charset="0"/>
                <a:cs typeface="Times New Roman" panose="02020603050405020304" pitchFamily="18" charset="0"/>
              </a:rPr>
              <a:t>n kết quốc tế</a:t>
            </a:r>
            <a:r>
              <a:rPr lang="en-US" altLang="en-US" b="1" dirty="0">
                <a:solidFill>
                  <a:srgbClr val="C00000"/>
                </a:solidFill>
                <a:latin typeface="Times New Roman" panose="02020603050405020304" pitchFamily="18" charset="0"/>
                <a:cs typeface="Times New Roman" panose="02020603050405020304" pitchFamily="18" charset="0"/>
              </a:rPr>
              <a:t> </a:t>
            </a:r>
            <a:endParaRPr lang="en-US" altLang="en-US" b="1" dirty="0">
              <a:solidFill>
                <a:srgbClr val="C00000"/>
              </a:solidFill>
              <a:latin typeface="Times New Roman" panose="02020603050405020304" pitchFamily="18" charset="0"/>
              <a:ea typeface="Times New Roman" panose="02020603050405020304" pitchFamily="18" charset="0"/>
            </a:endParaRPr>
          </a:p>
        </p:txBody>
      </p:sp>
      <p:sp>
        <p:nvSpPr>
          <p:cNvPr id="24593" name="Rectangle 17"/>
          <p:cNvSpPr>
            <a:spLocks noChangeArrowheads="1"/>
          </p:cNvSpPr>
          <p:nvPr/>
        </p:nvSpPr>
        <p:spPr bwMode="auto">
          <a:xfrm>
            <a:off x="249238" y="4113213"/>
            <a:ext cx="8686800" cy="1724025"/>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marL="514350" indent="-514350" algn="just">
              <a:buAutoNum type="alphaLcPeriod"/>
            </a:pPr>
            <a:r>
              <a:rPr lang="en-AU" altLang="x-none" sz="3200" b="1" i="1" dirty="0">
                <a:solidFill>
                  <a:srgbClr val="002060"/>
                </a:solidFill>
                <a:latin typeface="Times New Roman" panose="02020603050405020304" pitchFamily="18" charset="0"/>
                <a:cs typeface="Times New Roman" panose="02020603050405020304" pitchFamily="18" charset="0"/>
              </a:rPr>
              <a:t>Thực hiện đo</a:t>
            </a:r>
            <a:r>
              <a:rPr lang="en-AU" altLang="x-none" sz="3200" b="1" i="1" dirty="0">
                <a:solidFill>
                  <a:srgbClr val="002060"/>
                </a:solidFill>
                <a:latin typeface="Times New Roman" panose="02020603050405020304" pitchFamily="18" charset="0"/>
                <a:ea typeface="Times New Roman" panose="02020603050405020304" pitchFamily="18" charset="0"/>
              </a:rPr>
              <a:t>à</a:t>
            </a:r>
            <a:r>
              <a:rPr lang="en-AU" altLang="x-none" sz="3200" b="1" i="1" dirty="0">
                <a:solidFill>
                  <a:srgbClr val="002060"/>
                </a:solidFill>
                <a:latin typeface="Times New Roman" panose="02020603050405020304" pitchFamily="18" charset="0"/>
                <a:cs typeface="Times New Roman" panose="02020603050405020304" pitchFamily="18" charset="0"/>
              </a:rPr>
              <a:t>n kết quốc tế nhằm kết hợp sức mạnh dân tộc với sức mạnh thời đại, tạo sức mạnh tổng hợp cho cách mạng</a:t>
            </a:r>
            <a:endParaRPr lang="en-AU" altLang="x-none" sz="3200" b="1" i="1" dirty="0">
              <a:solidFill>
                <a:srgbClr val="002060"/>
              </a:solidFill>
              <a:latin typeface="Times New Roman" panose="02020603050405020304" pitchFamily="18" charset="0"/>
              <a:cs typeface="Times New Roman" panose="02020603050405020304" pitchFamily="18" charset="0"/>
            </a:endParaRPr>
          </a:p>
          <a:p>
            <a:pPr marL="514350" indent="-514350" algn="just">
              <a:buNone/>
            </a:pPr>
            <a:endParaRPr lang="en-AU" altLang="x-none" sz="1000" b="1" i="1" dirty="0">
              <a:latin typeface="Times New Roman" panose="02020603050405020304" pitchFamily="18" charset="0"/>
              <a:ea typeface="Times New Roman" panose="02020603050405020304" pitchFamily="18" charset="0"/>
            </a:endParaRPr>
          </a:p>
        </p:txBody>
      </p:sp>
      <p:sp>
        <p:nvSpPr>
          <p:cNvPr id="4" name="Rectangle 3"/>
          <p:cNvSpPr/>
          <p:nvPr/>
        </p:nvSpPr>
        <p:spPr>
          <a:xfrm>
            <a:off x="914400" y="1951939"/>
            <a:ext cx="7682694" cy="954107"/>
          </a:xfrm>
          <a:prstGeom prst="rect">
            <a:avLst/>
          </a:prstGeom>
          <a:noFill/>
          <a:effectLst>
            <a:outerShdw blurRad="76200" dir="13500000" sy="23000" kx="1200000" algn="br" rotWithShape="0">
              <a:prstClr val="black">
                <a:alpha val="20000"/>
              </a:prstClr>
            </a:outerShdw>
            <a:reflection blurRad="6350" stA="50000" endA="300" endPos="38500" dist="50800" dir="5400000" sy="-100000" algn="bl" rotWithShape="0"/>
          </a:effectLst>
        </p:spPr>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2800" b="1" i="0" u="none" strike="noStrike" kern="1200" cap="none" spc="0" normalizeH="0" baseline="0" noProof="0" dirty="0">
                <a:ln w="1905"/>
                <a:solidFill>
                  <a:srgbClr val="00B050"/>
                </a:solidFill>
                <a:effectLst>
                  <a:innerShdw blurRad="69850" dist="43180" dir="5400000">
                    <a:srgbClr val="000000">
                      <a:alpha val="65000"/>
                    </a:srgbClr>
                  </a:innerShdw>
                </a:effectLst>
                <a:uLnTx/>
                <a:uFillTx/>
                <a:latin typeface="Times New Roman" panose="02020603050405020304" pitchFamily="18" charset="0"/>
                <a:ea typeface="+mn-ea"/>
                <a:cs typeface="Times New Roman" panose="02020603050405020304" pitchFamily="18" charset="0"/>
              </a:rPr>
              <a:t>II. TƯ TƯỞNG HỒ CHÍ MINH VỀ </a:t>
            </a:r>
            <a:endParaRPr kumimoji="0" lang="en-US" sz="2800" b="1" i="0" u="none" strike="noStrike" kern="1200" cap="none" spc="0" normalizeH="0" baseline="0" noProof="0" dirty="0">
              <a:ln w="1905"/>
              <a:solidFill>
                <a:srgbClr val="00B050"/>
              </a:solidFill>
              <a:effectLst>
                <a:innerShdw blurRad="69850" dist="43180" dir="5400000">
                  <a:srgbClr val="000000">
                    <a:alpha val="65000"/>
                  </a:srgbClr>
                </a:innerShdw>
              </a:effectLst>
              <a:uLnTx/>
              <a:uFillTx/>
              <a:latin typeface="Times New Roman" panose="02020603050405020304" pitchFamily="18" charset="0"/>
              <a:ea typeface="+mn-ea"/>
              <a:cs typeface="Times New Roman" panose="02020603050405020304" pitchFamily="18" charset="0"/>
            </a:endParaRPr>
          </a:p>
          <a:p>
            <a:pPr marL="1028700" marR="0" lvl="0" indent="-1028700" algn="ctr" defTabSz="914400" rtl="0" eaLnBrk="1" fontAlgn="base" latinLnBrk="0" hangingPunct="1">
              <a:lnSpc>
                <a:spcPct val="100000"/>
              </a:lnSpc>
              <a:spcBef>
                <a:spcPct val="0"/>
              </a:spcBef>
              <a:spcAft>
                <a:spcPct val="0"/>
              </a:spcAft>
              <a:buClrTx/>
              <a:buSzTx/>
              <a:buFontTx/>
              <a:buNone/>
              <a:defRPr/>
            </a:pPr>
            <a:r>
              <a:rPr kumimoji="0" lang="en-US" sz="2800" b="1" i="0" u="none" strike="noStrike" kern="1200" cap="none" spc="0" normalizeH="0" baseline="0" noProof="0" dirty="0">
                <a:ln w="1905"/>
                <a:solidFill>
                  <a:srgbClr val="00B050"/>
                </a:solidFill>
                <a:effectLst>
                  <a:innerShdw blurRad="69850" dist="43180" dir="5400000">
                    <a:srgbClr val="000000">
                      <a:alpha val="65000"/>
                    </a:srgbClr>
                  </a:innerShdw>
                </a:effectLst>
                <a:uLnTx/>
                <a:uFillTx/>
                <a:latin typeface="Times New Roman" panose="02020603050405020304" pitchFamily="18" charset="0"/>
                <a:ea typeface="+mn-ea"/>
                <a:cs typeface="Times New Roman" panose="02020603050405020304" pitchFamily="18" charset="0"/>
              </a:rPr>
              <a:t>ĐẠI ĐOÀN KẾT QUỐC TẾ</a:t>
            </a:r>
            <a:endParaRPr kumimoji="0" lang="en-US" sz="2800" b="1" i="0" u="none" strike="noStrike" kern="1200" cap="none" spc="0" normalizeH="0" baseline="0" noProof="0" dirty="0">
              <a:ln w="1905"/>
              <a:solidFill>
                <a:srgbClr val="00B050"/>
              </a:solidFill>
              <a:effectLst>
                <a:innerShdw blurRad="69850" dist="43180" dir="5400000">
                  <a:srgbClr val="000000">
                    <a:alpha val="65000"/>
                  </a:srgbClr>
                </a:innerShdw>
              </a:effectLst>
              <a:uLnTx/>
              <a:uFillTx/>
              <a:latin typeface="Times New Roman" panose="02020603050405020304" pitchFamily="18" charset="0"/>
              <a:ea typeface="+mn-ea"/>
              <a:cs typeface="Times New Roman" panose="02020603050405020304" pitchFamily="18" charset="0"/>
            </a:endParaRPr>
          </a:p>
        </p:txBody>
      </p:sp>
      <p:cxnSp>
        <p:nvCxnSpPr>
          <p:cNvPr id="39941" name="Straight Connector 4"/>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6" name="Rectangle 5"/>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39943" name="Picture 9"/>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9" name="Rectangle 8"/>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med">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4593">
                                            <p:txEl>
                                              <p:charRg st="0" end="116"/>
                                            </p:txEl>
                                          </p:spTgt>
                                        </p:tgtEl>
                                        <p:attrNameLst>
                                          <p:attrName>style.visibility</p:attrName>
                                        </p:attrNameLst>
                                      </p:cBhvr>
                                      <p:to>
                                        <p:strVal val="visible"/>
                                      </p:to>
                                    </p:set>
                                    <p:anim calcmode="lin" valueType="num">
                                      <p:cBhvr additive="base">
                                        <p:cTn id="7" dur="500" fill="hold"/>
                                        <p:tgtEl>
                                          <p:spTgt spid="24593">
                                            <p:txEl>
                                              <p:charRg st="0" end="11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593">
                                            <p:txEl>
                                              <p:charRg st="0" end="11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0" y="1828800"/>
            <a:ext cx="8496300" cy="5984875"/>
          </a:xfrm>
        </p:spPr>
        <p:txBody>
          <a:bodyPr vert="horz" wrap="square" lIns="91440" tIns="45720" rIns="91440" bIns="45720" anchor="t" anchorCtr="0"/>
          <a:p>
            <a:pPr marL="0" indent="0" algn="just">
              <a:buFont typeface="Wingdings 2" panose="05020102010507070707" pitchFamily="18" charset="2"/>
              <a:buNone/>
            </a:pPr>
            <a:r>
              <a:rPr lang="en-US" altLang="en-US" sz="3600" b="1" dirty="0">
                <a:solidFill>
                  <a:srgbClr val="002060"/>
                </a:solidFill>
                <a:latin typeface="Times New Roman" panose="02020603050405020304" pitchFamily="18" charset="0"/>
                <a:cs typeface="Times New Roman" panose="02020603050405020304" pitchFamily="18" charset="0"/>
              </a:rPr>
              <a:t>- Sức mạnh dân tộc:</a:t>
            </a:r>
            <a:endParaRPr lang="en-US" altLang="en-US" sz="3600" b="1" dirty="0">
              <a:solidFill>
                <a:srgbClr val="002060"/>
              </a:solidFill>
              <a:latin typeface="Times New Roman" panose="02020603050405020304" pitchFamily="18" charset="0"/>
              <a:cs typeface="Times New Roman" panose="02020603050405020304" pitchFamily="18" charset="0"/>
            </a:endParaRPr>
          </a:p>
          <a:p>
            <a:pPr marL="0" indent="0" algn="just">
              <a:buFont typeface="Wingdings 2" panose="05020102010507070707" pitchFamily="18" charset="2"/>
              <a:buNone/>
            </a:pPr>
            <a:r>
              <a:rPr lang="en-US" altLang="en-US" sz="3600" i="1" dirty="0">
                <a:latin typeface="Times New Roman" panose="02020603050405020304" pitchFamily="18" charset="0"/>
                <a:cs typeface="Times New Roman" panose="02020603050405020304" pitchFamily="18" charset="0"/>
              </a:rPr>
              <a:t> 	</a:t>
            </a:r>
            <a:r>
              <a:rPr lang="en-US" altLang="en-US" sz="3600" dirty="0">
                <a:latin typeface="Times New Roman" panose="02020603050405020304" pitchFamily="18" charset="0"/>
                <a:cs typeface="Times New Roman" panose="02020603050405020304" pitchFamily="18" charset="0"/>
              </a:rPr>
              <a:t> + Trước hết đó l</a:t>
            </a:r>
            <a:r>
              <a:rPr lang="en-US" altLang="en-US" sz="3600" dirty="0">
                <a:latin typeface="Times New Roman" panose="02020603050405020304" pitchFamily="18" charset="0"/>
                <a:ea typeface="Times New Roman" panose="02020603050405020304" pitchFamily="18" charset="0"/>
              </a:rPr>
              <a:t>à</a:t>
            </a:r>
            <a:r>
              <a:rPr lang="en-US" altLang="en-US" sz="3600" dirty="0">
                <a:latin typeface="Times New Roman" panose="02020603050405020304" pitchFamily="18" charset="0"/>
                <a:cs typeface="Times New Roman" panose="02020603050405020304" pitchFamily="18" charset="0"/>
              </a:rPr>
              <a:t> sức mạnh của chủ nghĩa yêu nước, tinh thần đo</a:t>
            </a:r>
            <a:r>
              <a:rPr lang="en-US" altLang="en-US" sz="3600" dirty="0">
                <a:latin typeface="Times New Roman" panose="02020603050405020304" pitchFamily="18" charset="0"/>
                <a:ea typeface="Times New Roman" panose="02020603050405020304" pitchFamily="18" charset="0"/>
              </a:rPr>
              <a:t>à</a:t>
            </a:r>
            <a:r>
              <a:rPr lang="en-US" altLang="en-US" sz="3600" dirty="0">
                <a:latin typeface="Times New Roman" panose="02020603050405020304" pitchFamily="18" charset="0"/>
                <a:cs typeface="Times New Roman" panose="02020603050405020304" pitchFamily="18" charset="0"/>
              </a:rPr>
              <a:t>n kết, ý chí đấu tranh anh dũng bất khuất cho độc lập, tự do, ý thức tự lực, tự cường, ...</a:t>
            </a:r>
            <a:endParaRPr lang="en-US" altLang="en-US" sz="3600" dirty="0">
              <a:latin typeface="Times New Roman" panose="02020603050405020304" pitchFamily="18" charset="0"/>
              <a:cs typeface="Times New Roman" panose="02020603050405020304" pitchFamily="18" charset="0"/>
            </a:endParaRPr>
          </a:p>
          <a:p>
            <a:pPr marL="0" indent="0" algn="just">
              <a:buFont typeface="Wingdings 2" panose="05020102010507070707" pitchFamily="18" charset="2"/>
              <a:buNone/>
            </a:pPr>
            <a:r>
              <a:rPr lang="en-US" altLang="en-US" sz="3600" dirty="0">
                <a:latin typeface="Times New Roman" panose="02020603050405020304" pitchFamily="18" charset="0"/>
                <a:cs typeface="Times New Roman" panose="02020603050405020304" pitchFamily="18" charset="0"/>
              </a:rPr>
              <a:t> 	+ l</a:t>
            </a:r>
            <a:r>
              <a:rPr lang="en-US" altLang="en-US" sz="3600" dirty="0">
                <a:latin typeface="Times New Roman" panose="02020603050405020304" pitchFamily="18" charset="0"/>
                <a:ea typeface="Times New Roman" panose="02020603050405020304" pitchFamily="18" charset="0"/>
              </a:rPr>
              <a:t>à</a:t>
            </a:r>
            <a:r>
              <a:rPr lang="en-US" altLang="en-US" sz="3600" dirty="0">
                <a:latin typeface="Times New Roman" panose="02020603050405020304" pitchFamily="18" charset="0"/>
                <a:cs typeface="Times New Roman" panose="02020603050405020304" pitchFamily="18" charset="0"/>
              </a:rPr>
              <a:t> Chủ nghĩa yêu nước v</a:t>
            </a:r>
            <a:r>
              <a:rPr lang="en-US" altLang="en-US" sz="3600" dirty="0">
                <a:latin typeface="Times New Roman" panose="02020603050405020304" pitchFamily="18" charset="0"/>
                <a:ea typeface="Times New Roman" panose="02020603050405020304" pitchFamily="18" charset="0"/>
              </a:rPr>
              <a:t>à</a:t>
            </a:r>
            <a:r>
              <a:rPr lang="en-US" altLang="en-US" sz="3600" dirty="0">
                <a:latin typeface="Times New Roman" panose="02020603050405020304" pitchFamily="18" charset="0"/>
                <a:cs typeface="Times New Roman" panose="02020603050405020304" pitchFamily="18" charset="0"/>
              </a:rPr>
              <a:t> tinh thần dân tộc chân chính của nhân dân các nước thuộc địa đang đấu tranh cho độc lập tự do. </a:t>
            </a:r>
            <a:endParaRPr lang="en-US" altLang="en-US" sz="3600" dirty="0">
              <a:latin typeface="Times New Roman" panose="02020603050405020304" pitchFamily="18" charset="0"/>
              <a:ea typeface="Times New Roman" panose="02020603050405020304" pitchFamily="18" charset="0"/>
            </a:endParaRPr>
          </a:p>
        </p:txBody>
      </p:sp>
      <p:cxnSp>
        <p:nvCxnSpPr>
          <p:cNvPr id="40963" name="Straight Connector 3"/>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5" name="Rectangle 4"/>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0965" name="Picture 9"/>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8" name="Rectangle 7"/>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med">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charRg st="20" end="178"/>
                                            </p:txEl>
                                          </p:spTgt>
                                        </p:tgtEl>
                                        <p:attrNameLst>
                                          <p:attrName>style.visibility</p:attrName>
                                        </p:attrNameLst>
                                      </p:cBhvr>
                                      <p:to>
                                        <p:strVal val="visible"/>
                                      </p:to>
                                    </p:set>
                                    <p:anim calcmode="lin" valueType="num">
                                      <p:cBhvr additive="base">
                                        <p:cTn id="7" dur="500" fill="hold"/>
                                        <p:tgtEl>
                                          <p:spTgt spid="3">
                                            <p:txEl>
                                              <p:charRg st="20" end="178"/>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charRg st="20" end="178"/>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charRg st="178" end="303"/>
                                            </p:txEl>
                                          </p:spTgt>
                                        </p:tgtEl>
                                        <p:attrNameLst>
                                          <p:attrName>style.visibility</p:attrName>
                                        </p:attrNameLst>
                                      </p:cBhvr>
                                      <p:to>
                                        <p:strVal val="visible"/>
                                      </p:to>
                                    </p:set>
                                    <p:anim calcmode="lin" valueType="num">
                                      <p:cBhvr additive="base">
                                        <p:cTn id="13" dur="500" fill="hold"/>
                                        <p:tgtEl>
                                          <p:spTgt spid="3">
                                            <p:txEl>
                                              <p:charRg st="178" end="30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charRg st="178" end="30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04800" y="1905000"/>
            <a:ext cx="8610600" cy="5940425"/>
          </a:xfrm>
        </p:spPr>
        <p:txBody>
          <a:bodyPr vert="horz" wrap="square" lIns="91440" tIns="45720" rIns="91440" bIns="45720" anchor="t" anchorCtr="0"/>
          <a:p>
            <a:pPr marL="0" indent="0" algn="just">
              <a:buFont typeface="Wingdings 2" panose="05020102010507070707" pitchFamily="18" charset="2"/>
              <a:buNone/>
            </a:pPr>
            <a:r>
              <a:rPr lang="en-US" altLang="en-US" sz="3600" b="1" dirty="0">
                <a:solidFill>
                  <a:srgbClr val="002060"/>
                </a:solidFill>
                <a:latin typeface="Times New Roman" panose="02020603050405020304" pitchFamily="18" charset="0"/>
                <a:cs typeface="Times New Roman" panose="02020603050405020304" pitchFamily="18" charset="0"/>
              </a:rPr>
              <a:t>-  Sức mạnh thời đại:</a:t>
            </a:r>
            <a:endParaRPr lang="en-US" altLang="en-US" sz="3600" b="1" dirty="0">
              <a:solidFill>
                <a:srgbClr val="002060"/>
              </a:solidFill>
              <a:latin typeface="Times New Roman" panose="02020603050405020304" pitchFamily="18" charset="0"/>
              <a:cs typeface="Times New Roman" panose="02020603050405020304" pitchFamily="18" charset="0"/>
            </a:endParaRPr>
          </a:p>
          <a:p>
            <a:pPr marL="0" indent="0" algn="just">
              <a:buFont typeface="Wingdings 2" panose="05020102010507070707" pitchFamily="18" charset="2"/>
              <a:buNone/>
            </a:pPr>
            <a:r>
              <a:rPr lang="en-US" altLang="en-US" dirty="0">
                <a:latin typeface="Times New Roman" panose="02020603050405020304" pitchFamily="18" charset="0"/>
                <a:cs typeface="Times New Roman" panose="02020603050405020304" pitchFamily="18" charset="0"/>
              </a:rPr>
              <a:t>+ Sức mạnh của giai cấp vô sản, của cuộc cách mạng vô sản, của Đảng Cộng sản, của chủ nghĩa Mác – Lênin v</a:t>
            </a:r>
            <a:r>
              <a:rPr lang="en-US" altLang="en-US" dirty="0">
                <a:latin typeface="Times New Roman" panose="02020603050405020304" pitchFamily="18" charset="0"/>
                <a:ea typeface="Times New Roman" panose="02020603050405020304" pitchFamily="18" charset="0"/>
              </a:rPr>
              <a:t>à</a:t>
            </a:r>
            <a:r>
              <a:rPr lang="en-US" altLang="en-US" dirty="0">
                <a:latin typeface="Times New Roman" panose="02020603050405020304" pitchFamily="18" charset="0"/>
                <a:cs typeface="Times New Roman" panose="02020603050405020304" pitchFamily="18" charset="0"/>
              </a:rPr>
              <a:t> từ kinh nghiệm của cuộc cách mạng Tháng mười Nga vĩ đại.</a:t>
            </a:r>
            <a:endParaRPr lang="en-US" altLang="en-US" dirty="0">
              <a:latin typeface="Times New Roman" panose="02020603050405020304" pitchFamily="18" charset="0"/>
              <a:cs typeface="Times New Roman" panose="02020603050405020304" pitchFamily="18" charset="0"/>
            </a:endParaRPr>
          </a:p>
          <a:p>
            <a:pPr marL="0" indent="0" algn="just">
              <a:buFont typeface="Wingdings 2" panose="05020102010507070707" pitchFamily="18" charset="2"/>
              <a:buNone/>
            </a:pPr>
            <a:r>
              <a:rPr lang="en-US" altLang="en-US" dirty="0">
                <a:latin typeface="Times New Roman" panose="02020603050405020304" pitchFamily="18" charset="0"/>
                <a:cs typeface="Times New Roman" panose="02020603050405020304" pitchFamily="18" charset="0"/>
              </a:rPr>
              <a:t>+ L</a:t>
            </a:r>
            <a:r>
              <a:rPr lang="en-US" altLang="en-US" dirty="0">
                <a:latin typeface="Times New Roman" panose="02020603050405020304" pitchFamily="18" charset="0"/>
                <a:ea typeface="Times New Roman" panose="02020603050405020304" pitchFamily="18" charset="0"/>
              </a:rPr>
              <a:t>à</a:t>
            </a:r>
            <a:r>
              <a:rPr lang="en-US" altLang="en-US" dirty="0">
                <a:latin typeface="Times New Roman" panose="02020603050405020304" pitchFamily="18" charset="0"/>
                <a:cs typeface="Times New Roman" panose="02020603050405020304" pitchFamily="18" charset="0"/>
              </a:rPr>
              <a:t> sức mạnh của các tr</a:t>
            </a:r>
            <a:r>
              <a:rPr lang="en-US" altLang="en-US" dirty="0">
                <a:latin typeface="Times New Roman" panose="02020603050405020304" pitchFamily="18" charset="0"/>
                <a:ea typeface="Times New Roman" panose="02020603050405020304" pitchFamily="18" charset="0"/>
              </a:rPr>
              <a:t>à</a:t>
            </a:r>
            <a:r>
              <a:rPr lang="en-US" altLang="en-US" dirty="0">
                <a:latin typeface="Times New Roman" panose="02020603050405020304" pitchFamily="18" charset="0"/>
                <a:cs typeface="Times New Roman" panose="02020603050405020304" pitchFamily="18" charset="0"/>
              </a:rPr>
              <a:t>o lưu cách mạng trên thế giới phục vụ cho sự nghiệp cách mạng của dân tộc.</a:t>
            </a:r>
            <a:endParaRPr lang="en-US" altLang="en-US" dirty="0">
              <a:latin typeface="Times New Roman" panose="02020603050405020304" pitchFamily="18" charset="0"/>
              <a:cs typeface="Times New Roman" panose="02020603050405020304" pitchFamily="18" charset="0"/>
            </a:endParaRPr>
          </a:p>
          <a:p>
            <a:pPr marL="0" indent="0" algn="just">
              <a:buFont typeface="Wingdings 2" panose="05020102010507070707" pitchFamily="18" charset="2"/>
              <a:buNone/>
            </a:pPr>
            <a:r>
              <a:rPr lang="en-US" altLang="en-US" dirty="0">
                <a:latin typeface="Times New Roman" panose="02020603050405020304" pitchFamily="18" charset="0"/>
                <a:cs typeface="Times New Roman" panose="02020603050405020304" pitchFamily="18" charset="0"/>
              </a:rPr>
              <a:t>- Hồ Chí Minh sớm xác định CMVN l</a:t>
            </a:r>
            <a:r>
              <a:rPr lang="en-US" altLang="en-US" dirty="0">
                <a:latin typeface="Times New Roman" panose="02020603050405020304" pitchFamily="18" charset="0"/>
                <a:ea typeface="Times New Roman" panose="02020603050405020304" pitchFamily="18" charset="0"/>
              </a:rPr>
              <a:t>à</a:t>
            </a:r>
            <a:r>
              <a:rPr lang="en-US" altLang="en-US" dirty="0">
                <a:latin typeface="Times New Roman" panose="02020603050405020304" pitchFamily="18" charset="0"/>
                <a:cs typeface="Times New Roman" panose="02020603050405020304" pitchFamily="18" charset="0"/>
              </a:rPr>
              <a:t> bộ phận của CMTG</a:t>
            </a:r>
            <a:endParaRPr lang="en-US" altLang="en-US" dirty="0">
              <a:latin typeface="Times New Roman" panose="02020603050405020304" pitchFamily="18" charset="0"/>
              <a:ea typeface="Times New Roman" panose="02020603050405020304" pitchFamily="18" charset="0"/>
            </a:endParaRPr>
          </a:p>
        </p:txBody>
      </p:sp>
      <p:cxnSp>
        <p:nvCxnSpPr>
          <p:cNvPr id="41987" name="Straight Connector 3"/>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5" name="Rectangle 4"/>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1989" name="Picture 9"/>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8" name="Rectangle 7"/>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med">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charRg st="22" end="18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charRg st="186" end="28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charRg st="286" end="33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3491" name="Rectangle 3"/>
          <p:cNvSpPr>
            <a:spLocks noChangeArrowheads="1"/>
          </p:cNvSpPr>
          <p:nvPr/>
        </p:nvSpPr>
        <p:spPr bwMode="auto">
          <a:xfrm>
            <a:off x="133350" y="2286000"/>
            <a:ext cx="8893175" cy="1384300"/>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algn="just">
              <a:buNone/>
            </a:pPr>
            <a:r>
              <a:rPr lang="en-AU" altLang="x-none" sz="2800" b="1" i="1" dirty="0">
                <a:solidFill>
                  <a:srgbClr val="002060"/>
                </a:solidFill>
                <a:latin typeface="Times New Roman" panose="02020603050405020304" pitchFamily="18" charset="0"/>
                <a:cs typeface="Times New Roman" panose="02020603050405020304" pitchFamily="18" charset="0"/>
              </a:rPr>
              <a:t>b. Thực hiện đo</a:t>
            </a:r>
            <a:r>
              <a:rPr lang="en-AU" altLang="x-none" sz="2800" b="1" i="1" dirty="0">
                <a:solidFill>
                  <a:srgbClr val="002060"/>
                </a:solidFill>
                <a:latin typeface="Times New Roman" panose="02020603050405020304" pitchFamily="18" charset="0"/>
                <a:ea typeface="Times New Roman" panose="02020603050405020304" pitchFamily="18" charset="0"/>
              </a:rPr>
              <a:t>à</a:t>
            </a:r>
            <a:r>
              <a:rPr lang="en-AU" altLang="x-none" sz="2800" b="1" i="1" dirty="0">
                <a:solidFill>
                  <a:srgbClr val="002060"/>
                </a:solidFill>
                <a:latin typeface="Times New Roman" panose="02020603050405020304" pitchFamily="18" charset="0"/>
                <a:cs typeface="Times New Roman" panose="02020603050405020304" pitchFamily="18" charset="0"/>
              </a:rPr>
              <a:t>n kết quốc tế nhằm góp phần cùng nhân dân thế giới thực hiện thắng lợi các mục tiêu cách mạng của thời đại</a:t>
            </a:r>
            <a:endParaRPr lang="en-AU" altLang="x-none" sz="2800" b="1" i="1" dirty="0">
              <a:solidFill>
                <a:srgbClr val="002060"/>
              </a:solidFill>
              <a:latin typeface="Times New Roman" panose="02020603050405020304" pitchFamily="18" charset="0"/>
              <a:ea typeface="Times New Roman" panose="02020603050405020304" pitchFamily="18" charset="0"/>
            </a:endParaRPr>
          </a:p>
        </p:txBody>
      </p:sp>
      <p:sp>
        <p:nvSpPr>
          <p:cNvPr id="63494" name="Rectangle 6"/>
          <p:cNvSpPr>
            <a:spLocks noChangeArrowheads="1"/>
          </p:cNvSpPr>
          <p:nvPr/>
        </p:nvSpPr>
        <p:spPr bwMode="auto">
          <a:xfrm>
            <a:off x="152400" y="4038600"/>
            <a:ext cx="8856663" cy="2400300"/>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indent="457200" algn="just" defTabSz="914400" eaLnBrk="1" hangingPunct="1">
              <a:buNone/>
              <a:tabLst>
                <a:tab pos="463550" algn="l"/>
              </a:tabLst>
            </a:pPr>
            <a:r>
              <a:rPr lang="en-AU" altLang="x-none" sz="3000" dirty="0">
                <a:latin typeface="Times New Roman" panose="02020603050405020304" pitchFamily="18" charset="0"/>
                <a:cs typeface="Times New Roman" panose="02020603050405020304" pitchFamily="18" charset="0"/>
              </a:rPr>
              <a:t>	- Thực hiện đại đo</a:t>
            </a:r>
            <a:r>
              <a:rPr lang="en-AU" altLang="x-none" sz="3000" dirty="0">
                <a:latin typeface="Times New Roman" panose="02020603050405020304" pitchFamily="18" charset="0"/>
                <a:ea typeface="Times New Roman" panose="02020603050405020304" pitchFamily="18" charset="0"/>
              </a:rPr>
              <a:t>à</a:t>
            </a:r>
            <a:r>
              <a:rPr lang="en-AU" altLang="x-none" sz="3000" dirty="0">
                <a:latin typeface="Times New Roman" panose="02020603050405020304" pitchFamily="18" charset="0"/>
                <a:cs typeface="Times New Roman" panose="02020603050405020304" pitchFamily="18" charset="0"/>
              </a:rPr>
              <a:t>n kết quốc tế không phải chỉ vì thắng lợi của cách mạng mỗi nước m</a:t>
            </a:r>
            <a:r>
              <a:rPr lang="en-AU" altLang="x-none" sz="3000" dirty="0">
                <a:latin typeface="Times New Roman" panose="02020603050405020304" pitchFamily="18" charset="0"/>
                <a:ea typeface="Times New Roman" panose="02020603050405020304" pitchFamily="18" charset="0"/>
              </a:rPr>
              <a:t>à</a:t>
            </a:r>
            <a:r>
              <a:rPr lang="en-AU" altLang="x-none" sz="3000" dirty="0">
                <a:latin typeface="Times New Roman" panose="02020603050405020304" pitchFamily="18" charset="0"/>
                <a:cs typeface="Times New Roman" panose="02020603050405020304" pitchFamily="18" charset="0"/>
              </a:rPr>
              <a:t> còn vị sự nghiệp chung của nhân loại tiến bộ trong cuộc đấu tranh chung chống chủ nghĩa đế quốc v</a:t>
            </a:r>
            <a:r>
              <a:rPr lang="en-AU" altLang="x-none" sz="3000" dirty="0">
                <a:latin typeface="Times New Roman" panose="02020603050405020304" pitchFamily="18" charset="0"/>
                <a:ea typeface="Times New Roman" panose="02020603050405020304" pitchFamily="18" charset="0"/>
              </a:rPr>
              <a:t>à</a:t>
            </a:r>
            <a:r>
              <a:rPr lang="en-AU" altLang="x-none" sz="3000" dirty="0">
                <a:latin typeface="Times New Roman" panose="02020603050405020304" pitchFamily="18" charset="0"/>
                <a:cs typeface="Times New Roman" panose="02020603050405020304" pitchFamily="18" charset="0"/>
              </a:rPr>
              <a:t> các thế lực phản động vì các mục tiêu cách mạng của thời đại.</a:t>
            </a:r>
            <a:endParaRPr sz="3000" dirty="0">
              <a:latin typeface="Times New Roman" panose="02020603050405020304" pitchFamily="18" charset="0"/>
              <a:ea typeface="Times New Roman" panose="02020603050405020304" pitchFamily="18" charset="0"/>
            </a:endParaRPr>
          </a:p>
        </p:txBody>
      </p:sp>
      <p:sp>
        <p:nvSpPr>
          <p:cNvPr id="5" name="Rectangle 7"/>
          <p:cNvSpPr>
            <a:spLocks noChangeArrowheads="1"/>
          </p:cNvSpPr>
          <p:nvPr/>
        </p:nvSpPr>
        <p:spPr bwMode="auto">
          <a:xfrm>
            <a:off x="-28575" y="1333500"/>
            <a:ext cx="9018588" cy="584200"/>
          </a:xfrm>
          <a:prstGeom prst="rect">
            <a:avLst/>
          </a:prstGeom>
          <a:ln>
            <a:noFill/>
          </a:ln>
        </p:spPr>
        <p:style>
          <a:lnRef idx="2">
            <a:schemeClr val="accent1"/>
          </a:lnRef>
          <a:fillRef idx="1">
            <a:schemeClr val="lt1"/>
          </a:fillRef>
          <a:effectRef idx="0">
            <a:schemeClr val="accent1"/>
          </a:effectRef>
          <a:fontRef idx="minor">
            <a:schemeClr val="dk1"/>
          </a:fontRef>
        </p:style>
        <p:txBody>
          <a:bodyPr anchor="ct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a:spcBef>
                <a:spcPct val="0"/>
              </a:spcBef>
              <a:buClr>
                <a:srgbClr val="0BD0D9"/>
              </a:buClr>
              <a:buSzPct val="95000"/>
              <a:buFontTx/>
              <a:buNone/>
            </a:pPr>
            <a:r>
              <a:rPr lang="en-AU" altLang="en-US" b="1" dirty="0">
                <a:solidFill>
                  <a:srgbClr val="C00000"/>
                </a:solidFill>
                <a:latin typeface="Times New Roman" panose="02020603050405020304" pitchFamily="18" charset="0"/>
                <a:cs typeface="Times New Roman" panose="02020603050405020304" pitchFamily="18" charset="0"/>
              </a:rPr>
              <a:t>1. Sự cần thiết xây dựng đo</a:t>
            </a:r>
            <a:r>
              <a:rPr lang="en-AU" altLang="en-US" b="1" dirty="0">
                <a:solidFill>
                  <a:srgbClr val="C00000"/>
                </a:solidFill>
                <a:latin typeface="Times New Roman" panose="02020603050405020304" pitchFamily="18" charset="0"/>
                <a:ea typeface="Times New Roman" panose="02020603050405020304" pitchFamily="18" charset="0"/>
              </a:rPr>
              <a:t>à</a:t>
            </a:r>
            <a:r>
              <a:rPr lang="en-AU" altLang="en-US" b="1" dirty="0">
                <a:solidFill>
                  <a:srgbClr val="C00000"/>
                </a:solidFill>
                <a:latin typeface="Times New Roman" panose="02020603050405020304" pitchFamily="18" charset="0"/>
                <a:cs typeface="Times New Roman" panose="02020603050405020304" pitchFamily="18" charset="0"/>
              </a:rPr>
              <a:t>n kết quốc tế (tt)</a:t>
            </a:r>
            <a:r>
              <a:rPr lang="en-US" altLang="en-US" b="1" dirty="0">
                <a:solidFill>
                  <a:srgbClr val="C00000"/>
                </a:solidFill>
                <a:latin typeface="Times New Roman" panose="02020603050405020304" pitchFamily="18" charset="0"/>
                <a:cs typeface="Times New Roman" panose="02020603050405020304" pitchFamily="18" charset="0"/>
              </a:rPr>
              <a:t> </a:t>
            </a:r>
            <a:endParaRPr lang="en-US" altLang="en-US" b="1" dirty="0">
              <a:solidFill>
                <a:srgbClr val="C00000"/>
              </a:solidFill>
              <a:latin typeface="Times New Roman" panose="02020603050405020304" pitchFamily="18" charset="0"/>
              <a:ea typeface="Times New Roman" panose="02020603050405020304" pitchFamily="18" charset="0"/>
            </a:endParaRPr>
          </a:p>
        </p:txBody>
      </p:sp>
      <p:cxnSp>
        <p:nvCxnSpPr>
          <p:cNvPr id="43013" name="Straight Connector 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3015" name="Picture 9"/>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10" name="Rectangle 9"/>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med">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3494">
                                            <p:txEl>
                                              <p:charRg st="0" end="249"/>
                                            </p:txEl>
                                          </p:spTgt>
                                        </p:tgtEl>
                                        <p:attrNameLst>
                                          <p:attrName>style.visibility</p:attrName>
                                        </p:attrNameLst>
                                      </p:cBhvr>
                                      <p:to>
                                        <p:strVal val="visible"/>
                                      </p:to>
                                    </p:set>
                                    <p:animEffect transition="in" filter="checkerboard(across)">
                                      <p:cBhvr>
                                        <p:cTn id="7" dur="500"/>
                                        <p:tgtEl>
                                          <p:spTgt spid="63494">
                                            <p:txEl>
                                              <p:charRg st="0" end="24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0" y="3810000"/>
            <a:ext cx="8470900" cy="5254625"/>
          </a:xfrm>
        </p:spPr>
        <p:txBody>
          <a:bodyPr vert="horz" wrap="square" lIns="91440" tIns="45720" rIns="91440" bIns="45720" numCol="1" anchor="t" anchorCtr="0" compatLnSpc="1"/>
          <a:p>
            <a:pPr marL="0" indent="0" algn="just">
              <a:buFont typeface="Wingdings 2" panose="05020102010507070707" pitchFamily="18" charset="2"/>
              <a:buNone/>
            </a:pPr>
            <a:r>
              <a:rPr dirty="0">
                <a:latin typeface="Times New Roman" panose="02020603050405020304" pitchFamily="18" charset="0"/>
                <a:cs typeface="Times New Roman" panose="02020603050405020304" pitchFamily="18" charset="0"/>
              </a:rPr>
              <a:t>- Thắng lợi cách mạng Việt Nam l</a:t>
            </a:r>
            <a:r>
              <a:rPr dirty="0">
                <a:latin typeface="Times New Roman" panose="02020603050405020304" pitchFamily="18" charset="0"/>
                <a:ea typeface="Times New Roman" panose="02020603050405020304" pitchFamily="18" charset="0"/>
              </a:rPr>
              <a:t>à</a:t>
            </a:r>
            <a:r>
              <a:rPr dirty="0">
                <a:latin typeface="Times New Roman" panose="02020603050405020304" pitchFamily="18" charset="0"/>
                <a:cs typeface="Times New Roman" panose="02020603050405020304" pitchFamily="18" charset="0"/>
              </a:rPr>
              <a:t> thắng lợi của tư tưởng Hồ Chí Minh, thắng lợi của độc lập dân tộc gắn liền với chủ nghĩa xã hội.</a:t>
            </a:r>
            <a:endParaRPr dirty="0">
              <a:latin typeface="Times New Roman" panose="02020603050405020304" pitchFamily="18" charset="0"/>
              <a:cs typeface="Times New Roman" panose="02020603050405020304" pitchFamily="18" charset="0"/>
            </a:endParaRPr>
          </a:p>
          <a:p>
            <a:pPr marL="0" indent="0">
              <a:buFont typeface="Arial" panose="020B0604020202020204" pitchFamily="34" charset="0"/>
              <a:buChar char="•"/>
            </a:pPr>
            <a:endParaRPr dirty="0"/>
          </a:p>
        </p:txBody>
      </p:sp>
      <p:sp>
        <p:nvSpPr>
          <p:cNvPr id="5" name="Rectangle 3"/>
          <p:cNvSpPr>
            <a:spLocks noChangeArrowheads="1"/>
          </p:cNvSpPr>
          <p:nvPr/>
        </p:nvSpPr>
        <p:spPr bwMode="auto">
          <a:xfrm>
            <a:off x="165100" y="2133600"/>
            <a:ext cx="8893175" cy="1384300"/>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algn="just">
              <a:buNone/>
            </a:pPr>
            <a:r>
              <a:rPr lang="en-AU" altLang="x-none" sz="2800" b="1" i="1" dirty="0">
                <a:solidFill>
                  <a:srgbClr val="002060"/>
                </a:solidFill>
                <a:latin typeface="Times New Roman" panose="02020603050405020304" pitchFamily="18" charset="0"/>
                <a:cs typeface="Times New Roman" panose="02020603050405020304" pitchFamily="18" charset="0"/>
              </a:rPr>
              <a:t>b. Thực hiện đo</a:t>
            </a:r>
            <a:r>
              <a:rPr lang="en-AU" altLang="x-none" sz="2800" b="1" i="1" dirty="0">
                <a:solidFill>
                  <a:srgbClr val="002060"/>
                </a:solidFill>
                <a:latin typeface="Times New Roman" panose="02020603050405020304" pitchFamily="18" charset="0"/>
                <a:ea typeface="Times New Roman" panose="02020603050405020304" pitchFamily="18" charset="0"/>
              </a:rPr>
              <a:t>à</a:t>
            </a:r>
            <a:r>
              <a:rPr lang="en-AU" altLang="x-none" sz="2800" b="1" i="1" dirty="0">
                <a:solidFill>
                  <a:srgbClr val="002060"/>
                </a:solidFill>
                <a:latin typeface="Times New Roman" panose="02020603050405020304" pitchFamily="18" charset="0"/>
                <a:cs typeface="Times New Roman" panose="02020603050405020304" pitchFamily="18" charset="0"/>
              </a:rPr>
              <a:t>n kết quốc tế nhằm góp phần cùng nhân dân thế giới thực hiện thắng lợi các mục tiêu cách mạng của thời đại</a:t>
            </a:r>
            <a:endParaRPr lang="en-AU" altLang="x-none" sz="2800" b="1" i="1" dirty="0">
              <a:solidFill>
                <a:srgbClr val="002060"/>
              </a:solidFill>
              <a:latin typeface="Times New Roman" panose="02020603050405020304" pitchFamily="18" charset="0"/>
              <a:ea typeface="Times New Roman" panose="02020603050405020304" pitchFamily="18" charset="0"/>
            </a:endParaRPr>
          </a:p>
        </p:txBody>
      </p:sp>
      <p:cxnSp>
        <p:nvCxnSpPr>
          <p:cNvPr id="44036" name="Straight Connector 3"/>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6" name="Rectangle 5"/>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4038" name="Picture 9"/>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9" name="Rectangle 8"/>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med">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charRg st="0" end="131"/>
                                            </p:txEl>
                                          </p:spTgt>
                                        </p:tgtEl>
                                        <p:attrNameLst>
                                          <p:attrName>style.visibility</p:attrName>
                                        </p:attrNameLst>
                                      </p:cBhvr>
                                      <p:to>
                                        <p:strVal val="visible"/>
                                      </p:to>
                                    </p:set>
                                    <p:anim calcmode="lin" valueType="num">
                                      <p:cBhvr additive="base">
                                        <p:cTn id="7" dur="500" fill="hold"/>
                                        <p:tgtEl>
                                          <p:spTgt spid="3">
                                            <p:txEl>
                                              <p:charRg st="0" end="13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charRg st="0" end="13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8610" name="Rectangle 2"/>
          <p:cNvSpPr>
            <a:spLocks noChangeArrowheads="1"/>
          </p:cNvSpPr>
          <p:nvPr/>
        </p:nvSpPr>
        <p:spPr bwMode="auto">
          <a:xfrm>
            <a:off x="87313" y="3505200"/>
            <a:ext cx="8610600" cy="3046413"/>
          </a:xfrm>
          <a:prstGeom prst="rect">
            <a:avLst/>
          </a:prstGeom>
          <a:noFill/>
          <a:ln w="9525">
            <a:noFill/>
            <a:miter lim="800000"/>
          </a:ln>
          <a:effectLst>
            <a:prstShdw prst="shdw17" dist="17961" dir="2700000">
              <a:schemeClr val="accent1">
                <a:gamma/>
                <a:shade val="60000"/>
                <a:invGamma/>
                <a:alpha val="50000"/>
              </a:schemeClr>
            </a:prstShdw>
          </a:effectLst>
        </p:spPr>
        <p:txBody>
          <a:bodyPr>
            <a:spAutoFit/>
          </a:bodyPr>
          <a:p>
            <a:pPr algn="just" eaLnBrk="1" hangingPunct="1">
              <a:buNone/>
            </a:pPr>
            <a:r>
              <a:rPr lang="en-AU" altLang="x-none" sz="3200" dirty="0">
                <a:latin typeface="Times New Roman" panose="02020603050405020304" pitchFamily="18" charset="0"/>
                <a:cs typeface="Times New Roman" panose="02020603050405020304" pitchFamily="18" charset="0"/>
              </a:rPr>
              <a:t>	</a:t>
            </a:r>
            <a:r>
              <a:rPr lang="en-AU" altLang="x-none" sz="3200" b="1" dirty="0">
                <a:solidFill>
                  <a:srgbClr val="002060"/>
                </a:solidFill>
                <a:latin typeface="Times New Roman" panose="02020603050405020304" pitchFamily="18" charset="0"/>
                <a:cs typeface="Times New Roman" panose="02020603050405020304" pitchFamily="18" charset="0"/>
              </a:rPr>
              <a:t>Phong tr</a:t>
            </a:r>
            <a:r>
              <a:rPr lang="en-AU" altLang="x-none" sz="3200" b="1" dirty="0">
                <a:solidFill>
                  <a:srgbClr val="002060"/>
                </a:solidFill>
                <a:latin typeface="Times New Roman" panose="02020603050405020304" pitchFamily="18" charset="0"/>
                <a:ea typeface="Times New Roman" panose="02020603050405020304" pitchFamily="18" charset="0"/>
              </a:rPr>
              <a:t>à</a:t>
            </a:r>
            <a:r>
              <a:rPr lang="en-AU" altLang="x-none" sz="3200" b="1" dirty="0">
                <a:solidFill>
                  <a:srgbClr val="002060"/>
                </a:solidFill>
                <a:latin typeface="Times New Roman" panose="02020603050405020304" pitchFamily="18" charset="0"/>
                <a:cs typeface="Times New Roman" panose="02020603050405020304" pitchFamily="18" charset="0"/>
              </a:rPr>
              <a:t>o cộng sản v</a:t>
            </a:r>
            <a:r>
              <a:rPr lang="en-AU" altLang="x-none" sz="3200" b="1" dirty="0">
                <a:solidFill>
                  <a:srgbClr val="002060"/>
                </a:solidFill>
                <a:latin typeface="Times New Roman" panose="02020603050405020304" pitchFamily="18" charset="0"/>
                <a:ea typeface="Times New Roman" panose="02020603050405020304" pitchFamily="18" charset="0"/>
              </a:rPr>
              <a:t>à</a:t>
            </a:r>
            <a:r>
              <a:rPr lang="en-AU" altLang="x-none" sz="3200" b="1" dirty="0">
                <a:solidFill>
                  <a:srgbClr val="002060"/>
                </a:solidFill>
                <a:latin typeface="Times New Roman" panose="02020603050405020304" pitchFamily="18" charset="0"/>
                <a:cs typeface="Times New Roman" panose="02020603050405020304" pitchFamily="18" charset="0"/>
              </a:rPr>
              <a:t> công nhân quốc tế </a:t>
            </a:r>
            <a:r>
              <a:rPr lang="en-AU" altLang="x-none" sz="3200" dirty="0">
                <a:latin typeface="Times New Roman" panose="02020603050405020304" pitchFamily="18" charset="0"/>
                <a:cs typeface="Times New Roman" panose="02020603050405020304" pitchFamily="18" charset="0"/>
              </a:rPr>
              <a:t>- </a:t>
            </a:r>
            <a:r>
              <a:rPr lang="en-AU" altLang="x-none" sz="3200" dirty="0">
                <a:solidFill>
                  <a:srgbClr val="002060"/>
                </a:solidFill>
                <a:latin typeface="Times New Roman" panose="02020603050405020304" pitchFamily="18" charset="0"/>
                <a:cs typeface="Times New Roman" panose="02020603050405020304" pitchFamily="18" charset="0"/>
              </a:rPr>
              <a:t>Lực lượng nòng cốt của đại đo</a:t>
            </a:r>
            <a:r>
              <a:rPr lang="en-AU" altLang="x-none" sz="3200" dirty="0">
                <a:solidFill>
                  <a:srgbClr val="002060"/>
                </a:solidFill>
                <a:latin typeface="Times New Roman" panose="02020603050405020304" pitchFamily="18" charset="0"/>
                <a:ea typeface="Times New Roman" panose="02020603050405020304" pitchFamily="18" charset="0"/>
              </a:rPr>
              <a:t>à</a:t>
            </a:r>
            <a:r>
              <a:rPr lang="en-AU" altLang="x-none" sz="3200" dirty="0">
                <a:solidFill>
                  <a:srgbClr val="002060"/>
                </a:solidFill>
                <a:latin typeface="Times New Roman" panose="02020603050405020304" pitchFamily="18" charset="0"/>
                <a:cs typeface="Times New Roman" panose="02020603050405020304" pitchFamily="18" charset="0"/>
              </a:rPr>
              <a:t>n kết quốc tế. Hồ Chí Minh cho rằng, sự đo</a:t>
            </a:r>
            <a:r>
              <a:rPr lang="en-AU" altLang="x-none" sz="3200" dirty="0">
                <a:solidFill>
                  <a:srgbClr val="002060"/>
                </a:solidFill>
                <a:latin typeface="Times New Roman" panose="02020603050405020304" pitchFamily="18" charset="0"/>
                <a:ea typeface="Times New Roman" panose="02020603050405020304" pitchFamily="18" charset="0"/>
              </a:rPr>
              <a:t>à</a:t>
            </a:r>
            <a:r>
              <a:rPr lang="en-AU" altLang="x-none" sz="3200" dirty="0">
                <a:solidFill>
                  <a:srgbClr val="002060"/>
                </a:solidFill>
                <a:latin typeface="Times New Roman" panose="02020603050405020304" pitchFamily="18" charset="0"/>
                <a:cs typeface="Times New Roman" panose="02020603050405020304" pitchFamily="18" charset="0"/>
              </a:rPr>
              <a:t>n kết giữa giai cấp vô sản quốc tế l</a:t>
            </a:r>
            <a:r>
              <a:rPr lang="en-AU" altLang="x-none" sz="3200" dirty="0">
                <a:solidFill>
                  <a:srgbClr val="002060"/>
                </a:solidFill>
                <a:latin typeface="Times New Roman" panose="02020603050405020304" pitchFamily="18" charset="0"/>
                <a:ea typeface="Times New Roman" panose="02020603050405020304" pitchFamily="18" charset="0"/>
              </a:rPr>
              <a:t>à</a:t>
            </a:r>
            <a:r>
              <a:rPr lang="en-AU" altLang="x-none" sz="3200" dirty="0">
                <a:solidFill>
                  <a:srgbClr val="002060"/>
                </a:solidFill>
                <a:latin typeface="Times New Roman" panose="02020603050405020304" pitchFamily="18" charset="0"/>
                <a:cs typeface="Times New Roman" panose="02020603050405020304" pitchFamily="18" charset="0"/>
              </a:rPr>
              <a:t> một bảo đảm vững chắc cho thắng lợi của chủ nghĩa cộng sản</a:t>
            </a:r>
            <a:endParaRPr lang="en-AU" altLang="x-none" sz="3200" dirty="0">
              <a:solidFill>
                <a:srgbClr val="002060"/>
              </a:solidFill>
              <a:latin typeface="Times New Roman" panose="02020603050405020304" pitchFamily="18" charset="0"/>
              <a:cs typeface="Times New Roman" panose="02020603050405020304" pitchFamily="18" charset="0"/>
            </a:endParaRPr>
          </a:p>
          <a:p>
            <a:pPr algn="just" eaLnBrk="1" hangingPunct="1">
              <a:buNone/>
            </a:pPr>
            <a:r>
              <a:rPr lang="en-AU" altLang="x-none" sz="3200" dirty="0">
                <a:solidFill>
                  <a:srgbClr val="002060"/>
                </a:solidFill>
                <a:latin typeface="Times New Roman" panose="02020603050405020304" pitchFamily="18" charset="0"/>
                <a:cs typeface="Times New Roman" panose="02020603050405020304" pitchFamily="18" charset="0"/>
              </a:rPr>
              <a:t>	</a:t>
            </a:r>
            <a:endParaRPr lang="en-AU" altLang="x-none" sz="3200" dirty="0">
              <a:solidFill>
                <a:srgbClr val="002060"/>
              </a:solidFill>
              <a:latin typeface="Times New Roman" panose="02020603050405020304" pitchFamily="18" charset="0"/>
              <a:ea typeface="Times New Roman" panose="02020603050405020304" pitchFamily="18" charset="0"/>
            </a:endParaRPr>
          </a:p>
        </p:txBody>
      </p:sp>
      <p:sp>
        <p:nvSpPr>
          <p:cNvPr id="47108" name="Rectangle 7"/>
          <p:cNvSpPr>
            <a:spLocks noChangeArrowheads="1"/>
          </p:cNvSpPr>
          <p:nvPr/>
        </p:nvSpPr>
        <p:spPr bwMode="auto">
          <a:xfrm>
            <a:off x="0" y="2030413"/>
            <a:ext cx="9144000" cy="585788"/>
          </a:xfrm>
          <a:prstGeom prst="rect">
            <a:avLst/>
          </a:prstGeom>
          <a:ln>
            <a:noFill/>
          </a:ln>
        </p:spPr>
        <p:style>
          <a:lnRef idx="2">
            <a:schemeClr val="accent1"/>
          </a:lnRef>
          <a:fillRef idx="1">
            <a:schemeClr val="lt1"/>
          </a:fillRef>
          <a:effectRef idx="0">
            <a:schemeClr val="accent1"/>
          </a:effectRef>
          <a:fontRef idx="minor">
            <a:schemeClr val="dk1"/>
          </a:fontRef>
        </p:style>
        <p:txBody>
          <a:bodyPr anchor="ct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spcBef>
                <a:spcPct val="0"/>
              </a:spcBef>
              <a:buFontTx/>
              <a:buNone/>
            </a:pPr>
            <a:r>
              <a:rPr lang="en-AU" altLang="en-US" b="1" dirty="0">
                <a:solidFill>
                  <a:srgbClr val="FF3300"/>
                </a:solidFill>
                <a:latin typeface="Times New Roman" panose="02020603050405020304" pitchFamily="18" charset="0"/>
                <a:cs typeface="Times New Roman" panose="02020603050405020304" pitchFamily="18" charset="0"/>
              </a:rPr>
              <a:t>2. Lực lượng đo</a:t>
            </a:r>
            <a:r>
              <a:rPr lang="en-AU" altLang="en-US" b="1" dirty="0">
                <a:solidFill>
                  <a:srgbClr val="FF3300"/>
                </a:solidFill>
                <a:latin typeface="Times New Roman" panose="02020603050405020304" pitchFamily="18" charset="0"/>
                <a:ea typeface="Times New Roman" panose="02020603050405020304" pitchFamily="18" charset="0"/>
              </a:rPr>
              <a:t>à</a:t>
            </a:r>
            <a:r>
              <a:rPr lang="en-AU" altLang="en-US" b="1" dirty="0">
                <a:solidFill>
                  <a:srgbClr val="FF3300"/>
                </a:solidFill>
                <a:latin typeface="Times New Roman" panose="02020603050405020304" pitchFamily="18" charset="0"/>
                <a:cs typeface="Times New Roman" panose="02020603050405020304" pitchFamily="18" charset="0"/>
              </a:rPr>
              <a:t>n kết quốc tế v</a:t>
            </a:r>
            <a:r>
              <a:rPr lang="en-AU" altLang="en-US" b="1" dirty="0">
                <a:solidFill>
                  <a:srgbClr val="FF3300"/>
                </a:solidFill>
                <a:latin typeface="Times New Roman" panose="02020603050405020304" pitchFamily="18" charset="0"/>
                <a:ea typeface="Times New Roman" panose="02020603050405020304" pitchFamily="18" charset="0"/>
              </a:rPr>
              <a:t>à</a:t>
            </a:r>
            <a:r>
              <a:rPr lang="en-AU" altLang="en-US" b="1" dirty="0">
                <a:solidFill>
                  <a:srgbClr val="FF3300"/>
                </a:solidFill>
                <a:latin typeface="Times New Roman" panose="02020603050405020304" pitchFamily="18" charset="0"/>
                <a:cs typeface="Times New Roman" panose="02020603050405020304" pitchFamily="18" charset="0"/>
              </a:rPr>
              <a:t> hình thức tổ chức</a:t>
            </a:r>
            <a:endParaRPr lang="en-US" altLang="en-US" dirty="0">
              <a:solidFill>
                <a:srgbClr val="FF3300"/>
              </a:solidFill>
              <a:latin typeface="Times New Roman" panose="02020603050405020304" pitchFamily="18" charset="0"/>
              <a:ea typeface="Times New Roman" panose="02020603050405020304" pitchFamily="18" charset="0"/>
            </a:endParaRPr>
          </a:p>
        </p:txBody>
      </p:sp>
      <p:cxnSp>
        <p:nvCxnSpPr>
          <p:cNvPr id="45060" name="Straight Connector 4"/>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6" name="Rectangle 5"/>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5062" name="Picture 9"/>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9" name="Rectangle 8"/>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med">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68610">
                                            <p:txEl>
                                              <p:charRg st="0" end="214"/>
                                            </p:txEl>
                                          </p:spTgt>
                                        </p:tgtEl>
                                        <p:attrNameLst>
                                          <p:attrName>style.visibility</p:attrName>
                                        </p:attrNameLst>
                                      </p:cBhvr>
                                      <p:to>
                                        <p:strVal val="visible"/>
                                      </p:to>
                                    </p:set>
                                    <p:animEffect transition="in" filter="wheel(4)">
                                      <p:cBhvr>
                                        <p:cTn id="7" dur="2000"/>
                                        <p:tgtEl>
                                          <p:spTgt spid="68610">
                                            <p:txEl>
                                              <p:charRg st="0" end="214"/>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68610">
                                            <p:txEl>
                                              <p:charRg st="214" end="216"/>
                                            </p:txEl>
                                          </p:spTgt>
                                        </p:tgtEl>
                                        <p:attrNameLst>
                                          <p:attrName>style.visibility</p:attrName>
                                        </p:attrNameLst>
                                      </p:cBhvr>
                                      <p:to>
                                        <p:strVal val="visible"/>
                                      </p:to>
                                    </p:set>
                                    <p:animEffect transition="in" filter="wheel(4)">
                                      <p:cBhvr>
                                        <p:cTn id="12" dur="2000"/>
                                        <p:tgtEl>
                                          <p:spTgt spid="68610">
                                            <p:txEl>
                                              <p:charRg st="214" end="2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0"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9634" name="Rectangle 2"/>
          <p:cNvSpPr>
            <a:spLocks noChangeArrowheads="1"/>
          </p:cNvSpPr>
          <p:nvPr/>
        </p:nvSpPr>
        <p:spPr bwMode="auto">
          <a:xfrm>
            <a:off x="152400" y="2362200"/>
            <a:ext cx="8648700" cy="1570038"/>
          </a:xfrm>
          <a:prstGeom prst="rect">
            <a:avLst/>
          </a:prstGeom>
          <a:noFill/>
          <a:ln w="9525">
            <a:noFill/>
            <a:miter lim="800000"/>
          </a:ln>
          <a:effectLst>
            <a:prstShdw prst="shdw17" dist="17961" dir="2700000">
              <a:schemeClr val="accent1">
                <a:gamma/>
                <a:shade val="60000"/>
                <a:invGamma/>
                <a:alpha val="50000"/>
              </a:schemeClr>
            </a:prstShdw>
          </a:effectLst>
        </p:spPr>
        <p:txBody>
          <a:bodyPr>
            <a:spAutoFit/>
          </a:bodyPr>
          <a:p>
            <a:pPr algn="just" eaLnBrk="1" hangingPunct="1">
              <a:buNone/>
            </a:pPr>
            <a:r>
              <a:rPr lang="en-AU" altLang="x-none" sz="3200" dirty="0">
                <a:latin typeface="Times New Roman" panose="02020603050405020304" pitchFamily="18" charset="0"/>
                <a:cs typeface="Times New Roman" panose="02020603050405020304" pitchFamily="18" charset="0"/>
              </a:rPr>
              <a:t>	</a:t>
            </a:r>
            <a:r>
              <a:rPr lang="en-AU" altLang="x-none" sz="3200" b="1" dirty="0">
                <a:solidFill>
                  <a:srgbClr val="002060"/>
                </a:solidFill>
                <a:latin typeface="Times New Roman" panose="02020603050405020304" pitchFamily="18" charset="0"/>
                <a:cs typeface="Times New Roman" panose="02020603050405020304" pitchFamily="18" charset="0"/>
              </a:rPr>
              <a:t>- Phong tr</a:t>
            </a:r>
            <a:r>
              <a:rPr lang="en-AU" altLang="x-none" sz="3200" b="1" dirty="0">
                <a:solidFill>
                  <a:srgbClr val="002060"/>
                </a:solidFill>
                <a:latin typeface="Times New Roman" panose="02020603050405020304" pitchFamily="18" charset="0"/>
                <a:ea typeface="Times New Roman" panose="02020603050405020304" pitchFamily="18" charset="0"/>
              </a:rPr>
              <a:t>à</a:t>
            </a:r>
            <a:r>
              <a:rPr lang="en-AU" altLang="x-none" sz="3200" b="1" dirty="0">
                <a:solidFill>
                  <a:srgbClr val="002060"/>
                </a:solidFill>
                <a:latin typeface="Times New Roman" panose="02020603050405020304" pitchFamily="18" charset="0"/>
                <a:cs typeface="Times New Roman" panose="02020603050405020304" pitchFamily="18" charset="0"/>
              </a:rPr>
              <a:t>o đấu tranh giải phóng dân tộc: </a:t>
            </a:r>
            <a:r>
              <a:rPr lang="en-AU" altLang="x-none" sz="3200" dirty="0">
                <a:latin typeface="Times New Roman" panose="02020603050405020304" pitchFamily="18" charset="0"/>
                <a:cs typeface="Times New Roman" panose="02020603050405020304" pitchFamily="18" charset="0"/>
              </a:rPr>
              <a:t>	</a:t>
            </a:r>
            <a:r>
              <a:rPr lang="en-AU" altLang="x-none" sz="3200" b="1" dirty="0">
                <a:solidFill>
                  <a:srgbClr val="002060"/>
                </a:solidFill>
                <a:latin typeface="Times New Roman" panose="02020603050405020304" pitchFamily="18" charset="0"/>
                <a:cs typeface="Times New Roman" panose="02020603050405020304" pitchFamily="18" charset="0"/>
              </a:rPr>
              <a:t>- Các lực lượng tiến bộ, những người yêu chuộng hòa bình, dân chủ, tự do v</a:t>
            </a:r>
            <a:r>
              <a:rPr lang="en-AU" altLang="x-none" sz="3200" b="1" dirty="0">
                <a:solidFill>
                  <a:srgbClr val="002060"/>
                </a:solidFill>
                <a:latin typeface="Times New Roman" panose="02020603050405020304" pitchFamily="18" charset="0"/>
                <a:ea typeface="Times New Roman" panose="02020603050405020304" pitchFamily="18" charset="0"/>
              </a:rPr>
              <a:t>à</a:t>
            </a:r>
            <a:r>
              <a:rPr lang="en-AU" altLang="x-none" sz="3200" b="1" dirty="0">
                <a:solidFill>
                  <a:srgbClr val="002060"/>
                </a:solidFill>
                <a:latin typeface="Times New Roman" panose="02020603050405020304" pitchFamily="18" charset="0"/>
                <a:cs typeface="Times New Roman" panose="02020603050405020304" pitchFamily="18" charset="0"/>
              </a:rPr>
              <a:t> công lý. </a:t>
            </a:r>
            <a:endParaRPr lang="en-AU" altLang="x-none" sz="3200" dirty="0">
              <a:latin typeface="Times New Roman" panose="02020603050405020304" pitchFamily="18" charset="0"/>
              <a:ea typeface="Times New Roman" panose="02020603050405020304" pitchFamily="18" charset="0"/>
            </a:endParaRPr>
          </a:p>
        </p:txBody>
      </p:sp>
      <p:cxnSp>
        <p:nvCxnSpPr>
          <p:cNvPr id="46083" name="Straight Connector 2"/>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4" name="Rectangle 3"/>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6085" name="Picture 9"/>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7" name="Rectangle 6"/>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med">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9634">
                                            <p:txEl>
                                              <p:charRg st="0" end="131"/>
                                            </p:txEl>
                                          </p:spTgt>
                                        </p:tgtEl>
                                        <p:attrNameLst>
                                          <p:attrName>style.visibility</p:attrName>
                                        </p:attrNameLst>
                                      </p:cBhvr>
                                      <p:to>
                                        <p:strVal val="visible"/>
                                      </p:to>
                                    </p:set>
                                    <p:animEffect transition="in" filter="wipe(left)">
                                      <p:cBhvr>
                                        <p:cTn id="7" dur="500"/>
                                        <p:tgtEl>
                                          <p:spTgt spid="69634">
                                            <p:txEl>
                                              <p:charRg st="0" end="13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0658" name="Rectangle 2"/>
          <p:cNvSpPr>
            <a:spLocks noChangeArrowheads="1"/>
          </p:cNvSpPr>
          <p:nvPr/>
        </p:nvSpPr>
        <p:spPr bwMode="auto">
          <a:xfrm>
            <a:off x="288925" y="2743200"/>
            <a:ext cx="8534400" cy="3786188"/>
          </a:xfrm>
          <a:prstGeom prst="rect">
            <a:avLst/>
          </a:prstGeom>
          <a:noFill/>
          <a:ln w="9525">
            <a:noFill/>
            <a:miter lim="800000"/>
          </a:ln>
          <a:effectLst>
            <a:prstShdw prst="shdw17" dist="17961" dir="2700000">
              <a:schemeClr val="accent1">
                <a:gamma/>
                <a:shade val="60000"/>
                <a:invGamma/>
                <a:alpha val="50000"/>
              </a:schemeClr>
            </a:prstShdw>
          </a:effectLst>
        </p:spPr>
        <p:txBody>
          <a:bodyPr>
            <a:spAutoFit/>
          </a:bodyPr>
          <a:p>
            <a:pPr algn="just" eaLnBrk="1" hangingPunct="1">
              <a:buNone/>
            </a:pPr>
            <a:r>
              <a:rPr lang="en-AU" altLang="x-none" sz="3000" dirty="0">
                <a:latin typeface="Times New Roman" panose="02020603050405020304" pitchFamily="18" charset="0"/>
                <a:cs typeface="Times New Roman" panose="02020603050405020304" pitchFamily="18" charset="0"/>
              </a:rPr>
              <a:t>	- 1924, Hồ Chí Minh đã đưa ra quan điểm về th</a:t>
            </a:r>
            <a:r>
              <a:rPr lang="en-AU" altLang="x-none" sz="3000" dirty="0">
                <a:latin typeface="Times New Roman" panose="02020603050405020304" pitchFamily="18" charset="0"/>
                <a:ea typeface="Times New Roman" panose="02020603050405020304" pitchFamily="18" charset="0"/>
              </a:rPr>
              <a:t>à</a:t>
            </a:r>
            <a:r>
              <a:rPr lang="en-AU" altLang="x-none" sz="3000" dirty="0">
                <a:latin typeface="Times New Roman" panose="02020603050405020304" pitchFamily="18" charset="0"/>
                <a:cs typeface="Times New Roman" panose="02020603050405020304" pitchFamily="18" charset="0"/>
              </a:rPr>
              <a:t>nh lập "Mặt trận thống nhất của nhân dân chính quốc v</a:t>
            </a:r>
            <a:r>
              <a:rPr lang="en-AU" altLang="x-none" sz="3000" dirty="0">
                <a:latin typeface="Times New Roman" panose="02020603050405020304" pitchFamily="18" charset="0"/>
                <a:ea typeface="Times New Roman" panose="02020603050405020304" pitchFamily="18" charset="0"/>
              </a:rPr>
              <a:t>à</a:t>
            </a:r>
            <a:r>
              <a:rPr lang="en-AU" altLang="x-none" sz="3000" dirty="0">
                <a:latin typeface="Times New Roman" panose="02020603050405020304" pitchFamily="18" charset="0"/>
                <a:cs typeface="Times New Roman" panose="02020603050405020304" pitchFamily="18" charset="0"/>
              </a:rPr>
              <a:t> thuộc đia" chống chủ nghĩa đế quốc.</a:t>
            </a:r>
            <a:endParaRPr lang="en-AU" altLang="x-none" sz="3000" dirty="0">
              <a:latin typeface="Times New Roman" panose="02020603050405020304" pitchFamily="18" charset="0"/>
              <a:cs typeface="Times New Roman" panose="02020603050405020304" pitchFamily="18" charset="0"/>
            </a:endParaRPr>
          </a:p>
          <a:p>
            <a:pPr algn="just" eaLnBrk="1" hangingPunct="1">
              <a:buNone/>
            </a:pPr>
            <a:r>
              <a:rPr lang="en-AU" altLang="x-none" sz="3000" dirty="0">
                <a:latin typeface="Times New Roman" panose="02020603050405020304" pitchFamily="18" charset="0"/>
                <a:cs typeface="Times New Roman" panose="02020603050405020304" pitchFamily="18" charset="0"/>
              </a:rPr>
              <a:t>	- 1941, th</a:t>
            </a:r>
            <a:r>
              <a:rPr lang="en-AU" altLang="x-none" sz="3000" dirty="0">
                <a:latin typeface="Times New Roman" panose="02020603050405020304" pitchFamily="18" charset="0"/>
                <a:ea typeface="Times New Roman" panose="02020603050405020304" pitchFamily="18" charset="0"/>
              </a:rPr>
              <a:t>à</a:t>
            </a:r>
            <a:r>
              <a:rPr lang="en-AU" altLang="x-none" sz="3000" dirty="0">
                <a:latin typeface="Times New Roman" panose="02020603050405020304" pitchFamily="18" charset="0"/>
                <a:cs typeface="Times New Roman" panose="02020603050405020304" pitchFamily="18" charset="0"/>
              </a:rPr>
              <a:t>nh lập Mặt trận độc lập đồng minh cho từng nước, tiến tới th</a:t>
            </a:r>
            <a:r>
              <a:rPr lang="en-AU" altLang="x-none" sz="3000" dirty="0">
                <a:latin typeface="Times New Roman" panose="02020603050405020304" pitchFamily="18" charset="0"/>
                <a:ea typeface="Times New Roman" panose="02020603050405020304" pitchFamily="18" charset="0"/>
              </a:rPr>
              <a:t>à</a:t>
            </a:r>
            <a:r>
              <a:rPr lang="en-AU" altLang="x-none" sz="3000" dirty="0">
                <a:latin typeface="Times New Roman" panose="02020603050405020304" pitchFamily="18" charset="0"/>
                <a:cs typeface="Times New Roman" panose="02020603050405020304" pitchFamily="18" charset="0"/>
              </a:rPr>
              <a:t>nh lập Đông Dương độc lập đồng minh. Trong chống Pháp v</a:t>
            </a:r>
            <a:r>
              <a:rPr lang="en-AU" altLang="x-none" sz="3000" dirty="0">
                <a:latin typeface="Times New Roman" panose="02020603050405020304" pitchFamily="18" charset="0"/>
                <a:ea typeface="Times New Roman" panose="02020603050405020304" pitchFamily="18" charset="0"/>
              </a:rPr>
              <a:t>à</a:t>
            </a:r>
            <a:r>
              <a:rPr lang="en-AU" altLang="x-none" sz="3000" dirty="0">
                <a:latin typeface="Times New Roman" panose="02020603050405020304" pitchFamily="18" charset="0"/>
                <a:cs typeface="Times New Roman" panose="02020603050405020304" pitchFamily="18" charset="0"/>
              </a:rPr>
              <a:t> chống Mỹ, Người chỉ đạo việc hình th</a:t>
            </a:r>
            <a:r>
              <a:rPr lang="en-AU" altLang="x-none" sz="3000" dirty="0">
                <a:latin typeface="Times New Roman" panose="02020603050405020304" pitchFamily="18" charset="0"/>
                <a:ea typeface="Times New Roman" panose="02020603050405020304" pitchFamily="18" charset="0"/>
              </a:rPr>
              <a:t>à</a:t>
            </a:r>
            <a:r>
              <a:rPr lang="en-AU" altLang="x-none" sz="3000" dirty="0">
                <a:latin typeface="Times New Roman" panose="02020603050405020304" pitchFamily="18" charset="0"/>
                <a:cs typeface="Times New Roman" panose="02020603050405020304" pitchFamily="18" charset="0"/>
              </a:rPr>
              <a:t>nh Mặt trận đo</a:t>
            </a:r>
            <a:r>
              <a:rPr lang="en-AU" altLang="x-none" sz="3000" dirty="0">
                <a:latin typeface="Times New Roman" panose="02020603050405020304" pitchFamily="18" charset="0"/>
                <a:ea typeface="Times New Roman" panose="02020603050405020304" pitchFamily="18" charset="0"/>
              </a:rPr>
              <a:t>à</a:t>
            </a:r>
            <a:r>
              <a:rPr lang="en-AU" altLang="x-none" sz="3000" dirty="0">
                <a:latin typeface="Times New Roman" panose="02020603050405020304" pitchFamily="18" charset="0"/>
                <a:cs typeface="Times New Roman" panose="02020603050405020304" pitchFamily="18" charset="0"/>
              </a:rPr>
              <a:t>n kết Việt - Miên - L</a:t>
            </a:r>
            <a:r>
              <a:rPr lang="en-AU" altLang="x-none" sz="3000" dirty="0">
                <a:latin typeface="Times New Roman" panose="02020603050405020304" pitchFamily="18" charset="0"/>
                <a:ea typeface="Times New Roman" panose="02020603050405020304" pitchFamily="18" charset="0"/>
              </a:rPr>
              <a:t>à</a:t>
            </a:r>
            <a:r>
              <a:rPr lang="en-AU" altLang="x-none" sz="3000" dirty="0">
                <a:latin typeface="Times New Roman" panose="02020603050405020304" pitchFamily="18" charset="0"/>
                <a:cs typeface="Times New Roman" panose="02020603050405020304" pitchFamily="18" charset="0"/>
              </a:rPr>
              <a:t>o</a:t>
            </a:r>
            <a:endParaRPr lang="en-AU" altLang="x-none" sz="3000" dirty="0">
              <a:latin typeface="Times New Roman" panose="02020603050405020304" pitchFamily="18" charset="0"/>
              <a:ea typeface="Times New Roman" panose="02020603050405020304" pitchFamily="18" charset="0"/>
            </a:endParaRPr>
          </a:p>
        </p:txBody>
      </p:sp>
      <p:sp>
        <p:nvSpPr>
          <p:cNvPr id="70660" name="Rectangle 4"/>
          <p:cNvSpPr>
            <a:spLocks noChangeArrowheads="1"/>
          </p:cNvSpPr>
          <p:nvPr/>
        </p:nvSpPr>
        <p:spPr bwMode="auto">
          <a:xfrm>
            <a:off x="109538" y="2057400"/>
            <a:ext cx="8893175" cy="585788"/>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algn="just">
              <a:buNone/>
            </a:pPr>
            <a:r>
              <a:rPr lang="en-AU" altLang="x-none" sz="3200" b="1" i="1" dirty="0">
                <a:solidFill>
                  <a:srgbClr val="C00000"/>
                </a:solidFill>
                <a:latin typeface="Times New Roman" panose="02020603050405020304" pitchFamily="18" charset="0"/>
                <a:cs typeface="Times New Roman" panose="02020603050405020304" pitchFamily="18" charset="0"/>
              </a:rPr>
              <a:t>b. Hình thức tổ chức</a:t>
            </a:r>
            <a:endParaRPr lang="en-AU" altLang="x-none" sz="3200" b="1" i="1" dirty="0">
              <a:solidFill>
                <a:srgbClr val="C00000"/>
              </a:solidFill>
              <a:latin typeface="Times New Roman" panose="02020603050405020304" pitchFamily="18" charset="0"/>
              <a:ea typeface="Times New Roman" panose="02020603050405020304" pitchFamily="18" charset="0"/>
            </a:endParaRPr>
          </a:p>
        </p:txBody>
      </p:sp>
      <p:cxnSp>
        <p:nvCxnSpPr>
          <p:cNvPr id="47108" name="Straight Connector 3"/>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5" name="Rectangle 4"/>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7110" name="Picture 9"/>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8" name="Rectangle 7"/>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med">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70658">
                                            <p:txEl>
                                              <p:charRg st="0" end="138"/>
                                            </p:txEl>
                                          </p:spTgt>
                                        </p:tgtEl>
                                        <p:attrNameLst>
                                          <p:attrName>style.visibility</p:attrName>
                                        </p:attrNameLst>
                                      </p:cBhvr>
                                      <p:to>
                                        <p:strVal val="visible"/>
                                      </p:to>
                                    </p:set>
                                    <p:animEffect transition="in" filter="wheel(4)">
                                      <p:cBhvr>
                                        <p:cTn id="7" dur="2000"/>
                                        <p:tgtEl>
                                          <p:spTgt spid="70658">
                                            <p:txEl>
                                              <p:charRg st="0" end="138"/>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70658">
                                            <p:txEl>
                                              <p:charRg st="138" end="344"/>
                                            </p:txEl>
                                          </p:spTgt>
                                        </p:tgtEl>
                                        <p:attrNameLst>
                                          <p:attrName>style.visibility</p:attrName>
                                        </p:attrNameLst>
                                      </p:cBhvr>
                                      <p:to>
                                        <p:strVal val="visible"/>
                                      </p:to>
                                    </p:set>
                                    <p:animEffect transition="in" filter="wheel(4)">
                                      <p:cBhvr>
                                        <p:cTn id="12" dur="2000"/>
                                        <p:tgtEl>
                                          <p:spTgt spid="70658">
                                            <p:txEl>
                                              <p:charRg st="138" end="34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8"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82" name="Rectangle 2"/>
          <p:cNvSpPr>
            <a:spLocks noChangeArrowheads="1"/>
          </p:cNvSpPr>
          <p:nvPr/>
        </p:nvSpPr>
        <p:spPr bwMode="auto">
          <a:xfrm>
            <a:off x="211138" y="2209800"/>
            <a:ext cx="8461375" cy="3046413"/>
          </a:xfrm>
          <a:prstGeom prst="rect">
            <a:avLst/>
          </a:prstGeom>
          <a:noFill/>
          <a:ln w="9525">
            <a:noFill/>
            <a:miter lim="800000"/>
          </a:ln>
          <a:effectLst>
            <a:prstShdw prst="shdw17" dist="17961" dir="2700000">
              <a:schemeClr val="accent1">
                <a:gamma/>
                <a:shade val="60000"/>
                <a:invGamma/>
                <a:alpha val="50000"/>
              </a:schemeClr>
            </a:prstShdw>
          </a:effectLst>
        </p:spPr>
        <p:txBody>
          <a:bodyPr>
            <a:spAutoFit/>
          </a:bodyPr>
          <a:p>
            <a:pPr indent="395605" algn="just" eaLnBrk="1" hangingPunct="1">
              <a:buNone/>
            </a:pPr>
            <a:r>
              <a:rPr lang="en-AU" altLang="x-none" sz="3200" dirty="0">
                <a:latin typeface="Times New Roman" panose="02020603050405020304" pitchFamily="18" charset="0"/>
                <a:cs typeface="Times New Roman" panose="02020603050405020304" pitchFamily="18" charset="0"/>
              </a:rPr>
              <a:t>- Để thực hiện đo</a:t>
            </a:r>
            <a:r>
              <a:rPr lang="en-AU" altLang="x-none" sz="3200" dirty="0">
                <a:latin typeface="Times New Roman" panose="02020603050405020304" pitchFamily="18" charset="0"/>
                <a:ea typeface="Times New Roman" panose="02020603050405020304" pitchFamily="18" charset="0"/>
              </a:rPr>
              <a:t>à</a:t>
            </a:r>
            <a:r>
              <a:rPr lang="en-AU" altLang="x-none" sz="3200" dirty="0">
                <a:latin typeface="Times New Roman" panose="02020603050405020304" pitchFamily="18" charset="0"/>
                <a:cs typeface="Times New Roman" panose="02020603050405020304" pitchFamily="18" charset="0"/>
              </a:rPr>
              <a:t>n kết quốc tế, từ những năm 20, Hồ Chí Minh đã sáng lập Hội liên hiệp thuộc địa tại Pháp, Hội liên hiệp các dân tộc bị áp bức tại Trung Quốc, góp phần đặt cơ sở cho sự ra đời của Mặt trận nhân dân Á - Phi đo</a:t>
            </a:r>
            <a:r>
              <a:rPr lang="en-AU" altLang="x-none" sz="3200" dirty="0">
                <a:latin typeface="Times New Roman" panose="02020603050405020304" pitchFamily="18" charset="0"/>
                <a:ea typeface="Times New Roman" panose="02020603050405020304" pitchFamily="18" charset="0"/>
              </a:rPr>
              <a:t>à</a:t>
            </a:r>
            <a:r>
              <a:rPr lang="en-AU" altLang="x-none" sz="3200" dirty="0">
                <a:latin typeface="Times New Roman" panose="02020603050405020304" pitchFamily="18" charset="0"/>
                <a:cs typeface="Times New Roman" panose="02020603050405020304" pitchFamily="18" charset="0"/>
              </a:rPr>
              <a:t>n kết với Việt Nam.</a:t>
            </a:r>
            <a:endParaRPr lang="en-AU" altLang="x-none" sz="3200" dirty="0">
              <a:latin typeface="Times New Roman" panose="02020603050405020304" pitchFamily="18" charset="0"/>
              <a:ea typeface="Times New Roman" panose="02020603050405020304" pitchFamily="18" charset="0"/>
            </a:endParaRPr>
          </a:p>
        </p:txBody>
      </p:sp>
      <p:cxnSp>
        <p:nvCxnSpPr>
          <p:cNvPr id="48131" name="Straight Connector 2"/>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4" name="Rectangle 3"/>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8133" name="Picture 9"/>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7" name="Rectangle 6"/>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med">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71682">
                                            <p:txEl>
                                              <p:charRg st="0" end="246"/>
                                            </p:txEl>
                                          </p:spTgt>
                                        </p:tgtEl>
                                        <p:attrNameLst>
                                          <p:attrName>style.visibility</p:attrName>
                                        </p:attrNameLst>
                                      </p:cBhvr>
                                      <p:to>
                                        <p:strVal val="visible"/>
                                      </p:to>
                                    </p:set>
                                    <p:animEffect transition="in" filter="box(out)">
                                      <p:cBhvr>
                                        <p:cTn id="7" dur="500"/>
                                        <p:tgtEl>
                                          <p:spTgt spid="71682">
                                            <p:txEl>
                                              <p:charRg st="0" end="24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2708" name="Rectangle 4"/>
          <p:cNvSpPr>
            <a:spLocks noChangeArrowheads="1"/>
          </p:cNvSpPr>
          <p:nvPr/>
        </p:nvSpPr>
        <p:spPr bwMode="auto">
          <a:xfrm>
            <a:off x="125413" y="1963738"/>
            <a:ext cx="8893175" cy="1568450"/>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marL="514350" indent="-514350" algn="just">
              <a:buAutoNum type="alphaLcPeriod"/>
            </a:pPr>
            <a:r>
              <a:rPr lang="en-AU" altLang="x-none" sz="3200" b="1" i="1" dirty="0">
                <a:solidFill>
                  <a:srgbClr val="002060"/>
                </a:solidFill>
                <a:latin typeface="Times New Roman" panose="02020603050405020304" pitchFamily="18" charset="0"/>
                <a:cs typeface="Times New Roman" panose="02020603050405020304" pitchFamily="18" charset="0"/>
              </a:rPr>
              <a:t>Đo</a:t>
            </a:r>
            <a:r>
              <a:rPr lang="en-AU" altLang="x-none" sz="3200" b="1" i="1" dirty="0">
                <a:solidFill>
                  <a:srgbClr val="002060"/>
                </a:solidFill>
                <a:latin typeface="Times New Roman" panose="02020603050405020304" pitchFamily="18" charset="0"/>
                <a:ea typeface="Times New Roman" panose="02020603050405020304" pitchFamily="18" charset="0"/>
              </a:rPr>
              <a:t>à</a:t>
            </a:r>
            <a:r>
              <a:rPr lang="en-AU" altLang="x-none" sz="3200" b="1" i="1" dirty="0">
                <a:solidFill>
                  <a:srgbClr val="002060"/>
                </a:solidFill>
                <a:latin typeface="Times New Roman" panose="02020603050405020304" pitchFamily="18" charset="0"/>
                <a:cs typeface="Times New Roman" panose="02020603050405020304" pitchFamily="18" charset="0"/>
              </a:rPr>
              <a:t>n kết trên cơ sở thống nhất mục tiêu v</a:t>
            </a:r>
            <a:r>
              <a:rPr lang="en-AU" altLang="x-none" sz="3200" b="1" i="1" dirty="0">
                <a:solidFill>
                  <a:srgbClr val="002060"/>
                </a:solidFill>
                <a:latin typeface="Times New Roman" panose="02020603050405020304" pitchFamily="18" charset="0"/>
                <a:ea typeface="Times New Roman" panose="02020603050405020304" pitchFamily="18" charset="0"/>
              </a:rPr>
              <a:t>à</a:t>
            </a:r>
            <a:r>
              <a:rPr lang="en-AU" altLang="x-none" sz="3200" b="1" i="1" dirty="0">
                <a:solidFill>
                  <a:srgbClr val="002060"/>
                </a:solidFill>
                <a:latin typeface="Times New Roman" panose="02020603050405020304" pitchFamily="18" charset="0"/>
                <a:cs typeface="Times New Roman" panose="02020603050405020304" pitchFamily="18" charset="0"/>
              </a:rPr>
              <a:t> lợi ích chung; có lý, có tình</a:t>
            </a:r>
            <a:endParaRPr lang="en-AU" altLang="x-none" sz="3200" b="1" i="1" dirty="0">
              <a:solidFill>
                <a:srgbClr val="002060"/>
              </a:solidFill>
              <a:latin typeface="Times New Roman" panose="02020603050405020304" pitchFamily="18" charset="0"/>
              <a:cs typeface="Times New Roman" panose="02020603050405020304" pitchFamily="18" charset="0"/>
            </a:endParaRPr>
          </a:p>
          <a:p>
            <a:pPr marL="514350" indent="-514350" algn="just">
              <a:buAutoNum type="alphaLcPeriod"/>
            </a:pPr>
            <a:endParaRPr lang="en-AU" altLang="x-none" sz="3200" dirty="0">
              <a:solidFill>
                <a:srgbClr val="002060"/>
              </a:solidFill>
              <a:latin typeface="Times New Roman" panose="02020603050405020304" pitchFamily="18" charset="0"/>
              <a:ea typeface="Times New Roman" panose="02020603050405020304" pitchFamily="18" charset="0"/>
            </a:endParaRPr>
          </a:p>
        </p:txBody>
      </p:sp>
      <p:sp>
        <p:nvSpPr>
          <p:cNvPr id="55300" name="Rectangle 5"/>
          <p:cNvSpPr>
            <a:spLocks noChangeArrowheads="1"/>
          </p:cNvSpPr>
          <p:nvPr/>
        </p:nvSpPr>
        <p:spPr bwMode="auto">
          <a:xfrm>
            <a:off x="0" y="1295400"/>
            <a:ext cx="9144000" cy="585788"/>
          </a:xfrm>
          <a:prstGeom prst="rect">
            <a:avLst/>
          </a:prstGeom>
          <a:ln>
            <a:noFill/>
          </a:ln>
        </p:spPr>
        <p:style>
          <a:lnRef idx="2">
            <a:schemeClr val="accent1"/>
          </a:lnRef>
          <a:fillRef idx="1">
            <a:schemeClr val="lt1"/>
          </a:fillRef>
          <a:effectRef idx="0">
            <a:schemeClr val="accent1"/>
          </a:effectRef>
          <a:fontRef idx="minor">
            <a:schemeClr val="dk1"/>
          </a:fontRef>
        </p:style>
        <p:txBody>
          <a:bodyPr anchor="ct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a:spcBef>
                <a:spcPct val="0"/>
              </a:spcBef>
              <a:buFontTx/>
              <a:buNone/>
            </a:pPr>
            <a:r>
              <a:rPr lang="en-AU" altLang="en-US" b="1" dirty="0">
                <a:solidFill>
                  <a:srgbClr val="C00000"/>
                </a:solidFill>
                <a:latin typeface="Times New Roman" panose="02020603050405020304" pitchFamily="18" charset="0"/>
                <a:cs typeface="Times New Roman" panose="02020603050405020304" pitchFamily="18" charset="0"/>
              </a:rPr>
              <a:t>3. Nguyên tắc đo</a:t>
            </a:r>
            <a:r>
              <a:rPr lang="en-AU" altLang="en-US" b="1" dirty="0">
                <a:solidFill>
                  <a:srgbClr val="C00000"/>
                </a:solidFill>
                <a:latin typeface="Times New Roman" panose="02020603050405020304" pitchFamily="18" charset="0"/>
                <a:ea typeface="Times New Roman" panose="02020603050405020304" pitchFamily="18" charset="0"/>
              </a:rPr>
              <a:t>à</a:t>
            </a:r>
            <a:r>
              <a:rPr lang="en-AU" altLang="en-US" b="1" dirty="0">
                <a:solidFill>
                  <a:srgbClr val="C00000"/>
                </a:solidFill>
                <a:latin typeface="Times New Roman" panose="02020603050405020304" pitchFamily="18" charset="0"/>
                <a:cs typeface="Times New Roman" panose="02020603050405020304" pitchFamily="18" charset="0"/>
              </a:rPr>
              <a:t>n kết quốc tế</a:t>
            </a:r>
            <a:r>
              <a:rPr lang="en-US" altLang="en-US" dirty="0">
                <a:solidFill>
                  <a:srgbClr val="C00000"/>
                </a:solidFill>
                <a:latin typeface="Times New Roman" panose="02020603050405020304" pitchFamily="18" charset="0"/>
                <a:cs typeface="Times New Roman" panose="02020603050405020304" pitchFamily="18" charset="0"/>
              </a:rPr>
              <a:t> </a:t>
            </a:r>
            <a:endParaRPr lang="en-US" altLang="en-US" dirty="0">
              <a:solidFill>
                <a:srgbClr val="C00000"/>
              </a:solidFill>
              <a:latin typeface="Times New Roman" panose="02020603050405020304" pitchFamily="18" charset="0"/>
              <a:ea typeface="Times New Roman" panose="02020603050405020304" pitchFamily="18" charset="0"/>
            </a:endParaRPr>
          </a:p>
        </p:txBody>
      </p:sp>
      <p:cxnSp>
        <p:nvCxnSpPr>
          <p:cNvPr id="49156" name="Straight Connector 4"/>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6" name="Rectangle 5"/>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 name="Rectangle 4"/>
          <p:cNvSpPr>
            <a:spLocks noChangeArrowheads="1"/>
          </p:cNvSpPr>
          <p:nvPr/>
        </p:nvSpPr>
        <p:spPr bwMode="auto">
          <a:xfrm>
            <a:off x="211138" y="3240088"/>
            <a:ext cx="8893175" cy="585788"/>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algn="just">
              <a:buNone/>
            </a:pPr>
            <a:r>
              <a:rPr lang="en-AU" altLang="x-none" sz="3200" b="1" i="1" dirty="0">
                <a:solidFill>
                  <a:srgbClr val="002060"/>
                </a:solidFill>
                <a:latin typeface="Times New Roman" panose="02020603050405020304" pitchFamily="18" charset="0"/>
                <a:cs typeface="Times New Roman" panose="02020603050405020304" pitchFamily="18" charset="0"/>
              </a:rPr>
              <a:t>b. Đo</a:t>
            </a:r>
            <a:r>
              <a:rPr lang="en-AU" altLang="x-none" sz="3200" b="1" i="1" dirty="0">
                <a:solidFill>
                  <a:srgbClr val="002060"/>
                </a:solidFill>
                <a:latin typeface="Times New Roman" panose="02020603050405020304" pitchFamily="18" charset="0"/>
                <a:ea typeface="Times New Roman" panose="02020603050405020304" pitchFamily="18" charset="0"/>
              </a:rPr>
              <a:t>à</a:t>
            </a:r>
            <a:r>
              <a:rPr lang="en-AU" altLang="x-none" sz="3200" b="1" i="1" dirty="0">
                <a:solidFill>
                  <a:srgbClr val="002060"/>
                </a:solidFill>
                <a:latin typeface="Times New Roman" panose="02020603050405020304" pitchFamily="18" charset="0"/>
                <a:cs typeface="Times New Roman" panose="02020603050405020304" pitchFamily="18" charset="0"/>
              </a:rPr>
              <a:t>n kết trên cơ sở độc lập, tự chủ</a:t>
            </a:r>
            <a:endParaRPr lang="en-AU" altLang="x-none" sz="3200" b="1" i="1" dirty="0">
              <a:solidFill>
                <a:srgbClr val="002060"/>
              </a:solidFill>
              <a:latin typeface="Times New Roman" panose="02020603050405020304" pitchFamily="18" charset="0"/>
              <a:ea typeface="Times New Roman" panose="02020603050405020304" pitchFamily="18" charset="0"/>
            </a:endParaRPr>
          </a:p>
        </p:txBody>
      </p:sp>
      <p:pic>
        <p:nvPicPr>
          <p:cNvPr id="49159" name="Picture 9"/>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10" name="Rectangle 9"/>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med">
    <p:push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Date Placeholder 3"/>
          <p:cNvSpPr txBox="1">
            <a:spLocks noGrp="1"/>
          </p:cNvSpPr>
          <p:nvPr>
            <p:ph type="dt" sz="half" idx="2"/>
          </p:nvPr>
        </p:nvSpPr>
        <p:spPr>
          <a:xfrm>
            <a:off x="342900" y="5624513"/>
            <a:ext cx="1600200" cy="274637"/>
          </a:xfrm>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fld id="{BB962C8B-B14F-4D97-AF65-F5344CB8AC3E}" type="datetime1">
              <a:rPr lang="en-US" altLang="en-US" sz="900" dirty="0">
                <a:solidFill>
                  <a:srgbClr val="898989"/>
                </a:solidFill>
              </a:rPr>
            </a:fld>
            <a:endParaRPr lang="en-US" altLang="en-US" sz="900" dirty="0">
              <a:solidFill>
                <a:srgbClr val="898989"/>
              </a:solidFill>
            </a:endParaRPr>
          </a:p>
        </p:txBody>
      </p:sp>
      <p:cxnSp>
        <p:nvCxnSpPr>
          <p:cNvPr id="6" name="Straight Connector 5"/>
          <p:cNvCxnSpPr/>
          <p:nvPr/>
        </p:nvCxnSpPr>
        <p:spPr>
          <a:xfrm>
            <a:off x="211138" y="1141413"/>
            <a:ext cx="8801100"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Rectangle 6"/>
          <p:cNvSpPr/>
          <p:nvPr/>
        </p:nvSpPr>
        <p:spPr>
          <a:xfrm>
            <a:off x="1943100" y="179388"/>
            <a:ext cx="34925" cy="800100"/>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sp>
        <p:nvSpPr>
          <p:cNvPr id="28677" name="Slide Number Placeholder 9"/>
          <p:cNvSpPr txBox="1">
            <a:spLocks noGrp="1"/>
          </p:cNvSpPr>
          <p:nvPr>
            <p:ph type="sldNum" sz="quarter" idx="4"/>
          </p:nvPr>
        </p:nvSpPr>
        <p:spPr>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r"/>
            <a:fld id="{9A0DB2DC-4C9A-4742-B13C-FB6460FD3503}" type="slidenum">
              <a:rPr lang="en-US" altLang="en-US" sz="900" dirty="0">
                <a:solidFill>
                  <a:srgbClr val="898989"/>
                </a:solidFill>
              </a:rPr>
            </a:fld>
            <a:endParaRPr lang="en-US" altLang="en-US" sz="900" dirty="0">
              <a:solidFill>
                <a:srgbClr val="898989"/>
              </a:solidFill>
            </a:endParaRPr>
          </a:p>
        </p:txBody>
      </p:sp>
      <p:sp>
        <p:nvSpPr>
          <p:cNvPr id="11" name="Rectangle 10"/>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r>
              <a:rPr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KHOA </a:t>
            </a:r>
            <a:r>
              <a:rPr lang="en-US"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LÝ LUẬN </a:t>
            </a:r>
            <a:r>
              <a:rPr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CHÍNH TRỊ </a:t>
            </a: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
        <p:nvSpPr>
          <p:cNvPr id="3" name="Title 2"/>
          <p:cNvSpPr>
            <a:spLocks noGrp="1"/>
          </p:cNvSpPr>
          <p:nvPr>
            <p:ph type="ctrTitle"/>
          </p:nvPr>
        </p:nvSpPr>
        <p:spPr>
          <a:xfrm>
            <a:off x="739775" y="1758950"/>
            <a:ext cx="8404225" cy="911225"/>
          </a:xfrm>
        </p:spPr>
        <p:txBody>
          <a:bodyPr vert="horz" wrap="square" lIns="91440" tIns="45720" rIns="91440" bIns="45720" numCol="1" rtlCol="0" anchor="b" anchorCtr="0" compatLnSpc="1">
            <a:normAutofit fontScale="90000"/>
          </a:bodyPr>
          <a:lstStyle/>
          <a:p>
            <a:pPr marL="0" marR="0" lvl="0" indent="0" algn="ctr" defTabSz="685800" rtl="0" eaLnBrk="1" fontAlgn="auto" latinLnBrk="0" hangingPunct="1">
              <a:lnSpc>
                <a:spcPct val="150000"/>
              </a:lnSpc>
              <a:spcBef>
                <a:spcPct val="0"/>
              </a:spcBef>
              <a:spcAft>
                <a:spcPts val="0"/>
              </a:spcAft>
              <a:buClrTx/>
              <a:buSzTx/>
              <a:buFontTx/>
              <a:buNone/>
              <a:defRPr/>
            </a:pPr>
            <a:r>
              <a:rPr kumimoji="0" lang="en-US" sz="3300" b="1" i="0" u="none" strike="noStrike" kern="1200" cap="none" spc="0" normalizeH="0" baseline="0" noProof="0" dirty="0">
                <a:ln>
                  <a:noFill/>
                </a:ln>
                <a:solidFill>
                  <a:srgbClr val="FF0000"/>
                </a:solidFill>
                <a:effectLst/>
                <a:uLnTx/>
                <a:uFillTx/>
                <a:latin typeface="Times New Roman" panose="02020603050405020304" pitchFamily="18" charset="0"/>
                <a:ea typeface="+mj-ea"/>
                <a:cs typeface="Times New Roman" panose="02020603050405020304" pitchFamily="18" charset="0"/>
              </a:rPr>
              <a:t> </a:t>
            </a:r>
            <a:r>
              <a:rPr kumimoji="0" lang="en-US" altLang="en-US" sz="2475" b="1" i="0" u="none" strike="noStrike" kern="1200" cap="none" spc="0" normalizeH="0" baseline="0" noProof="0" dirty="0">
                <a:ln>
                  <a:noFill/>
                </a:ln>
                <a:solidFill>
                  <a:srgbClr val="FF0000"/>
                </a:solidFill>
                <a:effectLst/>
                <a:uLnTx/>
                <a:uFillTx/>
                <a:latin typeface="Times New Roman" panose="02020603050405020304" pitchFamily="18" charset="0"/>
                <a:ea typeface="Tahoma" panose="020B0604030504040204" pitchFamily="34" charset="0"/>
                <a:cs typeface="Times New Roman" panose="02020603050405020304" pitchFamily="18" charset="0"/>
              </a:rPr>
              <a:t>NỘI DUNG BÀI GIẢNG</a:t>
            </a:r>
            <a:br>
              <a:rPr kumimoji="0" lang="en-US" altLang="en-US" sz="2475" b="1" i="0" u="none" strike="noStrike" kern="1200" cap="none" spc="0" normalizeH="0" baseline="0" noProof="0" dirty="0">
                <a:ln>
                  <a:noFill/>
                </a:ln>
                <a:solidFill>
                  <a:srgbClr val="FF0000"/>
                </a:solidFill>
                <a:effectLst/>
                <a:uLnTx/>
                <a:uFillTx/>
                <a:latin typeface="Times New Roman" panose="02020603050405020304" pitchFamily="18" charset="0"/>
                <a:ea typeface="Tahoma" panose="020B0604030504040204" pitchFamily="34" charset="0"/>
                <a:cs typeface="Times New Roman" panose="02020603050405020304" pitchFamily="18" charset="0"/>
              </a:rPr>
            </a:br>
            <a:endParaRPr kumimoji="0" lang="en-US" sz="2025" b="0" i="0" u="none" strike="noStrike" kern="1200" cap="none" spc="0" normalizeH="0" baseline="0" noProof="0" dirty="0">
              <a:ln>
                <a:noFill/>
              </a:ln>
              <a:solidFill>
                <a:schemeClr val="accent1"/>
              </a:solidFill>
              <a:effectLst/>
              <a:uLnTx/>
              <a:uFillTx/>
              <a:latin typeface="Times New Roman" panose="02020603050405020304" pitchFamily="18" charset="0"/>
              <a:ea typeface="+mj-ea"/>
              <a:cs typeface="Times New Roman" panose="02020603050405020304" pitchFamily="18" charset="0"/>
            </a:endParaRPr>
          </a:p>
        </p:txBody>
      </p:sp>
      <p:grpSp>
        <p:nvGrpSpPr>
          <p:cNvPr id="28682" name="Group 15"/>
          <p:cNvGrpSpPr/>
          <p:nvPr/>
        </p:nvGrpSpPr>
        <p:grpSpPr>
          <a:xfrm>
            <a:off x="1312863" y="1758950"/>
            <a:ext cx="6872287" cy="2901950"/>
            <a:chOff x="899592" y="1340768"/>
            <a:chExt cx="7560840" cy="4752528"/>
          </a:xfrm>
        </p:grpSpPr>
        <p:graphicFrame>
          <p:nvGraphicFramePr>
            <p:cNvPr id="17" name="Diagram 16"/>
            <p:cNvGraphicFramePr/>
            <p:nvPr/>
          </p:nvGraphicFramePr>
          <p:xfrm>
            <a:off x="899592" y="1340768"/>
            <a:ext cx="7560840" cy="475252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18" name="TextBox 17"/>
            <p:cNvSpPr txBox="1"/>
            <p:nvPr/>
          </p:nvSpPr>
          <p:spPr bwMode="auto">
            <a:xfrm>
              <a:off x="1001795" y="2348879"/>
              <a:ext cx="1139019" cy="907687"/>
            </a:xfrm>
            <a:prstGeom prst="rect">
              <a:avLst/>
            </a:prstGeom>
            <a:noFill/>
          </p:spPr>
          <p:txBody>
            <a:bodyPr>
              <a:spAutoFit/>
            </a:bodyPr>
            <a:lstStyle/>
            <a:p>
              <a:pPr marR="0" algn="ctr" defTabSz="914400" eaLnBrk="1" fontAlgn="auto" hangingPunct="1">
                <a:spcBef>
                  <a:spcPts val="0"/>
                </a:spcBef>
                <a:spcAft>
                  <a:spcPts val="0"/>
                </a:spcAft>
                <a:buClrTx/>
                <a:buSzTx/>
                <a:buFontTx/>
                <a:buNone/>
                <a:defRPr/>
              </a:pPr>
              <a:r>
                <a:rPr kumimoji="0" lang="en-US" sz="3000" b="1" kern="1200" cap="none" spc="0" normalizeH="0" baseline="0" noProof="0" dirty="0">
                  <a:ln w="22225">
                    <a:solidFill>
                      <a:srgbClr val="BAAA12"/>
                    </a:solidFill>
                    <a:prstDash val="solid"/>
                  </a:ln>
                  <a:solidFill>
                    <a:srgbClr val="BAAA12">
                      <a:lumMod val="40000"/>
                      <a:lumOff val="60000"/>
                    </a:srgbClr>
                  </a:solidFill>
                  <a:latin typeface="Times New Roman" panose="02020603050405020304" pitchFamily="18" charset="0"/>
                  <a:ea typeface="+mn-ea"/>
                  <a:cs typeface="Times New Roman" panose="02020603050405020304" pitchFamily="18" charset="0"/>
                </a:rPr>
                <a:t>1.</a:t>
              </a:r>
              <a:endParaRPr kumimoji="0" lang="en-US" sz="3000" b="1" kern="1200" cap="none" spc="0" normalizeH="0" baseline="0" noProof="0" dirty="0">
                <a:ln w="22225">
                  <a:solidFill>
                    <a:srgbClr val="BAAA12"/>
                  </a:solidFill>
                  <a:prstDash val="solid"/>
                </a:ln>
                <a:solidFill>
                  <a:srgbClr val="BAAA12">
                    <a:lumMod val="40000"/>
                    <a:lumOff val="60000"/>
                  </a:srgbClr>
                </a:solidFill>
                <a:latin typeface="Times New Roman" panose="02020603050405020304" pitchFamily="18" charset="0"/>
                <a:ea typeface="+mn-ea"/>
                <a:cs typeface="Times New Roman" panose="02020603050405020304" pitchFamily="18" charset="0"/>
              </a:endParaRPr>
            </a:p>
          </p:txBody>
        </p:sp>
        <p:sp>
          <p:nvSpPr>
            <p:cNvPr id="19" name="TextBox 18"/>
            <p:cNvSpPr txBox="1"/>
            <p:nvPr/>
          </p:nvSpPr>
          <p:spPr bwMode="auto">
            <a:xfrm>
              <a:off x="1300196" y="4417962"/>
              <a:ext cx="953763" cy="832045"/>
            </a:xfrm>
            <a:prstGeom prst="rect">
              <a:avLst/>
            </a:prstGeom>
            <a:noFill/>
          </p:spPr>
          <p:txBody>
            <a:bodyPr>
              <a:spAutoFit/>
            </a:bodyPr>
            <a:lstStyle/>
            <a:p>
              <a:pPr marR="0" defTabSz="914400" eaLnBrk="1" fontAlgn="auto" hangingPunct="1">
                <a:spcBef>
                  <a:spcPts val="0"/>
                </a:spcBef>
                <a:spcAft>
                  <a:spcPts val="0"/>
                </a:spcAft>
                <a:buClrTx/>
                <a:buSzTx/>
                <a:buFontTx/>
                <a:buNone/>
                <a:defRPr/>
              </a:pPr>
              <a:r>
                <a:rPr kumimoji="0" lang="en-US" sz="2700" b="1" kern="1200" cap="none" spc="0" normalizeH="0" baseline="0" noProof="0" dirty="0">
                  <a:ln w="22225">
                    <a:solidFill>
                      <a:srgbClr val="BAAA12"/>
                    </a:solidFill>
                    <a:prstDash val="solid"/>
                  </a:ln>
                  <a:solidFill>
                    <a:srgbClr val="BAAA12">
                      <a:lumMod val="40000"/>
                      <a:lumOff val="60000"/>
                    </a:srgbClr>
                  </a:solidFill>
                  <a:latin typeface="Times New Roman" panose="02020603050405020304" pitchFamily="18" charset="0"/>
                  <a:ea typeface="+mn-ea"/>
                  <a:cs typeface="Times New Roman" panose="02020603050405020304" pitchFamily="18" charset="0"/>
                </a:rPr>
                <a:t>2.</a:t>
              </a:r>
              <a:endParaRPr kumimoji="0" lang="en-US" sz="2700" b="1" kern="1200" cap="none" spc="0" normalizeH="0" baseline="0" noProof="0" dirty="0">
                <a:ln w="22225">
                  <a:solidFill>
                    <a:srgbClr val="BAAA12"/>
                  </a:solidFill>
                  <a:prstDash val="solid"/>
                </a:ln>
                <a:solidFill>
                  <a:srgbClr val="BAAA12">
                    <a:lumMod val="40000"/>
                    <a:lumOff val="60000"/>
                  </a:srgbClr>
                </a:solidFill>
                <a:latin typeface="Times New Roman" panose="02020603050405020304" pitchFamily="18" charset="0"/>
                <a:ea typeface="+mn-ea"/>
                <a:cs typeface="Times New Roman" panose="02020603050405020304" pitchFamily="18" charset="0"/>
              </a:endParaRPr>
            </a:p>
          </p:txBody>
        </p:sp>
      </p:grpSp>
      <p:pic>
        <p:nvPicPr>
          <p:cNvPr id="28683" name="Picture 9"/>
          <p:cNvPicPr>
            <a:picLocks noChangeAspect="1"/>
          </p:cNvPicPr>
          <p:nvPr/>
        </p:nvPicPr>
        <p:blipFill>
          <a:blip r:embed="rId6"/>
          <a:stretch>
            <a:fillRect/>
          </a:stretch>
        </p:blipFill>
        <p:spPr>
          <a:xfrm>
            <a:off x="661988" y="0"/>
            <a:ext cx="1216025" cy="1192213"/>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0178" name="Picture 7"/>
          <p:cNvPicPr>
            <a:picLocks noChangeAspect="1"/>
          </p:cNvPicPr>
          <p:nvPr/>
        </p:nvPicPr>
        <p:blipFill>
          <a:blip r:embed="rId1"/>
          <a:srcRect b="8775"/>
          <a:stretch>
            <a:fillRect/>
          </a:stretch>
        </p:blipFill>
        <p:spPr>
          <a:xfrm>
            <a:off x="0" y="12700"/>
            <a:ext cx="9144000" cy="6921500"/>
          </a:xfrm>
          <a:prstGeom prst="rect">
            <a:avLst/>
          </a:prstGeom>
          <a:noFill/>
          <a:ln w="9525" cap="flat" cmpd="sng">
            <a:solidFill>
              <a:srgbClr val="000000"/>
            </a:solidFill>
            <a:prstDash val="solid"/>
            <a:miter/>
            <a:headEnd type="none" w="med" len="med"/>
            <a:tailEnd type="none" w="med" len="med"/>
          </a:ln>
        </p:spPr>
      </p:pic>
      <p:sp>
        <p:nvSpPr>
          <p:cNvPr id="7" name="Rectangle 5"/>
          <p:cNvSpPr>
            <a:spLocks noChangeArrowheads="1"/>
          </p:cNvSpPr>
          <p:nvPr/>
        </p:nvSpPr>
        <p:spPr bwMode="auto">
          <a:xfrm>
            <a:off x="228600" y="1989138"/>
            <a:ext cx="8915400" cy="893763"/>
          </a:xfrm>
          <a:prstGeom prst="rect">
            <a:avLst/>
          </a:prstGeom>
          <a:ln>
            <a:noFill/>
          </a:ln>
        </p:spPr>
        <p:style>
          <a:lnRef idx="2">
            <a:schemeClr val="accent1"/>
          </a:lnRef>
          <a:fillRef idx="1">
            <a:schemeClr val="lt1"/>
          </a:fillRef>
          <a:effectRef idx="0">
            <a:schemeClr val="accent1"/>
          </a:effectRef>
          <a:fontRef idx="minor">
            <a:schemeClr val="dk1"/>
          </a:fontRef>
        </p:style>
        <p:txBody>
          <a:bodyPr anchor="ct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just">
              <a:spcBef>
                <a:spcPct val="0"/>
              </a:spcBef>
              <a:buFontTx/>
              <a:buNone/>
            </a:pPr>
            <a:r>
              <a:rPr lang="en-AU" altLang="en-US" sz="2600" b="1" dirty="0">
                <a:solidFill>
                  <a:srgbClr val="FF0000"/>
                </a:solidFill>
                <a:latin typeface="Times New Roman" panose="02020603050405020304" pitchFamily="18" charset="0"/>
                <a:cs typeface="Times New Roman" panose="02020603050405020304" pitchFamily="18" charset="0"/>
              </a:rPr>
              <a:t>III. Vận dụng tư tưởng Hồ Chí Minh về đo</a:t>
            </a:r>
            <a:r>
              <a:rPr lang="en-AU" altLang="en-US" sz="2600" b="1" dirty="0">
                <a:solidFill>
                  <a:srgbClr val="FF0000"/>
                </a:solidFill>
                <a:latin typeface="Times New Roman" panose="02020603050405020304" pitchFamily="18" charset="0"/>
                <a:ea typeface="Times New Roman" panose="02020603050405020304" pitchFamily="18" charset="0"/>
              </a:rPr>
              <a:t>à</a:t>
            </a:r>
            <a:r>
              <a:rPr lang="en-AU" altLang="en-US" sz="2600" b="1" dirty="0">
                <a:solidFill>
                  <a:srgbClr val="FF0000"/>
                </a:solidFill>
                <a:latin typeface="Times New Roman" panose="02020603050405020304" pitchFamily="18" charset="0"/>
                <a:cs typeface="Times New Roman" panose="02020603050405020304" pitchFamily="18" charset="0"/>
              </a:rPr>
              <a:t>n kết dân tộc v</a:t>
            </a:r>
            <a:r>
              <a:rPr lang="en-AU" altLang="en-US" sz="2600" b="1" dirty="0">
                <a:solidFill>
                  <a:srgbClr val="FF0000"/>
                </a:solidFill>
                <a:latin typeface="Times New Roman" panose="02020603050405020304" pitchFamily="18" charset="0"/>
                <a:ea typeface="Times New Roman" panose="02020603050405020304" pitchFamily="18" charset="0"/>
              </a:rPr>
              <a:t>à</a:t>
            </a:r>
            <a:r>
              <a:rPr lang="en-AU" altLang="en-US" sz="2600" b="1" dirty="0">
                <a:solidFill>
                  <a:srgbClr val="FF0000"/>
                </a:solidFill>
                <a:latin typeface="Times New Roman" panose="02020603050405020304" pitchFamily="18" charset="0"/>
                <a:cs typeface="Times New Roman" panose="02020603050405020304" pitchFamily="18" charset="0"/>
              </a:rPr>
              <a:t> đo</a:t>
            </a:r>
            <a:r>
              <a:rPr lang="en-AU" altLang="en-US" sz="2600" b="1" dirty="0">
                <a:solidFill>
                  <a:srgbClr val="FF0000"/>
                </a:solidFill>
                <a:latin typeface="Times New Roman" panose="02020603050405020304" pitchFamily="18" charset="0"/>
                <a:ea typeface="Times New Roman" panose="02020603050405020304" pitchFamily="18" charset="0"/>
              </a:rPr>
              <a:t>à</a:t>
            </a:r>
            <a:r>
              <a:rPr lang="en-AU" altLang="en-US" sz="2600" b="1" dirty="0">
                <a:solidFill>
                  <a:srgbClr val="FF0000"/>
                </a:solidFill>
                <a:latin typeface="Times New Roman" panose="02020603050405020304" pitchFamily="18" charset="0"/>
                <a:cs typeface="Times New Roman" panose="02020603050405020304" pitchFamily="18" charset="0"/>
              </a:rPr>
              <a:t>n kết quốc tế trong giai đoạn hiện nay</a:t>
            </a:r>
            <a:r>
              <a:rPr lang="en-US" altLang="en-US" sz="2600" dirty="0">
                <a:solidFill>
                  <a:srgbClr val="FF0000"/>
                </a:solidFill>
                <a:latin typeface="Times New Roman" panose="02020603050405020304" pitchFamily="18" charset="0"/>
                <a:cs typeface="Times New Roman" panose="02020603050405020304" pitchFamily="18" charset="0"/>
              </a:rPr>
              <a:t> </a:t>
            </a:r>
            <a:endParaRPr lang="en-US" altLang="en-US" sz="2600" dirty="0">
              <a:solidFill>
                <a:srgbClr val="FF0000"/>
              </a:solidFill>
              <a:latin typeface="Times New Roman" panose="02020603050405020304" pitchFamily="18" charset="0"/>
              <a:ea typeface="Times New Roman" panose="02020603050405020304" pitchFamily="18" charset="0"/>
            </a:endParaRPr>
          </a:p>
        </p:txBody>
      </p:sp>
      <p:sp>
        <p:nvSpPr>
          <p:cNvPr id="50180" name="Title 1"/>
          <p:cNvSpPr>
            <a:spLocks noGrp="1"/>
          </p:cNvSpPr>
          <p:nvPr>
            <p:ph type="title"/>
          </p:nvPr>
        </p:nvSpPr>
        <p:spPr>
          <a:xfrm>
            <a:off x="177800" y="2913063"/>
            <a:ext cx="8740775" cy="1520825"/>
          </a:xfrm>
        </p:spPr>
        <p:txBody>
          <a:bodyPr vert="horz" wrap="square" lIns="91440" tIns="45720" rIns="91440" bIns="45720" anchor="ctr" anchorCtr="0"/>
          <a:p>
            <a:pPr algn="just"/>
            <a:r>
              <a:rPr lang="en-US" altLang="en-US" sz="2600" b="1" dirty="0">
                <a:latin typeface="Times New Roman" panose="02020603050405020304" pitchFamily="18" charset="0"/>
                <a:cs typeface="Times New Roman" panose="02020603050405020304" pitchFamily="18" charset="0"/>
              </a:rPr>
              <a:t>1. Quán triệt tư tưởng Hồ Chí Minh về đại đo</a:t>
            </a:r>
            <a:r>
              <a:rPr lang="en-US" altLang="en-US" sz="2600" b="1" dirty="0">
                <a:latin typeface="Times New Roman" panose="02020603050405020304" pitchFamily="18" charset="0"/>
                <a:ea typeface="Times New Roman" panose="02020603050405020304" pitchFamily="18" charset="0"/>
              </a:rPr>
              <a:t>à</a:t>
            </a:r>
            <a:r>
              <a:rPr lang="en-US" altLang="en-US" sz="2600" b="1" dirty="0">
                <a:latin typeface="Times New Roman" panose="02020603050405020304" pitchFamily="18" charset="0"/>
                <a:cs typeface="Times New Roman" panose="02020603050405020304" pitchFamily="18" charset="0"/>
              </a:rPr>
              <a:t>n kết to</a:t>
            </a:r>
            <a:r>
              <a:rPr lang="en-US" altLang="en-US" sz="2600" b="1" dirty="0">
                <a:latin typeface="Times New Roman" panose="02020603050405020304" pitchFamily="18" charset="0"/>
                <a:ea typeface="Times New Roman" panose="02020603050405020304" pitchFamily="18" charset="0"/>
              </a:rPr>
              <a:t>à</a:t>
            </a:r>
            <a:r>
              <a:rPr lang="en-US" altLang="en-US" sz="2600" b="1" dirty="0">
                <a:latin typeface="Times New Roman" panose="02020603050405020304" pitchFamily="18" charset="0"/>
                <a:cs typeface="Times New Roman" panose="02020603050405020304" pitchFamily="18" charset="0"/>
              </a:rPr>
              <a:t>n dân tộc v</a:t>
            </a:r>
            <a:r>
              <a:rPr lang="en-US" altLang="en-US" sz="2600" b="1" dirty="0">
                <a:latin typeface="Times New Roman" panose="02020603050405020304" pitchFamily="18" charset="0"/>
                <a:ea typeface="Times New Roman" panose="02020603050405020304" pitchFamily="18" charset="0"/>
              </a:rPr>
              <a:t>à</a:t>
            </a:r>
            <a:r>
              <a:rPr lang="en-US" altLang="en-US" sz="2600" b="1" dirty="0">
                <a:latin typeface="Times New Roman" panose="02020603050405020304" pitchFamily="18" charset="0"/>
                <a:cs typeface="Times New Roman" panose="02020603050405020304" pitchFamily="18" charset="0"/>
              </a:rPr>
              <a:t> đo</a:t>
            </a:r>
            <a:r>
              <a:rPr lang="en-US" altLang="en-US" sz="2600" b="1" dirty="0">
                <a:latin typeface="Times New Roman" panose="02020603050405020304" pitchFamily="18" charset="0"/>
                <a:ea typeface="Times New Roman" panose="02020603050405020304" pitchFamily="18" charset="0"/>
              </a:rPr>
              <a:t>à</a:t>
            </a:r>
            <a:r>
              <a:rPr lang="en-US" altLang="en-US" sz="2600" b="1" dirty="0">
                <a:latin typeface="Times New Roman" panose="02020603050405020304" pitchFamily="18" charset="0"/>
                <a:cs typeface="Times New Roman" panose="02020603050405020304" pitchFamily="18" charset="0"/>
              </a:rPr>
              <a:t>n kết quốc tế trong hoạch định chủ trương, đường lối của Đảng</a:t>
            </a:r>
            <a:endParaRPr lang="en-US" altLang="en-US" sz="2600" b="1" dirty="0">
              <a:latin typeface="Times New Roman" panose="02020603050405020304" pitchFamily="18" charset="0"/>
              <a:ea typeface="Times New Roman" panose="02020603050405020304" pitchFamily="18" charset="0"/>
            </a:endParaRPr>
          </a:p>
        </p:txBody>
      </p:sp>
      <p:sp>
        <p:nvSpPr>
          <p:cNvPr id="50181" name="Title 1"/>
          <p:cNvSpPr txBox="1"/>
          <p:nvPr/>
        </p:nvSpPr>
        <p:spPr>
          <a:xfrm>
            <a:off x="122238" y="4398963"/>
            <a:ext cx="8740775" cy="914400"/>
          </a:xfrm>
          <a:prstGeom prst="rect">
            <a:avLst/>
          </a:prstGeom>
          <a:noFill/>
          <a:ln w="9525">
            <a:noFill/>
          </a:ln>
        </p:spPr>
        <p:txBody>
          <a:bodyPr lIns="0" rIns="0" bIns="0" anchor="b"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spcBef>
                <a:spcPct val="0"/>
              </a:spcBef>
              <a:buFontTx/>
              <a:buNone/>
            </a:pPr>
            <a:r>
              <a:rPr lang="en-US" altLang="en-US" sz="2600" b="1" dirty="0">
                <a:latin typeface="Times New Roman" panose="02020603050405020304" pitchFamily="18" charset="0"/>
                <a:cs typeface="Times New Roman" panose="02020603050405020304" pitchFamily="18" charset="0"/>
              </a:rPr>
              <a:t>2. Xây dựng khối đo</a:t>
            </a:r>
            <a:r>
              <a:rPr lang="en-US" altLang="en-US" sz="2600" b="1" dirty="0">
                <a:latin typeface="Times New Roman" panose="02020603050405020304" pitchFamily="18" charset="0"/>
                <a:ea typeface="Times New Roman" panose="02020603050405020304" pitchFamily="18" charset="0"/>
              </a:rPr>
              <a:t>à</a:t>
            </a:r>
            <a:r>
              <a:rPr lang="en-US" altLang="en-US" sz="2600" b="1" dirty="0">
                <a:latin typeface="Times New Roman" panose="02020603050405020304" pitchFamily="18" charset="0"/>
                <a:cs typeface="Times New Roman" panose="02020603050405020304" pitchFamily="18" charset="0"/>
              </a:rPr>
              <a:t>n kết to</a:t>
            </a:r>
            <a:r>
              <a:rPr lang="en-US" altLang="en-US" sz="2600" b="1" dirty="0">
                <a:latin typeface="Times New Roman" panose="02020603050405020304" pitchFamily="18" charset="0"/>
                <a:ea typeface="Times New Roman" panose="02020603050405020304" pitchFamily="18" charset="0"/>
              </a:rPr>
              <a:t>à</a:t>
            </a:r>
            <a:r>
              <a:rPr lang="en-US" altLang="en-US" sz="2600" b="1" dirty="0">
                <a:latin typeface="Times New Roman" panose="02020603050405020304" pitchFamily="18" charset="0"/>
                <a:cs typeface="Times New Roman" panose="02020603050405020304" pitchFamily="18" charset="0"/>
              </a:rPr>
              <a:t>n dân tộc trên nền tảng liên minh công - nông - trí dưới sự lãnh đạo của Đảng</a:t>
            </a:r>
            <a:endParaRPr lang="en-US" altLang="en-US" sz="2600" b="1" dirty="0">
              <a:latin typeface="Times New Roman" panose="02020603050405020304" pitchFamily="18" charset="0"/>
              <a:ea typeface="Times New Roman" panose="02020603050405020304" pitchFamily="18" charset="0"/>
            </a:endParaRPr>
          </a:p>
        </p:txBody>
      </p:sp>
      <p:sp>
        <p:nvSpPr>
          <p:cNvPr id="50182" name="Title 1"/>
          <p:cNvSpPr txBox="1"/>
          <p:nvPr/>
        </p:nvSpPr>
        <p:spPr>
          <a:xfrm>
            <a:off x="152400" y="5313363"/>
            <a:ext cx="8555038" cy="935037"/>
          </a:xfrm>
          <a:prstGeom prst="rect">
            <a:avLst/>
          </a:prstGeom>
          <a:noFill/>
          <a:ln w="9525">
            <a:noFill/>
          </a:ln>
        </p:spPr>
        <p:txBody>
          <a:bodyPr lIns="0" rIns="0" bIns="0" anchor="b"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spcBef>
                <a:spcPct val="0"/>
              </a:spcBef>
              <a:buFontTx/>
              <a:buNone/>
            </a:pPr>
            <a:r>
              <a:rPr lang="en-US" altLang="en-US" sz="2600" b="1" dirty="0">
                <a:latin typeface="Times New Roman" panose="02020603050405020304" pitchFamily="18" charset="0"/>
                <a:cs typeface="Times New Roman" panose="02020603050405020304" pitchFamily="18" charset="0"/>
              </a:rPr>
              <a:t>3. Đại đo</a:t>
            </a:r>
            <a:r>
              <a:rPr lang="en-US" altLang="en-US" sz="2600" b="1" dirty="0">
                <a:latin typeface="Times New Roman" panose="02020603050405020304" pitchFamily="18" charset="0"/>
                <a:ea typeface="Times New Roman" panose="02020603050405020304" pitchFamily="18" charset="0"/>
              </a:rPr>
              <a:t>à</a:t>
            </a:r>
            <a:r>
              <a:rPr lang="en-US" altLang="en-US" sz="2600" b="1" dirty="0">
                <a:latin typeface="Times New Roman" panose="02020603050405020304" pitchFamily="18" charset="0"/>
                <a:cs typeface="Times New Roman" panose="02020603050405020304" pitchFamily="18" charset="0"/>
              </a:rPr>
              <a:t>n kết to</a:t>
            </a:r>
            <a:r>
              <a:rPr lang="en-US" altLang="en-US" sz="2600" b="1" dirty="0">
                <a:latin typeface="Times New Roman" panose="02020603050405020304" pitchFamily="18" charset="0"/>
                <a:ea typeface="Times New Roman" panose="02020603050405020304" pitchFamily="18" charset="0"/>
              </a:rPr>
              <a:t>à</a:t>
            </a:r>
            <a:r>
              <a:rPr lang="en-US" altLang="en-US" sz="2600" b="1" dirty="0">
                <a:latin typeface="Times New Roman" panose="02020603050405020304" pitchFamily="18" charset="0"/>
                <a:cs typeface="Times New Roman" panose="02020603050405020304" pitchFamily="18" charset="0"/>
              </a:rPr>
              <a:t>n dân tộc phải kết hợp với đo</a:t>
            </a:r>
            <a:r>
              <a:rPr lang="en-US" altLang="en-US" sz="2600" b="1" dirty="0">
                <a:latin typeface="Times New Roman" panose="02020603050405020304" pitchFamily="18" charset="0"/>
                <a:ea typeface="Times New Roman" panose="02020603050405020304" pitchFamily="18" charset="0"/>
              </a:rPr>
              <a:t>à</a:t>
            </a:r>
            <a:r>
              <a:rPr lang="en-US" altLang="en-US" sz="2600" b="1" dirty="0">
                <a:latin typeface="Times New Roman" panose="02020603050405020304" pitchFamily="18" charset="0"/>
                <a:cs typeface="Times New Roman" panose="02020603050405020304" pitchFamily="18" charset="0"/>
              </a:rPr>
              <a:t>n kết quốc tế</a:t>
            </a:r>
            <a:endParaRPr lang="en-US" altLang="en-US" sz="2600" b="1" dirty="0">
              <a:latin typeface="Times New Roman" panose="02020603050405020304" pitchFamily="18" charset="0"/>
              <a:ea typeface="Times New Roman" panose="02020603050405020304" pitchFamily="18" charset="0"/>
            </a:endParaRPr>
          </a:p>
        </p:txBody>
      </p:sp>
      <p:cxnSp>
        <p:nvCxnSpPr>
          <p:cNvPr id="50183" name="Straight Connector 7"/>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9" name="Rectangle 8"/>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50185" name="Picture 9"/>
          <p:cNvPicPr>
            <a:picLocks noChangeAspect="1"/>
          </p:cNvPicPr>
          <p:nvPr/>
        </p:nvPicPr>
        <p:blipFill>
          <a:blip r:embed="rId2"/>
          <a:stretch>
            <a:fillRect/>
          </a:stretch>
        </p:blipFill>
        <p:spPr>
          <a:xfrm>
            <a:off x="661988" y="0"/>
            <a:ext cx="1216025" cy="1192213"/>
          </a:xfrm>
          <a:prstGeom prst="rect">
            <a:avLst/>
          </a:prstGeom>
          <a:noFill/>
          <a:ln w="9525">
            <a:noFill/>
          </a:ln>
        </p:spPr>
      </p:pic>
      <p:sp>
        <p:nvSpPr>
          <p:cNvPr id="12" name="Rectangle 11"/>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med">
    <p:push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3253" name="AutoShape 5"/>
          <p:cNvSpPr>
            <a:spLocks noChangeArrowheads="1"/>
          </p:cNvSpPr>
          <p:nvPr/>
        </p:nvSpPr>
        <p:spPr bwMode="auto">
          <a:xfrm>
            <a:off x="220663" y="4262438"/>
            <a:ext cx="3148013" cy="2527300"/>
          </a:xfrm>
          <a:prstGeom prst="hexagon">
            <a:avLst>
              <a:gd name="adj" fmla="val 25000"/>
              <a:gd name="vf" fmla="val 115470"/>
            </a:avLst>
          </a:prstGeom>
          <a:solidFill>
            <a:srgbClr val="FFC000"/>
          </a:solidFill>
        </p:spPr>
        <p:style>
          <a:lnRef idx="2">
            <a:schemeClr val="accent2"/>
          </a:lnRef>
          <a:fillRef idx="1">
            <a:schemeClr val="lt1"/>
          </a:fillRef>
          <a:effectRef idx="0">
            <a:schemeClr val="accent2"/>
          </a:effectRef>
          <a:fontRef idx="minor">
            <a:schemeClr val="dk1"/>
          </a:fontRef>
        </p:style>
        <p:txBody>
          <a:bodyPr anchor="ctr">
            <a:spAutoFit/>
          </a:bodyP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a:buNone/>
            </a:pPr>
            <a:r>
              <a:rPr lang="en-AU" altLang="x-none" sz="2200" b="1" dirty="0">
                <a:solidFill>
                  <a:srgbClr val="0070C0"/>
                </a:solidFill>
                <a:latin typeface="Times New Roman" panose="02020603050405020304" pitchFamily="18" charset="0"/>
                <a:cs typeface="Times New Roman" panose="02020603050405020304" pitchFamily="18" charset="0"/>
              </a:rPr>
              <a:t>Đại đo</a:t>
            </a:r>
            <a:r>
              <a:rPr lang="en-AU" altLang="x-none" sz="2200" b="1" dirty="0">
                <a:solidFill>
                  <a:srgbClr val="0070C0"/>
                </a:solidFill>
                <a:latin typeface="Times New Roman" panose="02020603050405020304" pitchFamily="18" charset="0"/>
                <a:ea typeface="Times New Roman" panose="02020603050405020304" pitchFamily="18" charset="0"/>
              </a:rPr>
              <a:t>à</a:t>
            </a:r>
            <a:r>
              <a:rPr lang="en-AU" altLang="x-none" sz="2200" b="1" dirty="0">
                <a:solidFill>
                  <a:srgbClr val="0070C0"/>
                </a:solidFill>
                <a:latin typeface="Times New Roman" panose="02020603050405020304" pitchFamily="18" charset="0"/>
                <a:cs typeface="Times New Roman" panose="02020603050405020304" pitchFamily="18" charset="0"/>
              </a:rPr>
              <a:t>n kết dân tộc l</a:t>
            </a:r>
            <a:r>
              <a:rPr lang="en-AU" altLang="x-none" sz="2200" b="1" dirty="0">
                <a:solidFill>
                  <a:srgbClr val="0070C0"/>
                </a:solidFill>
                <a:latin typeface="Times New Roman" panose="02020603050405020304" pitchFamily="18" charset="0"/>
                <a:ea typeface="Times New Roman" panose="02020603050405020304" pitchFamily="18" charset="0"/>
              </a:rPr>
              <a:t>à</a:t>
            </a:r>
            <a:r>
              <a:rPr lang="en-AU" altLang="x-none" sz="2200" b="1" dirty="0">
                <a:solidFill>
                  <a:srgbClr val="0070C0"/>
                </a:solidFill>
                <a:latin typeface="Times New Roman" panose="02020603050405020304" pitchFamily="18" charset="0"/>
                <a:cs typeface="Times New Roman" panose="02020603050405020304" pitchFamily="18" charset="0"/>
              </a:rPr>
              <a:t> một chiến lược cơ bản, nhất quán, lâu d</a:t>
            </a:r>
            <a:r>
              <a:rPr lang="en-AU" altLang="x-none" sz="2200" b="1" dirty="0">
                <a:solidFill>
                  <a:srgbClr val="0070C0"/>
                </a:solidFill>
                <a:latin typeface="Times New Roman" panose="02020603050405020304" pitchFamily="18" charset="0"/>
                <a:ea typeface="Times New Roman" panose="02020603050405020304" pitchFamily="18" charset="0"/>
              </a:rPr>
              <a:t>à</a:t>
            </a:r>
            <a:r>
              <a:rPr lang="en-AU" altLang="x-none" sz="2200" b="1" dirty="0">
                <a:solidFill>
                  <a:srgbClr val="0070C0"/>
                </a:solidFill>
                <a:latin typeface="Times New Roman" panose="02020603050405020304" pitchFamily="18" charset="0"/>
                <a:cs typeface="Times New Roman" panose="02020603050405020304" pitchFamily="18" charset="0"/>
              </a:rPr>
              <a:t>i</a:t>
            </a:r>
            <a:r>
              <a:rPr sz="2200" dirty="0">
                <a:solidFill>
                  <a:srgbClr val="0070C0"/>
                </a:solidFill>
                <a:latin typeface="Times New Roman" panose="02020603050405020304" pitchFamily="18" charset="0"/>
                <a:cs typeface="Times New Roman" panose="02020603050405020304" pitchFamily="18" charset="0"/>
              </a:rPr>
              <a:t> </a:t>
            </a:r>
            <a:endParaRPr sz="2200" dirty="0">
              <a:solidFill>
                <a:srgbClr val="0070C0"/>
              </a:solidFill>
              <a:latin typeface="Times New Roman" panose="02020603050405020304" pitchFamily="18" charset="0"/>
              <a:ea typeface="Times New Roman" panose="02020603050405020304" pitchFamily="18" charset="0"/>
            </a:endParaRPr>
          </a:p>
        </p:txBody>
      </p:sp>
      <p:sp>
        <p:nvSpPr>
          <p:cNvPr id="53254" name="AutoShape 6"/>
          <p:cNvSpPr>
            <a:spLocks noChangeArrowheads="1"/>
          </p:cNvSpPr>
          <p:nvPr/>
        </p:nvSpPr>
        <p:spPr bwMode="auto">
          <a:xfrm>
            <a:off x="2997200" y="4237038"/>
            <a:ext cx="3148013" cy="2527300"/>
          </a:xfrm>
          <a:prstGeom prst="hexagon">
            <a:avLst>
              <a:gd name="adj" fmla="val 25000"/>
              <a:gd name="vf" fmla="val 115470"/>
            </a:avLst>
          </a:prstGeom>
          <a:solidFill>
            <a:srgbClr val="92D050"/>
          </a:solidFill>
        </p:spPr>
        <p:style>
          <a:lnRef idx="2">
            <a:schemeClr val="accent2"/>
          </a:lnRef>
          <a:fillRef idx="1">
            <a:schemeClr val="lt1"/>
          </a:fillRef>
          <a:effectRef idx="0">
            <a:schemeClr val="accent2"/>
          </a:effectRef>
          <a:fontRef idx="minor">
            <a:schemeClr val="dk1"/>
          </a:fontRef>
        </p:style>
        <p:txBody>
          <a:bodyPr anchor="ctr">
            <a:spAutoFit/>
          </a:bodyP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a:buNone/>
            </a:pPr>
            <a:r>
              <a:rPr lang="en-AU" altLang="x-none" sz="2200" b="1" dirty="0">
                <a:solidFill>
                  <a:srgbClr val="002060"/>
                </a:solidFill>
                <a:latin typeface="Times New Roman" panose="02020603050405020304" pitchFamily="18" charset="0"/>
                <a:cs typeface="Times New Roman" panose="02020603050405020304" pitchFamily="18" charset="0"/>
              </a:rPr>
              <a:t>Đại đo</a:t>
            </a:r>
            <a:r>
              <a:rPr lang="en-AU" altLang="x-none" sz="2200" b="1" dirty="0">
                <a:solidFill>
                  <a:srgbClr val="002060"/>
                </a:solidFill>
                <a:latin typeface="Times New Roman" panose="02020603050405020304" pitchFamily="18" charset="0"/>
                <a:ea typeface="Times New Roman" panose="02020603050405020304" pitchFamily="18" charset="0"/>
              </a:rPr>
              <a:t>à</a:t>
            </a:r>
            <a:r>
              <a:rPr lang="en-AU" altLang="x-none" sz="2200" b="1" dirty="0">
                <a:solidFill>
                  <a:srgbClr val="002060"/>
                </a:solidFill>
                <a:latin typeface="Times New Roman" panose="02020603050405020304" pitchFamily="18" charset="0"/>
                <a:cs typeface="Times New Roman" panose="02020603050405020304" pitchFamily="18" charset="0"/>
              </a:rPr>
              <a:t>n </a:t>
            </a:r>
            <a:endParaRPr lang="en-AU" altLang="x-none" sz="2200" b="1" dirty="0">
              <a:solidFill>
                <a:srgbClr val="002060"/>
              </a:solidFill>
              <a:latin typeface="Times New Roman" panose="02020603050405020304" pitchFamily="18" charset="0"/>
              <a:cs typeface="Times New Roman" panose="02020603050405020304" pitchFamily="18" charset="0"/>
            </a:endParaRPr>
          </a:p>
          <a:p>
            <a:pPr lvl="0" algn="ctr">
              <a:buNone/>
            </a:pPr>
            <a:r>
              <a:rPr lang="en-AU" altLang="x-none" sz="2200" b="1" dirty="0">
                <a:solidFill>
                  <a:srgbClr val="002060"/>
                </a:solidFill>
                <a:latin typeface="Times New Roman" panose="02020603050405020304" pitchFamily="18" charset="0"/>
                <a:cs typeface="Times New Roman" panose="02020603050405020304" pitchFamily="18" charset="0"/>
              </a:rPr>
              <a:t>kết dân </a:t>
            </a:r>
            <a:endParaRPr lang="en-AU" altLang="x-none" sz="2200" b="1" dirty="0">
              <a:solidFill>
                <a:srgbClr val="002060"/>
              </a:solidFill>
              <a:latin typeface="Times New Roman" panose="02020603050405020304" pitchFamily="18" charset="0"/>
              <a:cs typeface="Times New Roman" panose="02020603050405020304" pitchFamily="18" charset="0"/>
            </a:endParaRPr>
          </a:p>
          <a:p>
            <a:pPr lvl="0" algn="ctr">
              <a:buNone/>
            </a:pPr>
            <a:r>
              <a:rPr lang="en-AU" altLang="x-none" sz="2200" b="1" dirty="0">
                <a:solidFill>
                  <a:srgbClr val="002060"/>
                </a:solidFill>
                <a:latin typeface="Times New Roman" panose="02020603050405020304" pitchFamily="18" charset="0"/>
                <a:cs typeface="Times New Roman" panose="02020603050405020304" pitchFamily="18" charset="0"/>
              </a:rPr>
              <a:t>tộc nhằm </a:t>
            </a:r>
            <a:endParaRPr lang="en-AU" altLang="x-none" sz="2200" b="1" dirty="0">
              <a:solidFill>
                <a:srgbClr val="002060"/>
              </a:solidFill>
              <a:latin typeface="Times New Roman" panose="02020603050405020304" pitchFamily="18" charset="0"/>
              <a:cs typeface="Times New Roman" panose="02020603050405020304" pitchFamily="18" charset="0"/>
            </a:endParaRPr>
          </a:p>
          <a:p>
            <a:pPr lvl="0" algn="ctr">
              <a:buNone/>
            </a:pPr>
            <a:r>
              <a:rPr lang="en-AU" altLang="x-none" sz="2200" b="1" dirty="0">
                <a:solidFill>
                  <a:srgbClr val="002060"/>
                </a:solidFill>
                <a:latin typeface="Times New Roman" panose="02020603050405020304" pitchFamily="18" charset="0"/>
                <a:cs typeface="Times New Roman" panose="02020603050405020304" pitchFamily="18" charset="0"/>
              </a:rPr>
              <a:t>tập hợp</a:t>
            </a:r>
            <a:endParaRPr lang="en-AU" altLang="x-none" sz="2200" b="1" dirty="0">
              <a:solidFill>
                <a:srgbClr val="002060"/>
              </a:solidFill>
              <a:latin typeface="Times New Roman" panose="02020603050405020304" pitchFamily="18" charset="0"/>
              <a:cs typeface="Times New Roman" panose="02020603050405020304" pitchFamily="18" charset="0"/>
            </a:endParaRPr>
          </a:p>
          <a:p>
            <a:pPr lvl="0" algn="ctr">
              <a:buNone/>
            </a:pPr>
            <a:r>
              <a:rPr lang="en-AU" altLang="x-none" sz="2200" b="1" dirty="0">
                <a:solidFill>
                  <a:srgbClr val="002060"/>
                </a:solidFill>
                <a:latin typeface="Times New Roman" panose="02020603050405020304" pitchFamily="18" charset="0"/>
                <a:cs typeface="Times New Roman" panose="02020603050405020304" pitchFamily="18" charset="0"/>
              </a:rPr>
              <a:t> mọi lực lượng</a:t>
            </a:r>
            <a:r>
              <a:rPr sz="2200" dirty="0">
                <a:solidFill>
                  <a:srgbClr val="002060"/>
                </a:solidFill>
                <a:latin typeface="Times New Roman" panose="02020603050405020304" pitchFamily="18" charset="0"/>
                <a:cs typeface="Times New Roman" panose="02020603050405020304" pitchFamily="18" charset="0"/>
              </a:rPr>
              <a:t> </a:t>
            </a:r>
            <a:endParaRPr sz="2200" dirty="0">
              <a:solidFill>
                <a:srgbClr val="002060"/>
              </a:solidFill>
              <a:latin typeface="Times New Roman" panose="02020603050405020304" pitchFamily="18" charset="0"/>
              <a:ea typeface="Times New Roman" panose="02020603050405020304" pitchFamily="18" charset="0"/>
            </a:endParaRPr>
          </a:p>
        </p:txBody>
      </p:sp>
      <p:sp>
        <p:nvSpPr>
          <p:cNvPr id="53255" name="AutoShape 7"/>
          <p:cNvSpPr>
            <a:spLocks noChangeArrowheads="1"/>
          </p:cNvSpPr>
          <p:nvPr/>
        </p:nvSpPr>
        <p:spPr bwMode="auto">
          <a:xfrm>
            <a:off x="5749925" y="3617913"/>
            <a:ext cx="3148013" cy="3171825"/>
          </a:xfrm>
          <a:prstGeom prst="hexagon">
            <a:avLst>
              <a:gd name="adj" fmla="val 25000"/>
              <a:gd name="vf" fmla="val 115470"/>
            </a:avLst>
          </a:prstGeom>
          <a:solidFill>
            <a:schemeClr val="accent6">
              <a:lumMod val="20000"/>
              <a:lumOff val="80000"/>
            </a:schemeClr>
          </a:solidFill>
        </p:spPr>
        <p:style>
          <a:lnRef idx="2">
            <a:schemeClr val="accent1"/>
          </a:lnRef>
          <a:fillRef idx="1">
            <a:schemeClr val="lt1"/>
          </a:fillRef>
          <a:effectRef idx="0">
            <a:schemeClr val="accent1"/>
          </a:effectRef>
          <a:fontRef idx="minor">
            <a:schemeClr val="dk1"/>
          </a:fontRef>
        </p:style>
        <p:txBody>
          <a:bodyPr anchor="ctr">
            <a:spAutoFit/>
          </a:bodyP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a:buNone/>
            </a:pPr>
            <a:r>
              <a:rPr lang="en-AU" altLang="x-none" sz="2200" b="1" dirty="0">
                <a:solidFill>
                  <a:srgbClr val="990000"/>
                </a:solidFill>
                <a:latin typeface="Times New Roman" panose="02020603050405020304" pitchFamily="18" charset="0"/>
                <a:cs typeface="Times New Roman" panose="02020603050405020304" pitchFamily="18" charset="0"/>
              </a:rPr>
              <a:t>Đại đo</a:t>
            </a:r>
            <a:r>
              <a:rPr lang="en-AU" altLang="x-none" sz="2200" b="1" dirty="0">
                <a:solidFill>
                  <a:srgbClr val="990000"/>
                </a:solidFill>
                <a:latin typeface="Times New Roman" panose="02020603050405020304" pitchFamily="18" charset="0"/>
                <a:ea typeface="Times New Roman" panose="02020603050405020304" pitchFamily="18" charset="0"/>
              </a:rPr>
              <a:t>à</a:t>
            </a:r>
            <a:r>
              <a:rPr lang="en-AU" altLang="x-none" sz="2200" b="1" dirty="0">
                <a:solidFill>
                  <a:srgbClr val="990000"/>
                </a:solidFill>
                <a:latin typeface="Times New Roman" panose="02020603050405020304" pitchFamily="18" charset="0"/>
                <a:cs typeface="Times New Roman" panose="02020603050405020304" pitchFamily="18" charset="0"/>
              </a:rPr>
              <a:t>n </a:t>
            </a:r>
            <a:endParaRPr lang="en-AU" altLang="x-none" sz="2200" b="1" dirty="0">
              <a:solidFill>
                <a:srgbClr val="990000"/>
              </a:solidFill>
              <a:latin typeface="Times New Roman" panose="02020603050405020304" pitchFamily="18" charset="0"/>
              <a:cs typeface="Times New Roman" panose="02020603050405020304" pitchFamily="18" charset="0"/>
            </a:endParaRPr>
          </a:p>
          <a:p>
            <a:pPr lvl="0" algn="ctr">
              <a:buNone/>
            </a:pPr>
            <a:r>
              <a:rPr lang="en-AU" altLang="x-none" sz="2200" b="1" dirty="0">
                <a:solidFill>
                  <a:srgbClr val="990000"/>
                </a:solidFill>
                <a:latin typeface="Times New Roman" panose="02020603050405020304" pitchFamily="18" charset="0"/>
                <a:cs typeface="Times New Roman" panose="02020603050405020304" pitchFamily="18" charset="0"/>
              </a:rPr>
              <a:t>kết dân tộc luôn luôn được khẳng định l</a:t>
            </a:r>
            <a:r>
              <a:rPr lang="en-AU" altLang="x-none" sz="2200" b="1" dirty="0">
                <a:solidFill>
                  <a:srgbClr val="990000"/>
                </a:solidFill>
                <a:latin typeface="Times New Roman" panose="02020603050405020304" pitchFamily="18" charset="0"/>
                <a:ea typeface="Times New Roman" panose="02020603050405020304" pitchFamily="18" charset="0"/>
              </a:rPr>
              <a:t>à</a:t>
            </a:r>
            <a:r>
              <a:rPr lang="en-AU" altLang="x-none" sz="2200" b="1" dirty="0">
                <a:solidFill>
                  <a:srgbClr val="990000"/>
                </a:solidFill>
                <a:latin typeface="Times New Roman" panose="02020603050405020304" pitchFamily="18" charset="0"/>
                <a:cs typeface="Times New Roman" panose="02020603050405020304" pitchFamily="18" charset="0"/>
              </a:rPr>
              <a:t> vấn đề sống còn của cách mạng</a:t>
            </a:r>
            <a:r>
              <a:rPr sz="2200" dirty="0">
                <a:solidFill>
                  <a:srgbClr val="990000"/>
                </a:solidFill>
                <a:latin typeface="Times New Roman" panose="02020603050405020304" pitchFamily="18" charset="0"/>
                <a:cs typeface="Times New Roman" panose="02020603050405020304" pitchFamily="18" charset="0"/>
              </a:rPr>
              <a:t> </a:t>
            </a:r>
            <a:endParaRPr sz="2200" dirty="0">
              <a:solidFill>
                <a:srgbClr val="990000"/>
              </a:solidFill>
              <a:latin typeface="Times New Roman" panose="02020603050405020304" pitchFamily="18" charset="0"/>
              <a:ea typeface="Times New Roman" panose="02020603050405020304" pitchFamily="18" charset="0"/>
            </a:endParaRPr>
          </a:p>
        </p:txBody>
      </p:sp>
      <p:sp>
        <p:nvSpPr>
          <p:cNvPr id="53256" name="Rectangle 8"/>
          <p:cNvSpPr>
            <a:spLocks noChangeArrowheads="1"/>
          </p:cNvSpPr>
          <p:nvPr/>
        </p:nvSpPr>
        <p:spPr bwMode="auto">
          <a:xfrm>
            <a:off x="-11112" y="1677988"/>
            <a:ext cx="9069388" cy="584200"/>
          </a:xfrm>
          <a:prstGeom prst="rect">
            <a:avLst/>
          </a:prstGeom>
          <a:solidFill>
            <a:schemeClr val="bg1"/>
          </a:solidFill>
          <a:ln>
            <a:noFill/>
          </a:ln>
        </p:spPr>
        <p:style>
          <a:lnRef idx="2">
            <a:schemeClr val="accent2"/>
          </a:lnRef>
          <a:fillRef idx="1">
            <a:schemeClr val="lt1"/>
          </a:fillRef>
          <a:effectRef idx="0">
            <a:schemeClr val="accent2"/>
          </a:effectRef>
          <a:fontRef idx="minor">
            <a:schemeClr val="dk1"/>
          </a:fontRef>
        </p:style>
        <p:txBody>
          <a:bodyPr>
            <a:spAutoFit/>
          </a:bodyP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lang="en-AU" altLang="x-none" sz="3200" b="1" dirty="0">
                <a:solidFill>
                  <a:srgbClr val="FF0101"/>
                </a:solidFill>
                <a:latin typeface="Times New Roman" panose="02020603050405020304" pitchFamily="18" charset="0"/>
                <a:cs typeface="Times New Roman" panose="02020603050405020304" pitchFamily="18" charset="0"/>
              </a:rPr>
              <a:t>1. Vai trò của đại đo</a:t>
            </a:r>
            <a:r>
              <a:rPr lang="en-AU" altLang="x-none" sz="3200" b="1" dirty="0">
                <a:solidFill>
                  <a:srgbClr val="FF0101"/>
                </a:solidFill>
                <a:latin typeface="Times New Roman" panose="02020603050405020304" pitchFamily="18" charset="0"/>
                <a:ea typeface="Times New Roman" panose="02020603050405020304" pitchFamily="18" charset="0"/>
              </a:rPr>
              <a:t>à</a:t>
            </a:r>
            <a:r>
              <a:rPr lang="en-AU" altLang="x-none" sz="3200" b="1" dirty="0">
                <a:solidFill>
                  <a:srgbClr val="FF0101"/>
                </a:solidFill>
                <a:latin typeface="Times New Roman" panose="02020603050405020304" pitchFamily="18" charset="0"/>
                <a:cs typeface="Times New Roman" panose="02020603050405020304" pitchFamily="18" charset="0"/>
              </a:rPr>
              <a:t>n kết to</a:t>
            </a:r>
            <a:r>
              <a:rPr lang="en-AU" altLang="x-none" sz="3200" b="1" dirty="0">
                <a:solidFill>
                  <a:srgbClr val="FF0101"/>
                </a:solidFill>
                <a:latin typeface="Times New Roman" panose="02020603050405020304" pitchFamily="18" charset="0"/>
                <a:ea typeface="Times New Roman" panose="02020603050405020304" pitchFamily="18" charset="0"/>
              </a:rPr>
              <a:t>à</a:t>
            </a:r>
            <a:r>
              <a:rPr lang="en-AU" altLang="x-none" sz="3200" b="1" dirty="0">
                <a:solidFill>
                  <a:srgbClr val="FF0101"/>
                </a:solidFill>
                <a:latin typeface="Times New Roman" panose="02020603050405020304" pitchFamily="18" charset="0"/>
                <a:cs typeface="Times New Roman" panose="02020603050405020304" pitchFamily="18" charset="0"/>
              </a:rPr>
              <a:t>n dân tộc</a:t>
            </a:r>
            <a:endParaRPr sz="3200" b="1" dirty="0">
              <a:solidFill>
                <a:srgbClr val="FF0101"/>
              </a:solidFill>
              <a:latin typeface="Times New Roman" panose="02020603050405020304" pitchFamily="18" charset="0"/>
              <a:ea typeface="Times New Roman" panose="02020603050405020304" pitchFamily="18" charset="0"/>
            </a:endParaRPr>
          </a:p>
        </p:txBody>
      </p:sp>
      <p:sp>
        <p:nvSpPr>
          <p:cNvPr id="53252" name="AutoShape 4"/>
          <p:cNvSpPr>
            <a:spLocks noChangeArrowheads="1"/>
          </p:cNvSpPr>
          <p:nvPr/>
        </p:nvSpPr>
        <p:spPr bwMode="auto">
          <a:xfrm>
            <a:off x="-152400" y="2481263"/>
            <a:ext cx="8840788" cy="1341438"/>
          </a:xfrm>
          <a:prstGeom prst="flowChartTerminator">
            <a:avLst/>
          </a:prstGeom>
          <a:solidFill>
            <a:srgbClr val="FFFF00"/>
          </a:solidFill>
        </p:spPr>
        <p:style>
          <a:lnRef idx="2">
            <a:schemeClr val="accent1"/>
          </a:lnRef>
          <a:fillRef idx="1">
            <a:schemeClr val="lt1"/>
          </a:fillRef>
          <a:effectRef idx="0">
            <a:schemeClr val="accent1"/>
          </a:effectRef>
          <a:fontRef idx="minor">
            <a:schemeClr val="dk1"/>
          </a:fontRef>
        </p:style>
        <p:txBody>
          <a:bodyPr anchor="ctr">
            <a:spAutoFit/>
          </a:bodyP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just">
              <a:buNone/>
            </a:pPr>
            <a:r>
              <a:rPr lang="en-AU" altLang="x-none" sz="2800" b="1" i="1" dirty="0">
                <a:solidFill>
                  <a:srgbClr val="0070C0"/>
                </a:solidFill>
                <a:latin typeface="Times New Roman" panose="02020603050405020304" pitchFamily="18" charset="0"/>
                <a:cs typeface="Times New Roman" panose="02020603050405020304" pitchFamily="18" charset="0"/>
              </a:rPr>
              <a:t>a. Đại đo</a:t>
            </a:r>
            <a:r>
              <a:rPr lang="en-AU" altLang="x-none" sz="2800" b="1" i="1" dirty="0">
                <a:solidFill>
                  <a:srgbClr val="0070C0"/>
                </a:solidFill>
                <a:latin typeface="Times New Roman" panose="02020603050405020304" pitchFamily="18" charset="0"/>
                <a:ea typeface="Times New Roman" panose="02020603050405020304" pitchFamily="18" charset="0"/>
              </a:rPr>
              <a:t>à</a:t>
            </a:r>
            <a:r>
              <a:rPr lang="en-AU" altLang="x-none" sz="2800" b="1" i="1" dirty="0">
                <a:solidFill>
                  <a:srgbClr val="0070C0"/>
                </a:solidFill>
                <a:latin typeface="Times New Roman" panose="02020603050405020304" pitchFamily="18" charset="0"/>
                <a:cs typeface="Times New Roman" panose="02020603050405020304" pitchFamily="18" charset="0"/>
              </a:rPr>
              <a:t>n kết dân tộc l</a:t>
            </a:r>
            <a:r>
              <a:rPr lang="en-AU" altLang="x-none" sz="2800" b="1" i="1" dirty="0">
                <a:solidFill>
                  <a:srgbClr val="0070C0"/>
                </a:solidFill>
                <a:latin typeface="Times New Roman" panose="02020603050405020304" pitchFamily="18" charset="0"/>
                <a:ea typeface="Times New Roman" panose="02020603050405020304" pitchFamily="18" charset="0"/>
              </a:rPr>
              <a:t>à</a:t>
            </a:r>
            <a:r>
              <a:rPr lang="en-AU" altLang="x-none" sz="2800" b="1" i="1" dirty="0">
                <a:solidFill>
                  <a:srgbClr val="0070C0"/>
                </a:solidFill>
                <a:latin typeface="Times New Roman" panose="02020603050405020304" pitchFamily="18" charset="0"/>
                <a:cs typeface="Times New Roman" panose="02020603050405020304" pitchFamily="18" charset="0"/>
              </a:rPr>
              <a:t> vấn đề có ý nghĩa chiến lược, quyết định th</a:t>
            </a:r>
            <a:r>
              <a:rPr lang="en-AU" altLang="x-none" sz="2800" b="1" i="1" dirty="0">
                <a:solidFill>
                  <a:srgbClr val="0070C0"/>
                </a:solidFill>
                <a:latin typeface="Times New Roman" panose="02020603050405020304" pitchFamily="18" charset="0"/>
                <a:ea typeface="Times New Roman" panose="02020603050405020304" pitchFamily="18" charset="0"/>
              </a:rPr>
              <a:t>à</a:t>
            </a:r>
            <a:r>
              <a:rPr lang="en-AU" altLang="x-none" sz="2800" b="1" i="1" dirty="0">
                <a:solidFill>
                  <a:srgbClr val="0070C0"/>
                </a:solidFill>
                <a:latin typeface="Times New Roman" panose="02020603050405020304" pitchFamily="18" charset="0"/>
                <a:cs typeface="Times New Roman" panose="02020603050405020304" pitchFamily="18" charset="0"/>
              </a:rPr>
              <a:t>nh công của cách mạng</a:t>
            </a:r>
            <a:endParaRPr lang="en-AU" altLang="x-none" sz="2800" b="1" i="1" dirty="0">
              <a:solidFill>
                <a:srgbClr val="0070C0"/>
              </a:solidFill>
              <a:latin typeface="Times New Roman" panose="02020603050405020304" pitchFamily="18" charset="0"/>
              <a:ea typeface="Times New Roman" panose="02020603050405020304" pitchFamily="18" charset="0"/>
            </a:endParaRPr>
          </a:p>
        </p:txBody>
      </p:sp>
      <p:sp>
        <p:nvSpPr>
          <p:cNvPr id="7" name="Rectangle 6"/>
          <p:cNvSpPr/>
          <p:nvPr/>
        </p:nvSpPr>
        <p:spPr>
          <a:xfrm>
            <a:off x="134143" y="1352186"/>
            <a:ext cx="8875711" cy="430887"/>
          </a:xfrm>
          <a:prstGeom prst="rect">
            <a:avLst/>
          </a:prstGeom>
          <a:noFill/>
          <a:effectLst>
            <a:outerShdw blurRad="76200" dir="13500000" sy="23000" kx="1200000" algn="br" rotWithShape="0">
              <a:prstClr val="black">
                <a:alpha val="20000"/>
              </a:prstClr>
            </a:outerShdw>
            <a:reflection blurRad="6350" stA="50000" endA="300" endPos="38500" dist="50800" dir="5400000" sy="-100000" algn="bl" rotWithShape="0"/>
          </a:effectLst>
        </p:spPr>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2200" b="1" i="0" u="none" strike="noStrike" kern="1200" cap="none" spc="0" normalizeH="0" baseline="0" noProof="0" dirty="0">
                <a:ln w="1905"/>
                <a:solidFill>
                  <a:srgbClr val="00B050"/>
                </a:solidFill>
                <a:effectLst>
                  <a:innerShdw blurRad="69850" dist="43180" dir="5400000">
                    <a:srgbClr val="000000">
                      <a:alpha val="65000"/>
                    </a:srgbClr>
                  </a:innerShdw>
                </a:effectLst>
                <a:uLnTx/>
                <a:uFillTx/>
                <a:latin typeface="Times New Roman" panose="02020603050405020304" pitchFamily="18" charset="0"/>
                <a:ea typeface="+mn-ea"/>
                <a:cs typeface="Times New Roman" panose="02020603050405020304" pitchFamily="18" charset="0"/>
              </a:rPr>
              <a:t>I. TƯ TƯỞNG HỒ CHÍ MINH VỀ ĐẠI ĐOÀN KẾT TOÀN DÂN TỘC</a:t>
            </a:r>
            <a:endParaRPr kumimoji="0" lang="en-US" sz="2200" b="1" i="0" u="none" strike="noStrike" kern="1200" cap="none" spc="0" normalizeH="0" baseline="0" noProof="0" dirty="0">
              <a:ln w="1905"/>
              <a:solidFill>
                <a:srgbClr val="00B050"/>
              </a:solidFill>
              <a:effectLst>
                <a:innerShdw blurRad="69850" dist="43180" dir="5400000">
                  <a:srgbClr val="000000">
                    <a:alpha val="65000"/>
                  </a:srgbClr>
                </a:innerShdw>
              </a:effectLst>
              <a:uLnTx/>
              <a:uFillTx/>
              <a:latin typeface="Times New Roman" panose="02020603050405020304" pitchFamily="18" charset="0"/>
              <a:ea typeface="+mn-ea"/>
              <a:cs typeface="Times New Roman" panose="02020603050405020304" pitchFamily="18" charset="0"/>
            </a:endParaRPr>
          </a:p>
        </p:txBody>
      </p:sp>
      <p:cxnSp>
        <p:nvCxnSpPr>
          <p:cNvPr id="30728" name="Straight Connector 7"/>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9" name="Rectangle 8"/>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30730" name="Picture 9"/>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12" name="Rectangle 11"/>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r>
              <a:rPr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KHOA </a:t>
            </a:r>
            <a:r>
              <a:rPr lang="en-US"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LÝ LUẬN </a:t>
            </a:r>
            <a:r>
              <a:rPr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CHÍNH TRỊ </a:t>
            </a: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med">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53252"/>
                                        </p:tgtEl>
                                        <p:attrNameLst>
                                          <p:attrName>style.visibility</p:attrName>
                                        </p:attrNameLst>
                                      </p:cBhvr>
                                      <p:to>
                                        <p:strVal val="visible"/>
                                      </p:to>
                                    </p:set>
                                    <p:animEffect transition="in" filter="wheel(4)">
                                      <p:cBhvr>
                                        <p:cTn id="7" dur="2000"/>
                                        <p:tgtEl>
                                          <p:spTgt spid="5325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53253"/>
                                        </p:tgtEl>
                                        <p:attrNameLst>
                                          <p:attrName>style.visibility</p:attrName>
                                        </p:attrNameLst>
                                      </p:cBhvr>
                                      <p:to>
                                        <p:strVal val="visible"/>
                                      </p:to>
                                    </p:set>
                                    <p:animEffect transition="in" filter="wipe(up)">
                                      <p:cBhvr>
                                        <p:cTn id="12" dur="2000"/>
                                        <p:tgtEl>
                                          <p:spTgt spid="5325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53254"/>
                                        </p:tgtEl>
                                        <p:attrNameLst>
                                          <p:attrName>style.visibility</p:attrName>
                                        </p:attrNameLst>
                                      </p:cBhvr>
                                      <p:to>
                                        <p:strVal val="visible"/>
                                      </p:to>
                                    </p:set>
                                    <p:animEffect transition="in" filter="wipe(up)">
                                      <p:cBhvr>
                                        <p:cTn id="17" dur="2000"/>
                                        <p:tgtEl>
                                          <p:spTgt spid="5325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53255"/>
                                        </p:tgtEl>
                                        <p:attrNameLst>
                                          <p:attrName>style.visibility</p:attrName>
                                        </p:attrNameLst>
                                      </p:cBhvr>
                                      <p:to>
                                        <p:strVal val="visible"/>
                                      </p:to>
                                    </p:set>
                                    <p:animEffect transition="in" filter="wipe(up)">
                                      <p:cBhvr>
                                        <p:cTn id="22" dur="2000"/>
                                        <p:tgtEl>
                                          <p:spTgt spid="532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3" grpId="0" animBg="1"/>
      <p:bldP spid="53254" grpId="0" animBg="1"/>
      <p:bldP spid="53255" grpId="0" animBg="1"/>
      <p:bldP spid="5325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Content Placeholder 2"/>
          <p:cNvSpPr>
            <a:spLocks noGrp="1"/>
          </p:cNvSpPr>
          <p:nvPr>
            <p:ph idx="1"/>
          </p:nvPr>
        </p:nvSpPr>
        <p:spPr>
          <a:xfrm>
            <a:off x="152400" y="3124200"/>
            <a:ext cx="8820150" cy="4346575"/>
          </a:xfrm>
        </p:spPr>
        <p:txBody>
          <a:bodyPr vert="horz" wrap="square" lIns="91440" tIns="45720" rIns="91440" bIns="45720" anchor="t" anchorCtr="0"/>
          <a:p>
            <a:pPr algn="just"/>
            <a:r>
              <a:rPr lang="en-AU" altLang="en-US" dirty="0">
                <a:latin typeface="Times New Roman" panose="02020603050405020304" pitchFamily="18" charset="0"/>
                <a:cs typeface="Times New Roman" panose="02020603050405020304" pitchFamily="18" charset="0"/>
              </a:rPr>
              <a:t>Đại đo</a:t>
            </a:r>
            <a:r>
              <a:rPr lang="en-AU" altLang="en-US" dirty="0">
                <a:latin typeface="Times New Roman" panose="02020603050405020304" pitchFamily="18" charset="0"/>
                <a:ea typeface="Times New Roman" panose="02020603050405020304" pitchFamily="18" charset="0"/>
              </a:rPr>
              <a:t>à</a:t>
            </a:r>
            <a:r>
              <a:rPr lang="en-AU" altLang="en-US" dirty="0">
                <a:latin typeface="Times New Roman" panose="02020603050405020304" pitchFamily="18" charset="0"/>
                <a:cs typeface="Times New Roman" panose="02020603050405020304" pitchFamily="18" charset="0"/>
              </a:rPr>
              <a:t>n kết dân tộc phải được quán triệt trong tất cả mọi lĩnh vực. Đại đo</a:t>
            </a:r>
            <a:r>
              <a:rPr lang="en-AU" altLang="en-US" dirty="0">
                <a:latin typeface="Times New Roman" panose="02020603050405020304" pitchFamily="18" charset="0"/>
                <a:ea typeface="Times New Roman" panose="02020603050405020304" pitchFamily="18" charset="0"/>
              </a:rPr>
              <a:t>à</a:t>
            </a:r>
            <a:r>
              <a:rPr lang="en-AU" altLang="en-US" dirty="0">
                <a:latin typeface="Times New Roman" panose="02020603050405020304" pitchFamily="18" charset="0"/>
                <a:cs typeface="Times New Roman" panose="02020603050405020304" pitchFamily="18" charset="0"/>
              </a:rPr>
              <a:t>n kết dân tộc phải được khẳng định l</a:t>
            </a:r>
            <a:r>
              <a:rPr lang="en-AU" altLang="en-US" dirty="0">
                <a:latin typeface="Times New Roman" panose="02020603050405020304" pitchFamily="18" charset="0"/>
                <a:ea typeface="Times New Roman" panose="02020603050405020304" pitchFamily="18" charset="0"/>
              </a:rPr>
              <a:t>à</a:t>
            </a:r>
            <a:r>
              <a:rPr lang="en-AU" altLang="en-US" dirty="0">
                <a:latin typeface="Times New Roman" panose="02020603050405020304" pitchFamily="18" charset="0"/>
                <a:cs typeface="Times New Roman" panose="02020603050405020304" pitchFamily="18" charset="0"/>
              </a:rPr>
              <a:t> nhiệm vụ h</a:t>
            </a:r>
            <a:r>
              <a:rPr lang="en-AU" altLang="en-US" dirty="0">
                <a:latin typeface="Times New Roman" panose="02020603050405020304" pitchFamily="18" charset="0"/>
                <a:ea typeface="Times New Roman" panose="02020603050405020304" pitchFamily="18" charset="0"/>
              </a:rPr>
              <a:t>à</a:t>
            </a:r>
            <a:r>
              <a:rPr lang="en-AU" altLang="en-US" dirty="0">
                <a:latin typeface="Times New Roman" panose="02020603050405020304" pitchFamily="18" charset="0"/>
                <a:cs typeface="Times New Roman" panose="02020603050405020304" pitchFamily="18" charset="0"/>
              </a:rPr>
              <a:t>ng đầu của mọi giai đoạn cách mạng. Đại đo</a:t>
            </a:r>
            <a:r>
              <a:rPr lang="en-AU" altLang="en-US" dirty="0">
                <a:latin typeface="Times New Roman" panose="02020603050405020304" pitchFamily="18" charset="0"/>
                <a:ea typeface="Times New Roman" panose="02020603050405020304" pitchFamily="18" charset="0"/>
              </a:rPr>
              <a:t>à</a:t>
            </a:r>
            <a:r>
              <a:rPr lang="en-AU" altLang="en-US" dirty="0">
                <a:latin typeface="Times New Roman" panose="02020603050405020304" pitchFamily="18" charset="0"/>
                <a:cs typeface="Times New Roman" panose="02020603050405020304" pitchFamily="18" charset="0"/>
              </a:rPr>
              <a:t>n kết dân tộc l</a:t>
            </a:r>
            <a:r>
              <a:rPr lang="en-AU" altLang="en-US" dirty="0">
                <a:latin typeface="Times New Roman" panose="02020603050405020304" pitchFamily="18" charset="0"/>
                <a:ea typeface="Times New Roman" panose="02020603050405020304" pitchFamily="18" charset="0"/>
              </a:rPr>
              <a:t>à</a:t>
            </a:r>
            <a:r>
              <a:rPr lang="en-AU" altLang="en-US" dirty="0">
                <a:latin typeface="Times New Roman" panose="02020603050405020304" pitchFamily="18" charset="0"/>
                <a:cs typeface="Times New Roman" panose="02020603050405020304" pitchFamily="18" charset="0"/>
              </a:rPr>
              <a:t> mục tiêu, nhiệm vụ h</a:t>
            </a:r>
            <a:r>
              <a:rPr lang="en-AU" altLang="en-US" dirty="0">
                <a:latin typeface="Times New Roman" panose="02020603050405020304" pitchFamily="18" charset="0"/>
                <a:ea typeface="Times New Roman" panose="02020603050405020304" pitchFamily="18" charset="0"/>
              </a:rPr>
              <a:t>à</a:t>
            </a:r>
            <a:r>
              <a:rPr lang="en-AU" altLang="en-US" dirty="0">
                <a:latin typeface="Times New Roman" panose="02020603050405020304" pitchFamily="18" charset="0"/>
                <a:cs typeface="Times New Roman" panose="02020603050405020304" pitchFamily="18" charset="0"/>
              </a:rPr>
              <a:t>ng đầu của cả dân tộc. Đại đo</a:t>
            </a:r>
            <a:r>
              <a:rPr lang="en-AU" altLang="en-US" dirty="0">
                <a:latin typeface="Times New Roman" panose="02020603050405020304" pitchFamily="18" charset="0"/>
                <a:ea typeface="Times New Roman" panose="02020603050405020304" pitchFamily="18" charset="0"/>
              </a:rPr>
              <a:t>à</a:t>
            </a:r>
            <a:r>
              <a:rPr lang="en-AU" altLang="en-US" dirty="0">
                <a:latin typeface="Times New Roman" panose="02020603050405020304" pitchFamily="18" charset="0"/>
                <a:cs typeface="Times New Roman" panose="02020603050405020304" pitchFamily="18" charset="0"/>
              </a:rPr>
              <a:t>n kết l</a:t>
            </a:r>
            <a:r>
              <a:rPr lang="en-AU" altLang="en-US" dirty="0">
                <a:latin typeface="Times New Roman" panose="02020603050405020304" pitchFamily="18" charset="0"/>
                <a:ea typeface="Times New Roman" panose="02020603050405020304" pitchFamily="18" charset="0"/>
              </a:rPr>
              <a:t>à</a:t>
            </a:r>
            <a:r>
              <a:rPr lang="en-AU" altLang="en-US" dirty="0">
                <a:latin typeface="Times New Roman" panose="02020603050405020304" pitchFamily="18" charset="0"/>
                <a:cs typeface="Times New Roman" panose="02020603050405020304" pitchFamily="18" charset="0"/>
              </a:rPr>
              <a:t> yêu cầu khách quan của sự nghiệp cách mạng.</a:t>
            </a:r>
            <a:r>
              <a:rPr lang="en-US" altLang="en-US" dirty="0">
                <a:latin typeface="Times New Roman" panose="02020603050405020304" pitchFamily="18" charset="0"/>
                <a:cs typeface="Times New Roman" panose="02020603050405020304" pitchFamily="18" charset="0"/>
              </a:rPr>
              <a:t> </a:t>
            </a:r>
            <a:endParaRPr lang="en-US" altLang="en-US" dirty="0">
              <a:latin typeface="Times New Roman" panose="02020603050405020304" pitchFamily="18" charset="0"/>
              <a:ea typeface="Times New Roman" panose="02020603050405020304" pitchFamily="18" charset="0"/>
            </a:endParaRPr>
          </a:p>
        </p:txBody>
      </p:sp>
      <p:sp>
        <p:nvSpPr>
          <p:cNvPr id="19467" name="AutoShape 11"/>
          <p:cNvSpPr>
            <a:spLocks noChangeArrowheads="1"/>
          </p:cNvSpPr>
          <p:nvPr/>
        </p:nvSpPr>
        <p:spPr bwMode="auto">
          <a:xfrm>
            <a:off x="303213" y="1295400"/>
            <a:ext cx="8840788" cy="1428750"/>
          </a:xfrm>
          <a:prstGeom prst="flowChartTerminator">
            <a:avLst/>
          </a:prstGeom>
          <a:solidFill>
            <a:srgbClr val="FFFF00"/>
          </a:solidFill>
        </p:spPr>
        <p:style>
          <a:lnRef idx="2">
            <a:schemeClr val="accent2"/>
          </a:lnRef>
          <a:fillRef idx="1">
            <a:schemeClr val="lt1"/>
          </a:fillRef>
          <a:effectRef idx="0">
            <a:schemeClr val="accent2"/>
          </a:effectRef>
          <a:fontRef idx="minor">
            <a:schemeClr val="dk1"/>
          </a:fontRef>
        </p:style>
        <p:txBody>
          <a:bodyPr anchor="ctr">
            <a:spAutoFit/>
          </a:bodyP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just">
              <a:buNone/>
            </a:pPr>
            <a:r>
              <a:rPr lang="en-AU" altLang="x-none" sz="3000" b="1" i="1" dirty="0">
                <a:solidFill>
                  <a:srgbClr val="0070C0"/>
                </a:solidFill>
                <a:latin typeface="Times New Roman" panose="02020603050405020304" pitchFamily="18" charset="0"/>
                <a:cs typeface="Times New Roman" panose="02020603050405020304" pitchFamily="18" charset="0"/>
              </a:rPr>
              <a:t>b. Đại đo</a:t>
            </a:r>
            <a:r>
              <a:rPr lang="en-AU" altLang="x-none" sz="3000" b="1" i="1" dirty="0">
                <a:solidFill>
                  <a:srgbClr val="0070C0"/>
                </a:solidFill>
                <a:latin typeface="Times New Roman" panose="02020603050405020304" pitchFamily="18" charset="0"/>
                <a:ea typeface="Times New Roman" panose="02020603050405020304" pitchFamily="18" charset="0"/>
              </a:rPr>
              <a:t>à</a:t>
            </a:r>
            <a:r>
              <a:rPr lang="en-AU" altLang="x-none" sz="3000" b="1" i="1" dirty="0">
                <a:solidFill>
                  <a:srgbClr val="0070C0"/>
                </a:solidFill>
                <a:latin typeface="Times New Roman" panose="02020603050405020304" pitchFamily="18" charset="0"/>
                <a:cs typeface="Times New Roman" panose="02020603050405020304" pitchFamily="18" charset="0"/>
              </a:rPr>
              <a:t>n kết to</a:t>
            </a:r>
            <a:r>
              <a:rPr lang="en-AU" altLang="x-none" sz="3000" b="1" i="1" dirty="0">
                <a:solidFill>
                  <a:srgbClr val="0070C0"/>
                </a:solidFill>
                <a:latin typeface="Times New Roman" panose="02020603050405020304" pitchFamily="18" charset="0"/>
                <a:ea typeface="Times New Roman" panose="02020603050405020304" pitchFamily="18" charset="0"/>
              </a:rPr>
              <a:t>à</a:t>
            </a:r>
            <a:r>
              <a:rPr lang="en-AU" altLang="x-none" sz="3000" b="1" i="1" dirty="0">
                <a:solidFill>
                  <a:srgbClr val="0070C0"/>
                </a:solidFill>
                <a:latin typeface="Times New Roman" panose="02020603050405020304" pitchFamily="18" charset="0"/>
                <a:cs typeface="Times New Roman" panose="02020603050405020304" pitchFamily="18" charset="0"/>
              </a:rPr>
              <a:t>n dân tộc l</a:t>
            </a:r>
            <a:r>
              <a:rPr lang="en-AU" altLang="x-none" sz="3000" b="1" i="1" dirty="0">
                <a:solidFill>
                  <a:srgbClr val="0070C0"/>
                </a:solidFill>
                <a:latin typeface="Times New Roman" panose="02020603050405020304" pitchFamily="18" charset="0"/>
                <a:ea typeface="Times New Roman" panose="02020603050405020304" pitchFamily="18" charset="0"/>
              </a:rPr>
              <a:t>à</a:t>
            </a:r>
            <a:r>
              <a:rPr lang="en-AU" altLang="x-none" sz="3000" b="1" i="1" dirty="0">
                <a:solidFill>
                  <a:srgbClr val="0070C0"/>
                </a:solidFill>
                <a:latin typeface="Times New Roman" panose="02020603050405020304" pitchFamily="18" charset="0"/>
                <a:cs typeface="Times New Roman" panose="02020603050405020304" pitchFamily="18" charset="0"/>
              </a:rPr>
              <a:t> một mục tiêu, nhiệm vụ h</a:t>
            </a:r>
            <a:r>
              <a:rPr lang="en-AU" altLang="x-none" sz="3000" b="1" i="1" dirty="0">
                <a:solidFill>
                  <a:srgbClr val="0070C0"/>
                </a:solidFill>
                <a:latin typeface="Times New Roman" panose="02020603050405020304" pitchFamily="18" charset="0"/>
                <a:ea typeface="Times New Roman" panose="02020603050405020304" pitchFamily="18" charset="0"/>
              </a:rPr>
              <a:t>à</a:t>
            </a:r>
            <a:r>
              <a:rPr lang="en-AU" altLang="x-none" sz="3000" b="1" i="1" dirty="0">
                <a:solidFill>
                  <a:srgbClr val="0070C0"/>
                </a:solidFill>
                <a:latin typeface="Times New Roman" panose="02020603050405020304" pitchFamily="18" charset="0"/>
                <a:cs typeface="Times New Roman" panose="02020603050405020304" pitchFamily="18" charset="0"/>
              </a:rPr>
              <a:t>ng đầu của cách mạng Việt Nam</a:t>
            </a:r>
            <a:endParaRPr lang="en-AU" altLang="x-none" sz="3000" b="1" i="1" dirty="0">
              <a:solidFill>
                <a:srgbClr val="0070C0"/>
              </a:solidFill>
              <a:latin typeface="Times New Roman" panose="02020603050405020304" pitchFamily="18" charset="0"/>
              <a:ea typeface="Times New Roman" panose="02020603050405020304" pitchFamily="18" charset="0"/>
            </a:endParaRPr>
          </a:p>
        </p:txBody>
      </p:sp>
      <p:cxnSp>
        <p:nvCxnSpPr>
          <p:cNvPr id="31748" name="Straight Connector 3"/>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6" name="Rectangle 5"/>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31750" name="Picture 9"/>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9" name="Rectangle 8"/>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med">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charRg st="0" end="290"/>
                                            </p:txEl>
                                          </p:spTgt>
                                        </p:tgtEl>
                                        <p:attrNameLst>
                                          <p:attrName>style.visibility</p:attrName>
                                        </p:attrNameLst>
                                      </p:cBhvr>
                                      <p:to>
                                        <p:strVal val="visible"/>
                                      </p:to>
                                    </p:set>
                                    <p:anim calcmode="lin" valueType="num">
                                      <p:cBhvr additive="base">
                                        <p:cTn id="7" dur="500" fill="hold"/>
                                        <p:tgtEl>
                                          <p:spTgt spid="5">
                                            <p:txEl>
                                              <p:charRg st="0" end="29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charRg st="0" end="29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05" name="Rectangle 25"/>
          <p:cNvSpPr>
            <a:spLocks noChangeArrowheads="1"/>
          </p:cNvSpPr>
          <p:nvPr/>
        </p:nvSpPr>
        <p:spPr bwMode="auto">
          <a:xfrm>
            <a:off x="250825" y="3113088"/>
            <a:ext cx="8712200" cy="1273175"/>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marL="514350" indent="-514350" algn="just" eaLnBrk="1" hangingPunct="1">
              <a:lnSpc>
                <a:spcPct val="120000"/>
              </a:lnSpc>
              <a:buAutoNum type="alphaLcPeriod"/>
            </a:pPr>
            <a:r>
              <a:rPr lang="en-AU" altLang="x-none" sz="3200" b="1" dirty="0">
                <a:solidFill>
                  <a:srgbClr val="002060"/>
                </a:solidFill>
                <a:latin typeface="Times New Roman" panose="02020603050405020304" pitchFamily="18" charset="0"/>
                <a:cs typeface="Times New Roman" panose="02020603050405020304" pitchFamily="18" charset="0"/>
              </a:rPr>
              <a:t>Chủ thể của khối đại đo</a:t>
            </a:r>
            <a:r>
              <a:rPr lang="en-AU" altLang="x-none" sz="3200" b="1" dirty="0">
                <a:solidFill>
                  <a:srgbClr val="002060"/>
                </a:solidFill>
                <a:latin typeface="Times New Roman" panose="02020603050405020304" pitchFamily="18" charset="0"/>
                <a:ea typeface="Times New Roman" panose="02020603050405020304" pitchFamily="18" charset="0"/>
              </a:rPr>
              <a:t>à</a:t>
            </a:r>
            <a:r>
              <a:rPr lang="en-AU" altLang="x-none" sz="3200" b="1" dirty="0">
                <a:solidFill>
                  <a:srgbClr val="002060"/>
                </a:solidFill>
                <a:latin typeface="Times New Roman" panose="02020603050405020304" pitchFamily="18" charset="0"/>
                <a:cs typeface="Times New Roman" panose="02020603050405020304" pitchFamily="18" charset="0"/>
              </a:rPr>
              <a:t>n kết to</a:t>
            </a:r>
            <a:r>
              <a:rPr lang="en-AU" altLang="x-none" sz="3200" b="1" dirty="0">
                <a:solidFill>
                  <a:srgbClr val="002060"/>
                </a:solidFill>
                <a:latin typeface="Times New Roman" panose="02020603050405020304" pitchFamily="18" charset="0"/>
                <a:ea typeface="Times New Roman" panose="02020603050405020304" pitchFamily="18" charset="0"/>
              </a:rPr>
              <a:t>à</a:t>
            </a:r>
            <a:r>
              <a:rPr lang="en-AU" altLang="x-none" sz="3200" b="1" dirty="0">
                <a:solidFill>
                  <a:srgbClr val="002060"/>
                </a:solidFill>
                <a:latin typeface="Times New Roman" panose="02020603050405020304" pitchFamily="18" charset="0"/>
                <a:cs typeface="Times New Roman" panose="02020603050405020304" pitchFamily="18" charset="0"/>
              </a:rPr>
              <a:t>n dân tộc</a:t>
            </a:r>
            <a:endParaRPr lang="en-AU" altLang="x-none" sz="3200" b="1" dirty="0">
              <a:solidFill>
                <a:srgbClr val="002060"/>
              </a:solidFill>
              <a:latin typeface="Times New Roman" panose="02020603050405020304" pitchFamily="18" charset="0"/>
              <a:cs typeface="Times New Roman" panose="02020603050405020304" pitchFamily="18" charset="0"/>
            </a:endParaRPr>
          </a:p>
          <a:p>
            <a:pPr marL="514350" indent="-514350" algn="just" eaLnBrk="1" hangingPunct="1">
              <a:lnSpc>
                <a:spcPct val="120000"/>
              </a:lnSpc>
              <a:buNone/>
            </a:pPr>
            <a:r>
              <a:rPr lang="en-AU" altLang="x-none" sz="3200" b="1" dirty="0">
                <a:solidFill>
                  <a:srgbClr val="002060"/>
                </a:solidFill>
                <a:latin typeface="Times New Roman" panose="02020603050405020304" pitchFamily="18" charset="0"/>
                <a:cs typeface="Times New Roman" panose="02020603050405020304" pitchFamily="18" charset="0"/>
              </a:rPr>
              <a:t>b. Nền tảng của khối đại đo</a:t>
            </a:r>
            <a:r>
              <a:rPr lang="en-AU" altLang="x-none" sz="3200" b="1" dirty="0">
                <a:solidFill>
                  <a:srgbClr val="002060"/>
                </a:solidFill>
                <a:latin typeface="Times New Roman" panose="02020603050405020304" pitchFamily="18" charset="0"/>
                <a:ea typeface="Times New Roman" panose="02020603050405020304" pitchFamily="18" charset="0"/>
              </a:rPr>
              <a:t>à</a:t>
            </a:r>
            <a:r>
              <a:rPr lang="en-AU" altLang="x-none" sz="3200" b="1" dirty="0">
                <a:solidFill>
                  <a:srgbClr val="002060"/>
                </a:solidFill>
                <a:latin typeface="Times New Roman" panose="02020603050405020304" pitchFamily="18" charset="0"/>
                <a:cs typeface="Times New Roman" panose="02020603050405020304" pitchFamily="18" charset="0"/>
              </a:rPr>
              <a:t>n kết dân tộc</a:t>
            </a:r>
            <a:endParaRPr lang="en-AU" altLang="x-none" sz="3200" b="1" dirty="0">
              <a:solidFill>
                <a:srgbClr val="002060"/>
              </a:solidFill>
              <a:latin typeface="Times New Roman" panose="02020603050405020304" pitchFamily="18" charset="0"/>
              <a:ea typeface="Times New Roman" panose="02020603050405020304" pitchFamily="18" charset="0"/>
            </a:endParaRPr>
          </a:p>
        </p:txBody>
      </p:sp>
      <p:sp>
        <p:nvSpPr>
          <p:cNvPr id="20506" name="Rectangle 26"/>
          <p:cNvSpPr>
            <a:spLocks noChangeArrowheads="1"/>
          </p:cNvSpPr>
          <p:nvPr/>
        </p:nvSpPr>
        <p:spPr bwMode="auto">
          <a:xfrm>
            <a:off x="271463" y="2133600"/>
            <a:ext cx="8747125" cy="742950"/>
          </a:xfrm>
          <a:prstGeom prst="rect">
            <a:avLst/>
          </a:prstGeom>
          <a:ln>
            <a:noFill/>
          </a:ln>
        </p:spPr>
        <p:style>
          <a:lnRef idx="2">
            <a:schemeClr val="accent2"/>
          </a:lnRef>
          <a:fillRef idx="1">
            <a:schemeClr val="lt1"/>
          </a:fillRef>
          <a:effectRef idx="0">
            <a:schemeClr val="accent2"/>
          </a:effectRef>
          <a:fontRef idx="minor">
            <a:schemeClr val="dk1"/>
          </a:fontRef>
        </p:style>
        <p:txBody>
          <a:bodyPr>
            <a:spAutoFit/>
          </a:bodyP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just" eaLnBrk="1" hangingPunct="1">
              <a:lnSpc>
                <a:spcPct val="150000"/>
              </a:lnSpc>
              <a:spcBef>
                <a:spcPct val="25000"/>
              </a:spcBef>
              <a:spcAft>
                <a:spcPct val="25000"/>
              </a:spcAft>
              <a:buNone/>
            </a:pPr>
            <a:r>
              <a:rPr lang="en-AU" altLang="x-none" sz="3200" b="1" dirty="0">
                <a:solidFill>
                  <a:srgbClr val="FF0101"/>
                </a:solidFill>
                <a:latin typeface="Times New Roman" panose="02020603050405020304" pitchFamily="18" charset="0"/>
                <a:cs typeface="Times New Roman" panose="02020603050405020304" pitchFamily="18" charset="0"/>
              </a:rPr>
              <a:t>2. Lực lượng của khối đại đo</a:t>
            </a:r>
            <a:r>
              <a:rPr lang="en-AU" altLang="x-none" sz="3200" b="1" dirty="0">
                <a:solidFill>
                  <a:srgbClr val="FF0101"/>
                </a:solidFill>
                <a:latin typeface="Times New Roman" panose="02020603050405020304" pitchFamily="18" charset="0"/>
                <a:ea typeface="Times New Roman" panose="02020603050405020304" pitchFamily="18" charset="0"/>
              </a:rPr>
              <a:t>à</a:t>
            </a:r>
            <a:r>
              <a:rPr lang="en-AU" altLang="x-none" sz="3200" b="1" dirty="0">
                <a:solidFill>
                  <a:srgbClr val="FF0101"/>
                </a:solidFill>
                <a:latin typeface="Times New Roman" panose="02020603050405020304" pitchFamily="18" charset="0"/>
                <a:cs typeface="Times New Roman" panose="02020603050405020304" pitchFamily="18" charset="0"/>
              </a:rPr>
              <a:t>n kết to</a:t>
            </a:r>
            <a:r>
              <a:rPr lang="en-AU" altLang="x-none" sz="3200" b="1" dirty="0">
                <a:solidFill>
                  <a:srgbClr val="FF0101"/>
                </a:solidFill>
                <a:latin typeface="Times New Roman" panose="02020603050405020304" pitchFamily="18" charset="0"/>
                <a:ea typeface="Times New Roman" panose="02020603050405020304" pitchFamily="18" charset="0"/>
              </a:rPr>
              <a:t>à</a:t>
            </a:r>
            <a:r>
              <a:rPr lang="en-AU" altLang="x-none" sz="3200" b="1" dirty="0">
                <a:solidFill>
                  <a:srgbClr val="FF0101"/>
                </a:solidFill>
                <a:latin typeface="Times New Roman" panose="02020603050405020304" pitchFamily="18" charset="0"/>
                <a:cs typeface="Times New Roman" panose="02020603050405020304" pitchFamily="18" charset="0"/>
              </a:rPr>
              <a:t>n dân tộc</a:t>
            </a:r>
            <a:r>
              <a:rPr sz="3200" dirty="0">
                <a:solidFill>
                  <a:srgbClr val="000000"/>
                </a:solidFill>
                <a:latin typeface="Times New Roman" panose="02020603050405020304" pitchFamily="18" charset="0"/>
                <a:cs typeface="Times New Roman" panose="02020603050405020304" pitchFamily="18" charset="0"/>
              </a:rPr>
              <a:t> </a:t>
            </a:r>
            <a:endParaRPr sz="3200" dirty="0">
              <a:solidFill>
                <a:srgbClr val="000000"/>
              </a:solidFill>
              <a:latin typeface="Times New Roman" panose="02020603050405020304" pitchFamily="18" charset="0"/>
              <a:ea typeface="Times New Roman" panose="02020603050405020304" pitchFamily="18" charset="0"/>
            </a:endParaRPr>
          </a:p>
        </p:txBody>
      </p:sp>
      <p:cxnSp>
        <p:nvCxnSpPr>
          <p:cNvPr id="32772" name="Straight Connector 3"/>
          <p:cNvCxnSpPr/>
          <p:nvPr/>
        </p:nvCxnSpPr>
        <p:spPr>
          <a:xfrm>
            <a:off x="169863" y="1419225"/>
            <a:ext cx="8801100" cy="0"/>
          </a:xfrm>
          <a:prstGeom prst="line">
            <a:avLst/>
          </a:prstGeom>
          <a:ln w="19050" cap="flat" cmpd="sng">
            <a:solidFill>
              <a:srgbClr val="4472C4"/>
            </a:solidFill>
            <a:prstDash val="solid"/>
            <a:miter/>
            <a:headEnd type="none" w="med" len="med"/>
            <a:tailEnd type="none" w="med" len="med"/>
          </a:ln>
        </p:spPr>
      </p:cxnSp>
      <p:sp>
        <p:nvSpPr>
          <p:cNvPr id="5" name="Rectangle 4"/>
          <p:cNvSpPr/>
          <p:nvPr/>
        </p:nvSpPr>
        <p:spPr>
          <a:xfrm>
            <a:off x="1901825" y="457200"/>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32774" name="Picture 9"/>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8" name="Rectangle 7"/>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med">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505">
                                            <p:txEl>
                                              <p:charRg st="0" end="43"/>
                                            </p:txEl>
                                          </p:spTgt>
                                        </p:tgtEl>
                                        <p:attrNameLst>
                                          <p:attrName>style.visibility</p:attrName>
                                        </p:attrNameLst>
                                      </p:cBhvr>
                                      <p:to>
                                        <p:strVal val="visible"/>
                                      </p:to>
                                    </p:set>
                                    <p:anim calcmode="lin" valueType="num">
                                      <p:cBhvr additive="base">
                                        <p:cTn id="7" dur="500" fill="hold"/>
                                        <p:tgtEl>
                                          <p:spTgt spid="20505">
                                            <p:txEl>
                                              <p:charRg st="0" end="4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505">
                                            <p:txEl>
                                              <p:charRg st="0" end="4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505">
                                            <p:txEl>
                                              <p:charRg st="43" end="85"/>
                                            </p:txEl>
                                          </p:spTgt>
                                        </p:tgtEl>
                                        <p:attrNameLst>
                                          <p:attrName>style.visibility</p:attrName>
                                        </p:attrNameLst>
                                      </p:cBhvr>
                                      <p:to>
                                        <p:strVal val="visible"/>
                                      </p:to>
                                    </p:set>
                                    <p:anim calcmode="lin" valueType="num">
                                      <p:cBhvr additive="base">
                                        <p:cTn id="13" dur="500" fill="hold"/>
                                        <p:tgtEl>
                                          <p:spTgt spid="20505">
                                            <p:txEl>
                                              <p:charRg st="43" end="8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505">
                                            <p:txEl>
                                              <p:charRg st="43" end="8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6323" name="Rectangle 3"/>
          <p:cNvSpPr>
            <a:spLocks noChangeArrowheads="1"/>
          </p:cNvSpPr>
          <p:nvPr/>
        </p:nvSpPr>
        <p:spPr bwMode="auto">
          <a:xfrm>
            <a:off x="209550" y="2743200"/>
            <a:ext cx="8712200" cy="4276725"/>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indent="457200" algn="just" eaLnBrk="1" hangingPunct="1">
              <a:buNone/>
            </a:pPr>
            <a:r>
              <a:rPr lang="en-AU" altLang="x-none" sz="3400" dirty="0">
                <a:solidFill>
                  <a:srgbClr val="002060"/>
                </a:solidFill>
                <a:latin typeface="Times New Roman" panose="02020603050405020304" pitchFamily="18" charset="0"/>
                <a:cs typeface="Times New Roman" panose="02020603050405020304" pitchFamily="18" charset="0"/>
              </a:rPr>
              <a:t>Để xây dựng khối đại đo</a:t>
            </a:r>
            <a:r>
              <a:rPr lang="en-AU" altLang="x-none" sz="3400" dirty="0">
                <a:solidFill>
                  <a:srgbClr val="002060"/>
                </a:solidFill>
                <a:latin typeface="Times New Roman" panose="02020603050405020304" pitchFamily="18" charset="0"/>
                <a:ea typeface="Times New Roman" panose="02020603050405020304" pitchFamily="18" charset="0"/>
              </a:rPr>
              <a:t>à</a:t>
            </a:r>
            <a:r>
              <a:rPr lang="en-AU" altLang="x-none" sz="3400" dirty="0">
                <a:solidFill>
                  <a:srgbClr val="002060"/>
                </a:solidFill>
                <a:latin typeface="Times New Roman" panose="02020603050405020304" pitchFamily="18" charset="0"/>
                <a:cs typeface="Times New Roman" panose="02020603050405020304" pitchFamily="18" charset="0"/>
              </a:rPr>
              <a:t>n kết dân tộc cần          bảo đảm các điều kiện:</a:t>
            </a:r>
            <a:endParaRPr lang="en-AU" altLang="x-none" sz="3400" dirty="0">
              <a:solidFill>
                <a:srgbClr val="002060"/>
              </a:solidFill>
              <a:latin typeface="Times New Roman" panose="02020603050405020304" pitchFamily="18" charset="0"/>
              <a:cs typeface="Times New Roman" panose="02020603050405020304" pitchFamily="18" charset="0"/>
            </a:endParaRPr>
          </a:p>
          <a:p>
            <a:pPr indent="457200" algn="just" eaLnBrk="1" hangingPunct="1">
              <a:buChar char="-"/>
            </a:pPr>
            <a:r>
              <a:rPr lang="en-AU" altLang="x-none" sz="3400" dirty="0">
                <a:solidFill>
                  <a:srgbClr val="002060"/>
                </a:solidFill>
                <a:latin typeface="Times New Roman" panose="02020603050405020304" pitchFamily="18" charset="0"/>
                <a:cs typeface="Times New Roman" panose="02020603050405020304" pitchFamily="18" charset="0"/>
              </a:rPr>
              <a:t>Kế thừa truyền thống yêu nước, nhân nghĩa, đo</a:t>
            </a:r>
            <a:r>
              <a:rPr lang="en-AU" altLang="x-none" sz="3400" dirty="0">
                <a:solidFill>
                  <a:srgbClr val="002060"/>
                </a:solidFill>
                <a:latin typeface="Times New Roman" panose="02020603050405020304" pitchFamily="18" charset="0"/>
                <a:ea typeface="Times New Roman" panose="02020603050405020304" pitchFamily="18" charset="0"/>
              </a:rPr>
              <a:t>à</a:t>
            </a:r>
            <a:r>
              <a:rPr lang="en-AU" altLang="x-none" sz="3400" dirty="0">
                <a:solidFill>
                  <a:srgbClr val="002060"/>
                </a:solidFill>
                <a:latin typeface="Times New Roman" panose="02020603050405020304" pitchFamily="18" charset="0"/>
                <a:cs typeface="Times New Roman" panose="02020603050405020304" pitchFamily="18" charset="0"/>
              </a:rPr>
              <a:t>n kết của dân tộc. </a:t>
            </a:r>
            <a:endParaRPr lang="en-AU" altLang="x-none" sz="3400" dirty="0">
              <a:solidFill>
                <a:srgbClr val="002060"/>
              </a:solidFill>
              <a:latin typeface="Times New Roman" panose="02020603050405020304" pitchFamily="18" charset="0"/>
              <a:cs typeface="Times New Roman" panose="02020603050405020304" pitchFamily="18" charset="0"/>
            </a:endParaRPr>
          </a:p>
          <a:p>
            <a:pPr indent="457200" algn="just" eaLnBrk="1" hangingPunct="1">
              <a:buChar char="-"/>
            </a:pPr>
            <a:r>
              <a:rPr lang="en-AU" altLang="x-none" sz="3400" dirty="0">
                <a:solidFill>
                  <a:srgbClr val="002060"/>
                </a:solidFill>
                <a:latin typeface="Times New Roman" panose="02020603050405020304" pitchFamily="18" charset="0"/>
                <a:cs typeface="Times New Roman" panose="02020603050405020304" pitchFamily="18" charset="0"/>
              </a:rPr>
              <a:t>Phải có lòng khoan dung, độ lượng với con người.</a:t>
            </a:r>
            <a:endParaRPr lang="en-AU" altLang="x-none" sz="3400" dirty="0">
              <a:solidFill>
                <a:srgbClr val="002060"/>
              </a:solidFill>
              <a:latin typeface="Times New Roman" panose="02020603050405020304" pitchFamily="18" charset="0"/>
              <a:cs typeface="Times New Roman" panose="02020603050405020304" pitchFamily="18" charset="0"/>
            </a:endParaRPr>
          </a:p>
          <a:p>
            <a:pPr indent="457200" algn="just" eaLnBrk="1" hangingPunct="1">
              <a:buChar char="-"/>
            </a:pPr>
            <a:r>
              <a:rPr lang="en-AU" altLang="x-none" sz="3400" dirty="0">
                <a:solidFill>
                  <a:srgbClr val="002060"/>
                </a:solidFill>
                <a:latin typeface="Times New Roman" panose="02020603050405020304" pitchFamily="18" charset="0"/>
                <a:cs typeface="Times New Roman" panose="02020603050405020304" pitchFamily="18" charset="0"/>
              </a:rPr>
              <a:t>Phải có niềm tin v</a:t>
            </a:r>
            <a:r>
              <a:rPr lang="en-AU" altLang="x-none" sz="3400" dirty="0">
                <a:solidFill>
                  <a:srgbClr val="002060"/>
                </a:solidFill>
                <a:latin typeface="Times New Roman" panose="02020603050405020304" pitchFamily="18" charset="0"/>
                <a:ea typeface="Times New Roman" panose="02020603050405020304" pitchFamily="18" charset="0"/>
              </a:rPr>
              <a:t>à</a:t>
            </a:r>
            <a:r>
              <a:rPr lang="en-AU" altLang="x-none" sz="3400" dirty="0">
                <a:solidFill>
                  <a:srgbClr val="002060"/>
                </a:solidFill>
                <a:latin typeface="Times New Roman" panose="02020603050405020304" pitchFamily="18" charset="0"/>
                <a:cs typeface="Times New Roman" panose="02020603050405020304" pitchFamily="18" charset="0"/>
              </a:rPr>
              <a:t>o nhân dân.</a:t>
            </a:r>
            <a:endParaRPr lang="en-AU" altLang="x-none" sz="3400" dirty="0">
              <a:solidFill>
                <a:srgbClr val="002060"/>
              </a:solidFill>
              <a:latin typeface="Times New Roman" panose="02020603050405020304" pitchFamily="18" charset="0"/>
              <a:cs typeface="Times New Roman" panose="02020603050405020304" pitchFamily="18" charset="0"/>
            </a:endParaRPr>
          </a:p>
          <a:p>
            <a:pPr indent="457200" algn="just" eaLnBrk="1" hangingPunct="1">
              <a:buNone/>
            </a:pPr>
            <a:endParaRPr sz="3400" dirty="0">
              <a:solidFill>
                <a:srgbClr val="002060"/>
              </a:solidFill>
              <a:latin typeface="Times New Roman" panose="02020603050405020304" pitchFamily="18" charset="0"/>
              <a:ea typeface="Times New Roman" panose="02020603050405020304" pitchFamily="18" charset="0"/>
            </a:endParaRPr>
          </a:p>
        </p:txBody>
      </p:sp>
      <p:sp>
        <p:nvSpPr>
          <p:cNvPr id="4" name="Rectangle 26"/>
          <p:cNvSpPr>
            <a:spLocks noChangeArrowheads="1"/>
          </p:cNvSpPr>
          <p:nvPr/>
        </p:nvSpPr>
        <p:spPr bwMode="auto">
          <a:xfrm>
            <a:off x="-6350" y="1695450"/>
            <a:ext cx="9144000" cy="1077913"/>
          </a:xfrm>
          <a:prstGeom prst="rect">
            <a:avLst/>
          </a:prstGeom>
          <a:ln>
            <a:noFill/>
          </a:ln>
        </p:spPr>
        <p:style>
          <a:lnRef idx="2">
            <a:schemeClr val="accent2"/>
          </a:lnRef>
          <a:fillRef idx="1">
            <a:schemeClr val="lt1"/>
          </a:fillRef>
          <a:effectRef idx="0">
            <a:schemeClr val="accent2"/>
          </a:effectRef>
          <a:fontRef idx="minor">
            <a:schemeClr val="dk1"/>
          </a:fontRef>
        </p:style>
        <p:txBody>
          <a:bodyPr>
            <a:spAutoFit/>
          </a:bodyP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a:buNone/>
            </a:pPr>
            <a:r>
              <a:rPr sz="3200" b="1" dirty="0">
                <a:solidFill>
                  <a:srgbClr val="FF0000"/>
                </a:solidFill>
                <a:latin typeface="Times New Roman" panose="02020603050405020304" pitchFamily="18" charset="0"/>
                <a:cs typeface="Times New Roman" panose="02020603050405020304" pitchFamily="18" charset="0"/>
              </a:rPr>
              <a:t>3. Điều kiện để xây dựng khối đại đo</a:t>
            </a:r>
            <a:r>
              <a:rPr sz="3200" b="1" dirty="0">
                <a:solidFill>
                  <a:srgbClr val="FF0000"/>
                </a:solidFill>
                <a:latin typeface="Times New Roman" panose="02020603050405020304" pitchFamily="18" charset="0"/>
                <a:ea typeface="Times New Roman" panose="02020603050405020304" pitchFamily="18" charset="0"/>
              </a:rPr>
              <a:t>à</a:t>
            </a:r>
            <a:r>
              <a:rPr sz="3200" b="1" dirty="0">
                <a:solidFill>
                  <a:srgbClr val="FF0000"/>
                </a:solidFill>
                <a:latin typeface="Times New Roman" panose="02020603050405020304" pitchFamily="18" charset="0"/>
                <a:cs typeface="Times New Roman" panose="02020603050405020304" pitchFamily="18" charset="0"/>
              </a:rPr>
              <a:t>n kết to</a:t>
            </a:r>
            <a:r>
              <a:rPr sz="3200" b="1" dirty="0">
                <a:solidFill>
                  <a:srgbClr val="FF0000"/>
                </a:solidFill>
                <a:latin typeface="Times New Roman" panose="02020603050405020304" pitchFamily="18" charset="0"/>
                <a:ea typeface="Times New Roman" panose="02020603050405020304" pitchFamily="18" charset="0"/>
              </a:rPr>
              <a:t>à</a:t>
            </a:r>
            <a:r>
              <a:rPr sz="3200" b="1" dirty="0">
                <a:solidFill>
                  <a:srgbClr val="FF0000"/>
                </a:solidFill>
                <a:latin typeface="Times New Roman" panose="02020603050405020304" pitchFamily="18" charset="0"/>
                <a:cs typeface="Times New Roman" panose="02020603050405020304" pitchFamily="18" charset="0"/>
              </a:rPr>
              <a:t>n dân tộc</a:t>
            </a:r>
            <a:endParaRPr sz="3200" b="1" dirty="0">
              <a:solidFill>
                <a:srgbClr val="FF0000"/>
              </a:solidFill>
              <a:latin typeface="Times New Roman" panose="02020603050405020304" pitchFamily="18" charset="0"/>
              <a:ea typeface="Times New Roman" panose="02020603050405020304" pitchFamily="18" charset="0"/>
            </a:endParaRPr>
          </a:p>
        </p:txBody>
      </p:sp>
      <p:cxnSp>
        <p:nvCxnSpPr>
          <p:cNvPr id="34820" name="Straight Connector 4"/>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6" name="Rectangle 5"/>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34822" name="Picture 9"/>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9" name="Rectangle 8"/>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med">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6323">
                                            <p:txEl>
                                              <p:charRg st="0" end="74"/>
                                            </p:txEl>
                                          </p:spTgt>
                                        </p:tgtEl>
                                        <p:attrNameLst>
                                          <p:attrName>style.visibility</p:attrName>
                                        </p:attrNameLst>
                                      </p:cBhvr>
                                      <p:to>
                                        <p:strVal val="visible"/>
                                      </p:to>
                                    </p:set>
                                    <p:anim calcmode="lin" valueType="num">
                                      <p:cBhvr additive="base">
                                        <p:cTn id="7" dur="500" fill="hold"/>
                                        <p:tgtEl>
                                          <p:spTgt spid="56323">
                                            <p:txEl>
                                              <p:charRg st="0" end="7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6323">
                                            <p:txEl>
                                              <p:charRg st="0" end="7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6323">
                                            <p:txEl>
                                              <p:charRg st="74" end="140"/>
                                            </p:txEl>
                                          </p:spTgt>
                                        </p:tgtEl>
                                        <p:attrNameLst>
                                          <p:attrName>style.visibility</p:attrName>
                                        </p:attrNameLst>
                                      </p:cBhvr>
                                      <p:to>
                                        <p:strVal val="visible"/>
                                      </p:to>
                                    </p:set>
                                    <p:anim calcmode="lin" valueType="num">
                                      <p:cBhvr additive="base">
                                        <p:cTn id="13" dur="500" fill="hold"/>
                                        <p:tgtEl>
                                          <p:spTgt spid="56323">
                                            <p:txEl>
                                              <p:charRg st="74" end="14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6323">
                                            <p:txEl>
                                              <p:charRg st="74" end="14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6323">
                                            <p:txEl>
                                              <p:charRg st="140" end="189"/>
                                            </p:txEl>
                                          </p:spTgt>
                                        </p:tgtEl>
                                        <p:attrNameLst>
                                          <p:attrName>style.visibility</p:attrName>
                                        </p:attrNameLst>
                                      </p:cBhvr>
                                      <p:to>
                                        <p:strVal val="visible"/>
                                      </p:to>
                                    </p:set>
                                    <p:anim calcmode="lin" valueType="num">
                                      <p:cBhvr additive="base">
                                        <p:cTn id="19" dur="500" fill="hold"/>
                                        <p:tgtEl>
                                          <p:spTgt spid="56323">
                                            <p:txEl>
                                              <p:charRg st="140" end="189"/>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6323">
                                            <p:txEl>
                                              <p:charRg st="140" end="189"/>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6323">
                                            <p:txEl>
                                              <p:charRg st="189" end="220"/>
                                            </p:txEl>
                                          </p:spTgt>
                                        </p:tgtEl>
                                        <p:attrNameLst>
                                          <p:attrName>style.visibility</p:attrName>
                                        </p:attrNameLst>
                                      </p:cBhvr>
                                      <p:to>
                                        <p:strVal val="visible"/>
                                      </p:to>
                                    </p:set>
                                    <p:anim calcmode="lin" valueType="num">
                                      <p:cBhvr additive="base">
                                        <p:cTn id="25" dur="500" fill="hold"/>
                                        <p:tgtEl>
                                          <p:spTgt spid="56323">
                                            <p:txEl>
                                              <p:charRg st="189" end="22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6323">
                                            <p:txEl>
                                              <p:charRg st="189" end="22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7347" name="Rectangle 3"/>
          <p:cNvSpPr>
            <a:spLocks noGrp="1"/>
          </p:cNvSpPr>
          <p:nvPr>
            <p:ph type="body" idx="4294967295"/>
          </p:nvPr>
        </p:nvSpPr>
        <p:spPr>
          <a:xfrm>
            <a:off x="-150812" y="2794000"/>
            <a:ext cx="5741987" cy="1068388"/>
          </a:xfrm>
        </p:spPr>
        <p:txBody>
          <a:bodyPr vert="horz" wrap="square" lIns="91440" tIns="45720" rIns="91440" bIns="45720" anchor="t" anchorCtr="0"/>
          <a:p>
            <a:pPr algn="just">
              <a:buFont typeface="Wingdings 2" panose="05020102010507070707" pitchFamily="18" charset="2"/>
              <a:buNone/>
            </a:pPr>
            <a:r>
              <a:rPr lang="en-AU" altLang="en-US" sz="2800" b="1" dirty="0">
                <a:solidFill>
                  <a:srgbClr val="002060"/>
                </a:solidFill>
                <a:latin typeface="Times New Roman" panose="02020603050405020304" pitchFamily="18" charset="0"/>
                <a:cs typeface="Times New Roman" panose="02020603050405020304" pitchFamily="18" charset="0"/>
              </a:rPr>
              <a:t>	a. Mặt trận dân tộc thống nhất</a:t>
            </a:r>
            <a:endParaRPr lang="en-AU" altLang="en-US" sz="2800" b="1" dirty="0">
              <a:solidFill>
                <a:srgbClr val="002060"/>
              </a:solidFill>
              <a:latin typeface="Times New Roman" panose="02020603050405020304" pitchFamily="18" charset="0"/>
              <a:cs typeface="Times New Roman" panose="02020603050405020304" pitchFamily="18" charset="0"/>
            </a:endParaRPr>
          </a:p>
          <a:p>
            <a:pPr algn="just">
              <a:buFont typeface="Wingdings 2" panose="05020102010507070707" pitchFamily="18" charset="2"/>
              <a:buNone/>
            </a:pPr>
            <a:r>
              <a:rPr lang="en-AU" altLang="en-US" sz="2800" b="1" dirty="0">
                <a:solidFill>
                  <a:srgbClr val="002060"/>
                </a:solidFill>
                <a:latin typeface="Times New Roman" panose="02020603050405020304" pitchFamily="18" charset="0"/>
                <a:cs typeface="Times New Roman" panose="02020603050405020304" pitchFamily="18" charset="0"/>
              </a:rPr>
              <a:t>	</a:t>
            </a:r>
            <a:endParaRPr lang="en-AU" altLang="en-US" sz="2800" b="1" dirty="0">
              <a:solidFill>
                <a:srgbClr val="002060"/>
              </a:solidFill>
              <a:latin typeface="Times New Roman" panose="02020603050405020304" pitchFamily="18" charset="0"/>
              <a:ea typeface="Times New Roman" panose="02020603050405020304" pitchFamily="18" charset="0"/>
            </a:endParaRPr>
          </a:p>
        </p:txBody>
      </p:sp>
      <p:sp>
        <p:nvSpPr>
          <p:cNvPr id="7" name="Title 1"/>
          <p:cNvSpPr txBox="1"/>
          <p:nvPr/>
        </p:nvSpPr>
        <p:spPr>
          <a:xfrm>
            <a:off x="592080" y="6353213"/>
            <a:ext cx="8229600" cy="292104"/>
          </a:xfrm>
          <a:prstGeom prst="rect">
            <a:avLst/>
          </a:prstGeom>
        </p:spPr>
        <p:txBody>
          <a:bodyPr lIns="0" rIns="0" bIns="0" anchor="b"/>
          <a:lstStyle/>
          <a:p>
            <a:pPr marR="0" algn="ctr" defTabSz="914400" eaLnBrk="1" hangingPunct="1">
              <a:buClrTx/>
              <a:buSzTx/>
              <a:buFontTx/>
              <a:buNone/>
              <a:defRPr/>
            </a:pPr>
            <a:endParaRPr kumimoji="0" lang="en-US" sz="2000" b="1" kern="1200" cap="none" spc="0" normalizeH="0" baseline="0" noProof="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ea typeface="+mj-ea"/>
              <a:cs typeface="Times New Roman" panose="02020603050405020304" pitchFamily="18" charset="0"/>
            </a:endParaRPr>
          </a:p>
          <a:p>
            <a:pPr marR="0" algn="ctr" defTabSz="914400" eaLnBrk="1" hangingPunct="1">
              <a:buClrTx/>
              <a:buSzTx/>
              <a:buFontTx/>
              <a:buNone/>
              <a:defRPr/>
            </a:pPr>
            <a:endParaRPr kumimoji="0" lang="en-US" sz="2000" b="1" kern="1200" cap="none" spc="0" normalizeH="0" baseline="0" noProof="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ea typeface="+mj-ea"/>
              <a:cs typeface="Times New Roman" panose="02020603050405020304" pitchFamily="18" charset="0"/>
            </a:endParaRPr>
          </a:p>
          <a:p>
            <a:pPr marR="0" algn="ctr" defTabSz="914400" eaLnBrk="1" hangingPunct="1">
              <a:buClrTx/>
              <a:buSzTx/>
              <a:buFontTx/>
              <a:buNone/>
              <a:defRPr/>
            </a:pPr>
            <a:endParaRPr kumimoji="0" lang="en-US" sz="2000" b="1" kern="1200" cap="none" spc="0" normalizeH="0" baseline="0" noProof="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ea typeface="+mj-ea"/>
              <a:cs typeface="Times New Roman" panose="02020603050405020304" pitchFamily="18" charset="0"/>
            </a:endParaRPr>
          </a:p>
          <a:p>
            <a:pPr marR="0" algn="ctr" defTabSz="914400" eaLnBrk="1" hangingPunct="1">
              <a:buClrTx/>
              <a:buSzTx/>
              <a:buFontTx/>
              <a:buNone/>
              <a:defRPr/>
            </a:pPr>
            <a:endParaRPr kumimoji="0" lang="en-US" sz="2000" b="1" kern="1200" cap="none" spc="0" normalizeH="0" baseline="0" noProof="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ea typeface="+mj-ea"/>
              <a:cs typeface="Times New Roman" panose="02020603050405020304" pitchFamily="18" charset="0"/>
            </a:endParaRPr>
          </a:p>
          <a:p>
            <a:pPr marR="0" algn="ctr" defTabSz="914400" eaLnBrk="1" hangingPunct="1">
              <a:buClrTx/>
              <a:buSzTx/>
              <a:buFontTx/>
              <a:buNone/>
              <a:defRPr/>
            </a:pPr>
            <a:endParaRPr kumimoji="0" lang="en-US" sz="2000" b="1" kern="1200" cap="none" spc="0" normalizeH="0" baseline="0" noProof="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ea typeface="+mj-ea"/>
              <a:cs typeface="Times New Roman" panose="02020603050405020304" pitchFamily="18" charset="0"/>
            </a:endParaRPr>
          </a:p>
          <a:p>
            <a:pPr marR="0" algn="ctr" defTabSz="914400" eaLnBrk="1" hangingPunct="1">
              <a:buClrTx/>
              <a:buSzTx/>
              <a:buFontTx/>
              <a:buNone/>
              <a:defRPr/>
            </a:pPr>
            <a:endParaRPr kumimoji="0" lang="en-US" sz="2000" b="1" kern="1200" cap="none" spc="0" normalizeH="0" baseline="0" noProof="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ea typeface="+mj-ea"/>
              <a:cs typeface="Times New Roman" panose="02020603050405020304" pitchFamily="18" charset="0"/>
            </a:endParaRPr>
          </a:p>
          <a:p>
            <a:pPr marR="0" algn="ctr" defTabSz="914400" eaLnBrk="1" hangingPunct="1">
              <a:buClrTx/>
              <a:buSzTx/>
              <a:buFontTx/>
              <a:buNone/>
              <a:defRPr/>
            </a:pPr>
            <a:endParaRPr kumimoji="0" lang="en-US" sz="2000" b="1" kern="1200" cap="none" spc="0" normalizeH="0" baseline="0" noProof="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ea typeface="+mj-ea"/>
              <a:cs typeface="Times New Roman" panose="02020603050405020304" pitchFamily="18" charset="0"/>
            </a:endParaRPr>
          </a:p>
        </p:txBody>
      </p:sp>
      <p:grpSp>
        <p:nvGrpSpPr>
          <p:cNvPr id="2" name="Group 17"/>
          <p:cNvGrpSpPr/>
          <p:nvPr/>
        </p:nvGrpSpPr>
        <p:grpSpPr>
          <a:xfrm>
            <a:off x="2874963" y="2978150"/>
            <a:ext cx="6019800" cy="3673475"/>
            <a:chOff x="2849" y="1049"/>
            <a:chExt cx="2580" cy="3271"/>
          </a:xfrm>
        </p:grpSpPr>
        <p:pic>
          <p:nvPicPr>
            <p:cNvPr id="36876" name="Picture 7" descr="MTTQ"/>
            <p:cNvPicPr preferRelativeResize="0">
              <a:picLocks noChangeAspect="1"/>
            </p:cNvPicPr>
            <p:nvPr/>
          </p:nvPicPr>
          <p:blipFill>
            <a:blip r:embed="rId1"/>
            <a:stretch>
              <a:fillRect/>
            </a:stretch>
          </p:blipFill>
          <p:spPr>
            <a:xfrm>
              <a:off x="2849" y="2007"/>
              <a:ext cx="2328" cy="2313"/>
            </a:xfrm>
            <a:prstGeom prst="rect">
              <a:avLst/>
            </a:prstGeom>
            <a:noFill/>
            <a:ln w="9525">
              <a:noFill/>
            </a:ln>
          </p:spPr>
        </p:pic>
        <p:grpSp>
          <p:nvGrpSpPr>
            <p:cNvPr id="36877" name="Group 23"/>
            <p:cNvGrpSpPr/>
            <p:nvPr/>
          </p:nvGrpSpPr>
          <p:grpSpPr>
            <a:xfrm>
              <a:off x="4037" y="1049"/>
              <a:ext cx="1392" cy="1221"/>
              <a:chOff x="3984" y="1179"/>
              <a:chExt cx="1392" cy="1221"/>
            </a:xfrm>
          </p:grpSpPr>
          <p:sp>
            <p:nvSpPr>
              <p:cNvPr id="36878" name="Oval 16" descr="5"/>
              <p:cNvSpPr/>
              <p:nvPr/>
            </p:nvSpPr>
            <p:spPr>
              <a:xfrm>
                <a:off x="4146" y="1179"/>
                <a:ext cx="1075" cy="1040"/>
              </a:xfrm>
              <a:prstGeom prst="ellipse">
                <a:avLst/>
              </a:prstGeom>
              <a:blipFill rotWithShape="1">
                <a:blip r:embed="rId2"/>
                <a:stretch>
                  <a:fillRect/>
                </a:stretch>
              </a:blip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2400" dirty="0">
                  <a:latin typeface="Times New Roman" panose="02020603050405020304" pitchFamily="18" charset="0"/>
                  <a:ea typeface="Times New Roman" panose="02020603050405020304" pitchFamily="18" charset="0"/>
                </a:endParaRPr>
              </a:p>
            </p:txBody>
          </p:sp>
          <p:sp>
            <p:nvSpPr>
              <p:cNvPr id="36879" name="WordArt 17"/>
              <p:cNvSpPr>
                <a:spLocks noTextEdit="1"/>
              </p:cNvSpPr>
              <p:nvPr/>
            </p:nvSpPr>
            <p:spPr>
              <a:xfrm>
                <a:off x="3984" y="1248"/>
                <a:ext cx="1392" cy="1152"/>
              </a:xfrm>
              <a:prstGeom prst="rect">
                <a:avLst/>
              </a:prstGeom>
            </p:spPr>
            <p:txBody>
              <a:bodyPr wrap="none" fromWordArt="1">
                <a:prstTxWarp prst="textArchDown">
                  <a:avLst>
                    <a:gd name="adj" fmla="val 21428605"/>
                  </a:avLst>
                </a:prstTxWarp>
                <a:normAutofit/>
              </a:bodyPr>
              <a:p>
                <a:pPr algn="ctr"/>
                <a:r>
                  <a:rPr lang="en-US" sz="1200" b="1">
                    <a:solidFill>
                      <a:schemeClr val="tx1"/>
                    </a:solidFill>
                    <a:effectLst>
                      <a:prstShdw prst="shdw17" dist="17961" dir="2699999">
                        <a:srgbClr val="000000"/>
                      </a:prstShdw>
                    </a:effectLst>
                    <a:latin typeface="Times New Roman" panose="02020603050405020304" pitchFamily="18" charset="0"/>
                    <a:ea typeface="Times New Roman" panose="02020603050405020304" pitchFamily="18" charset="0"/>
                  </a:rPr>
                  <a:t>MẶT TRẬN TỔ QUỐC VIỆT NAM, </a:t>
                </a:r>
                <a:endParaRPr lang="en-US" sz="1200" b="1">
                  <a:solidFill>
                    <a:schemeClr val="tx1"/>
                  </a:solidFill>
                  <a:effectLst>
                    <a:prstShdw prst="shdw17" dist="17961" dir="2699999">
                      <a:srgbClr val="000000"/>
                    </a:prstShdw>
                  </a:effectLst>
                  <a:latin typeface="Times New Roman" panose="02020603050405020304" pitchFamily="18" charset="0"/>
                  <a:ea typeface="Times New Roman" panose="02020603050405020304" pitchFamily="18" charset="0"/>
                </a:endParaRPr>
              </a:p>
              <a:p>
                <a:pPr algn="ctr"/>
                <a:r>
                  <a:rPr lang="en-US" sz="1200" b="1">
                    <a:solidFill>
                      <a:schemeClr val="tx1"/>
                    </a:solidFill>
                    <a:effectLst>
                      <a:prstShdw prst="shdw17" dist="17961" dir="2699999">
                        <a:srgbClr val="000000"/>
                      </a:prstShdw>
                    </a:effectLst>
                    <a:latin typeface="Times New Roman" panose="02020603050405020304" pitchFamily="18" charset="0"/>
                    <a:ea typeface="Times New Roman" panose="02020603050405020304" pitchFamily="18" charset="0"/>
                  </a:rPr>
                  <a:t>NƠI QUY TỤ SỨC MẠNH DÂN TỘC </a:t>
                </a:r>
                <a:endParaRPr lang="en-US" sz="1200" b="1">
                  <a:solidFill>
                    <a:schemeClr val="tx1"/>
                  </a:solidFill>
                  <a:effectLst>
                    <a:prstShdw prst="shdw17" dist="17961" dir="2699999">
                      <a:srgbClr val="000000"/>
                    </a:prstShdw>
                  </a:effectLst>
                  <a:latin typeface="Times New Roman" panose="02020603050405020304" pitchFamily="18" charset="0"/>
                  <a:ea typeface="Times New Roman" panose="02020603050405020304" pitchFamily="18" charset="0"/>
                </a:endParaRPr>
              </a:p>
            </p:txBody>
          </p:sp>
        </p:grpSp>
      </p:grpSp>
      <p:sp>
        <p:nvSpPr>
          <p:cNvPr id="57363" name="Rectangle 19"/>
          <p:cNvSpPr>
            <a:spLocks noChangeArrowheads="1"/>
          </p:cNvSpPr>
          <p:nvPr/>
        </p:nvSpPr>
        <p:spPr bwMode="auto">
          <a:xfrm>
            <a:off x="152400" y="1384300"/>
            <a:ext cx="8848725" cy="1077913"/>
          </a:xfrm>
          <a:prstGeom prst="rect">
            <a:avLst/>
          </a:prstGeom>
          <a:ln>
            <a:noFill/>
          </a:ln>
        </p:spPr>
        <p:style>
          <a:lnRef idx="2">
            <a:schemeClr val="accent1"/>
          </a:lnRef>
          <a:fillRef idx="1">
            <a:schemeClr val="lt1"/>
          </a:fillRef>
          <a:effectRef idx="0">
            <a:schemeClr val="accent1"/>
          </a:effectRef>
          <a:fontRef idx="minor">
            <a:schemeClr val="dk1"/>
          </a:fontRef>
        </p:style>
        <p:txBody>
          <a:bodyPr>
            <a:spAutoFit/>
          </a:bodyP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spcBef>
                <a:spcPct val="25000"/>
              </a:spcBef>
              <a:spcAft>
                <a:spcPct val="25000"/>
              </a:spcAft>
              <a:buNone/>
            </a:pPr>
            <a:r>
              <a:rPr lang="en-AU" altLang="x-none" sz="3200" b="1" dirty="0">
                <a:solidFill>
                  <a:srgbClr val="FF0101"/>
                </a:solidFill>
                <a:latin typeface="Times New Roman" panose="02020603050405020304" pitchFamily="18" charset="0"/>
                <a:cs typeface="Times New Roman" panose="02020603050405020304" pitchFamily="18" charset="0"/>
              </a:rPr>
              <a:t>4. Hình thức tổ chức của khối đại đo</a:t>
            </a:r>
            <a:r>
              <a:rPr lang="en-AU" altLang="x-none" sz="3200" b="1" dirty="0">
                <a:solidFill>
                  <a:srgbClr val="FF0101"/>
                </a:solidFill>
                <a:latin typeface="Times New Roman" panose="02020603050405020304" pitchFamily="18" charset="0"/>
                <a:ea typeface="Times New Roman" panose="02020603050405020304" pitchFamily="18" charset="0"/>
              </a:rPr>
              <a:t>à</a:t>
            </a:r>
            <a:r>
              <a:rPr lang="en-AU" altLang="x-none" sz="3200" b="1" dirty="0">
                <a:solidFill>
                  <a:srgbClr val="FF0101"/>
                </a:solidFill>
                <a:latin typeface="Times New Roman" panose="02020603050405020304" pitchFamily="18" charset="0"/>
                <a:cs typeface="Times New Roman" panose="02020603050405020304" pitchFamily="18" charset="0"/>
              </a:rPr>
              <a:t>n kết to</a:t>
            </a:r>
            <a:r>
              <a:rPr lang="en-AU" altLang="x-none" sz="3200" b="1" dirty="0">
                <a:solidFill>
                  <a:srgbClr val="FF0101"/>
                </a:solidFill>
                <a:latin typeface="Times New Roman" panose="02020603050405020304" pitchFamily="18" charset="0"/>
                <a:ea typeface="Times New Roman" panose="02020603050405020304" pitchFamily="18" charset="0"/>
              </a:rPr>
              <a:t>à</a:t>
            </a:r>
            <a:r>
              <a:rPr lang="en-AU" altLang="x-none" sz="3200" b="1" dirty="0">
                <a:solidFill>
                  <a:srgbClr val="FF0101"/>
                </a:solidFill>
                <a:latin typeface="Times New Roman" panose="02020603050405020304" pitchFamily="18" charset="0"/>
                <a:cs typeface="Times New Roman" panose="02020603050405020304" pitchFamily="18" charset="0"/>
              </a:rPr>
              <a:t>n dân tộc - Mặt trận dân tộc thống nhất</a:t>
            </a:r>
            <a:endParaRPr sz="3200" b="1" dirty="0">
              <a:solidFill>
                <a:srgbClr val="FF0101"/>
              </a:solidFill>
              <a:latin typeface="Times New Roman" panose="02020603050405020304" pitchFamily="18" charset="0"/>
              <a:ea typeface="Times New Roman" panose="02020603050405020304" pitchFamily="18" charset="0"/>
            </a:endParaRPr>
          </a:p>
        </p:txBody>
      </p:sp>
      <p:cxnSp>
        <p:nvCxnSpPr>
          <p:cNvPr id="36870" name="Straight Connector 9"/>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11" name="Rectangle 10"/>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36872" name="Picture 9"/>
          <p:cNvPicPr>
            <a:picLocks noChangeAspect="1"/>
          </p:cNvPicPr>
          <p:nvPr/>
        </p:nvPicPr>
        <p:blipFill>
          <a:blip r:embed="rId3"/>
          <a:stretch>
            <a:fillRect/>
          </a:stretch>
        </p:blipFill>
        <p:spPr>
          <a:xfrm>
            <a:off x="661988" y="0"/>
            <a:ext cx="1216025" cy="1192213"/>
          </a:xfrm>
          <a:prstGeom prst="rect">
            <a:avLst/>
          </a:prstGeom>
          <a:noFill/>
          <a:ln w="9525">
            <a:noFill/>
          </a:ln>
        </p:spPr>
      </p:pic>
      <p:sp>
        <p:nvSpPr>
          <p:cNvPr id="14" name="Rectangle 13"/>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med">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57347">
                                            <p:txEl>
                                              <p:charRg st="0" end="32"/>
                                            </p:txEl>
                                          </p:spTgt>
                                        </p:tgtEl>
                                        <p:attrNameLst>
                                          <p:attrName>style.visibility</p:attrName>
                                        </p:attrNameLst>
                                      </p:cBhvr>
                                      <p:to>
                                        <p:strVal val="visible"/>
                                      </p:to>
                                    </p:set>
                                    <p:animEffect transition="in" filter="wheel(4)">
                                      <p:cBhvr>
                                        <p:cTn id="7" dur="2000"/>
                                        <p:tgtEl>
                                          <p:spTgt spid="57347">
                                            <p:txEl>
                                              <p:charRg st="0" end="3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heckerboard(across)">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8370" name="Rectangle 2"/>
          <p:cNvSpPr>
            <a:spLocks noGrp="1"/>
          </p:cNvSpPr>
          <p:nvPr>
            <p:ph type="body" idx="4294967295"/>
          </p:nvPr>
        </p:nvSpPr>
        <p:spPr>
          <a:xfrm>
            <a:off x="179388" y="1828800"/>
            <a:ext cx="8713787" cy="4876800"/>
          </a:xfrm>
        </p:spPr>
        <p:txBody>
          <a:bodyPr vert="horz" wrap="square" lIns="91440" tIns="45720" rIns="91440" bIns="45720" anchor="t" anchorCtr="0"/>
          <a:p>
            <a:pPr algn="just">
              <a:buFont typeface="Wingdings 2" panose="05020102010507070707" pitchFamily="18" charset="2"/>
              <a:buNone/>
            </a:pPr>
            <a:r>
              <a:rPr lang="en-AU" altLang="en-US" sz="3100" b="1" dirty="0">
                <a:solidFill>
                  <a:srgbClr val="C00000"/>
                </a:solidFill>
                <a:latin typeface="Times New Roman" panose="02020603050405020304" pitchFamily="18" charset="0"/>
                <a:cs typeface="Times New Roman" panose="02020603050405020304" pitchFamily="18" charset="0"/>
              </a:rPr>
              <a:t>b. Nguyên tắc xây dựng v</a:t>
            </a:r>
            <a:r>
              <a:rPr lang="en-AU" altLang="en-US" sz="3100" b="1" dirty="0">
                <a:solidFill>
                  <a:srgbClr val="C00000"/>
                </a:solidFill>
                <a:latin typeface="Times New Roman" panose="02020603050405020304" pitchFamily="18" charset="0"/>
                <a:ea typeface="Times New Roman" panose="02020603050405020304" pitchFamily="18" charset="0"/>
              </a:rPr>
              <a:t>à</a:t>
            </a:r>
            <a:r>
              <a:rPr lang="en-AU" altLang="en-US" sz="3100" b="1" dirty="0">
                <a:solidFill>
                  <a:srgbClr val="C00000"/>
                </a:solidFill>
                <a:latin typeface="Times New Roman" panose="02020603050405020304" pitchFamily="18" charset="0"/>
                <a:cs typeface="Times New Roman" panose="02020603050405020304" pitchFamily="18" charset="0"/>
              </a:rPr>
              <a:t> hoạt động của mặt trận dân tộc thống nhất:</a:t>
            </a:r>
            <a:endParaRPr lang="en-AU" altLang="en-US" sz="3100" b="1" dirty="0">
              <a:solidFill>
                <a:srgbClr val="C00000"/>
              </a:solidFill>
              <a:latin typeface="Times New Roman" panose="02020603050405020304" pitchFamily="18" charset="0"/>
              <a:cs typeface="Times New Roman" panose="02020603050405020304" pitchFamily="18" charset="0"/>
            </a:endParaRPr>
          </a:p>
          <a:p>
            <a:pPr algn="just">
              <a:buFont typeface="Wingdings 2" panose="05020102010507070707" pitchFamily="18" charset="2"/>
              <a:buNone/>
            </a:pPr>
            <a:r>
              <a:rPr lang="en-AU" altLang="en-US" sz="3100" b="1" dirty="0">
                <a:latin typeface="Times New Roman" panose="02020603050405020304" pitchFamily="18" charset="0"/>
                <a:cs typeface="Times New Roman" panose="02020603050405020304" pitchFamily="18" charset="0"/>
              </a:rPr>
              <a:t>	</a:t>
            </a:r>
            <a:r>
              <a:rPr lang="en-AU" altLang="en-US" sz="3100" dirty="0">
                <a:solidFill>
                  <a:srgbClr val="002060"/>
                </a:solidFill>
                <a:latin typeface="Times New Roman" panose="02020603050405020304" pitchFamily="18" charset="0"/>
                <a:cs typeface="Times New Roman" panose="02020603050405020304" pitchFamily="18" charset="0"/>
              </a:rPr>
              <a:t>- Mặt trận phải được xây dựng trên nền tảng khối liên minh công, nông, trí thức v</a:t>
            </a:r>
            <a:r>
              <a:rPr lang="en-AU" altLang="en-US" sz="3100" dirty="0">
                <a:solidFill>
                  <a:srgbClr val="002060"/>
                </a:solidFill>
                <a:latin typeface="Times New Roman" panose="02020603050405020304" pitchFamily="18" charset="0"/>
                <a:ea typeface="Times New Roman" panose="02020603050405020304" pitchFamily="18" charset="0"/>
              </a:rPr>
              <a:t>à</a:t>
            </a:r>
            <a:r>
              <a:rPr lang="en-AU" altLang="en-US" sz="3100" dirty="0">
                <a:solidFill>
                  <a:srgbClr val="002060"/>
                </a:solidFill>
                <a:latin typeface="Times New Roman" panose="02020603050405020304" pitchFamily="18" charset="0"/>
                <a:cs typeface="Times New Roman" panose="02020603050405020304" pitchFamily="18" charset="0"/>
              </a:rPr>
              <a:t> đặt dưới sự lãnh đạo của Đảng. - xuất phát từ mục tiêu vì nước, vì dân. - hoạt động theo nguyên tắc hiệp thương dân chủ, đảm bảo đo</a:t>
            </a:r>
            <a:r>
              <a:rPr lang="en-AU" altLang="en-US" sz="3100" dirty="0">
                <a:solidFill>
                  <a:srgbClr val="002060"/>
                </a:solidFill>
                <a:latin typeface="Times New Roman" panose="02020603050405020304" pitchFamily="18" charset="0"/>
                <a:ea typeface="Times New Roman" panose="02020603050405020304" pitchFamily="18" charset="0"/>
              </a:rPr>
              <a:t>à</a:t>
            </a:r>
            <a:r>
              <a:rPr lang="en-AU" altLang="en-US" sz="3100" dirty="0">
                <a:solidFill>
                  <a:srgbClr val="002060"/>
                </a:solidFill>
                <a:latin typeface="Times New Roman" panose="02020603050405020304" pitchFamily="18" charset="0"/>
                <a:cs typeface="Times New Roman" panose="02020603050405020304" pitchFamily="18" charset="0"/>
              </a:rPr>
              <a:t>n kết ng</a:t>
            </a:r>
            <a:r>
              <a:rPr lang="en-AU" altLang="en-US" sz="3100" dirty="0">
                <a:solidFill>
                  <a:srgbClr val="002060"/>
                </a:solidFill>
                <a:latin typeface="Times New Roman" panose="02020603050405020304" pitchFamily="18" charset="0"/>
                <a:ea typeface="Times New Roman" panose="02020603050405020304" pitchFamily="18" charset="0"/>
              </a:rPr>
              <a:t>à</a:t>
            </a:r>
            <a:r>
              <a:rPr lang="en-AU" altLang="en-US" sz="3100" dirty="0">
                <a:solidFill>
                  <a:srgbClr val="002060"/>
                </a:solidFill>
                <a:latin typeface="Times New Roman" panose="02020603050405020304" pitchFamily="18" charset="0"/>
                <a:cs typeface="Times New Roman" panose="02020603050405020304" pitchFamily="18" charset="0"/>
              </a:rPr>
              <a:t>y c</a:t>
            </a:r>
            <a:r>
              <a:rPr lang="en-AU" altLang="en-US" sz="3100" dirty="0">
                <a:solidFill>
                  <a:srgbClr val="002060"/>
                </a:solidFill>
                <a:latin typeface="Times New Roman" panose="02020603050405020304" pitchFamily="18" charset="0"/>
                <a:ea typeface="Times New Roman" panose="02020603050405020304" pitchFamily="18" charset="0"/>
              </a:rPr>
              <a:t>à</a:t>
            </a:r>
            <a:r>
              <a:rPr lang="en-AU" altLang="en-US" sz="3100" dirty="0">
                <a:solidFill>
                  <a:srgbClr val="002060"/>
                </a:solidFill>
                <a:latin typeface="Times New Roman" panose="02020603050405020304" pitchFamily="18" charset="0"/>
                <a:cs typeface="Times New Roman" panose="02020603050405020304" pitchFamily="18" charset="0"/>
              </a:rPr>
              <a:t>ng rộng rãi v</a:t>
            </a:r>
            <a:r>
              <a:rPr lang="en-AU" altLang="en-US" sz="3100" dirty="0">
                <a:solidFill>
                  <a:srgbClr val="002060"/>
                </a:solidFill>
                <a:latin typeface="Times New Roman" panose="02020603050405020304" pitchFamily="18" charset="0"/>
                <a:ea typeface="Times New Roman" panose="02020603050405020304" pitchFamily="18" charset="0"/>
              </a:rPr>
              <a:t>à</a:t>
            </a:r>
            <a:r>
              <a:rPr lang="en-AU" altLang="en-US" sz="3100" dirty="0">
                <a:solidFill>
                  <a:srgbClr val="002060"/>
                </a:solidFill>
                <a:latin typeface="Times New Roman" panose="02020603050405020304" pitchFamily="18" charset="0"/>
                <a:cs typeface="Times New Roman" panose="02020603050405020304" pitchFamily="18" charset="0"/>
              </a:rPr>
              <a:t> bền vững. - l</a:t>
            </a:r>
            <a:r>
              <a:rPr lang="en-AU" altLang="en-US" sz="3100" dirty="0">
                <a:solidFill>
                  <a:srgbClr val="002060"/>
                </a:solidFill>
                <a:latin typeface="Times New Roman" panose="02020603050405020304" pitchFamily="18" charset="0"/>
                <a:ea typeface="Times New Roman" panose="02020603050405020304" pitchFamily="18" charset="0"/>
              </a:rPr>
              <a:t>à</a:t>
            </a:r>
            <a:r>
              <a:rPr lang="en-AU" altLang="en-US" sz="3100" dirty="0">
                <a:solidFill>
                  <a:srgbClr val="002060"/>
                </a:solidFill>
                <a:latin typeface="Times New Roman" panose="02020603050405020304" pitchFamily="18" charset="0"/>
                <a:cs typeface="Times New Roman" panose="02020603050405020304" pitchFamily="18" charset="0"/>
              </a:rPr>
              <a:t> khối đo</a:t>
            </a:r>
            <a:r>
              <a:rPr lang="en-AU" altLang="en-US" sz="3100" dirty="0">
                <a:solidFill>
                  <a:srgbClr val="002060"/>
                </a:solidFill>
                <a:latin typeface="Times New Roman" panose="02020603050405020304" pitchFamily="18" charset="0"/>
                <a:ea typeface="Times New Roman" panose="02020603050405020304" pitchFamily="18" charset="0"/>
              </a:rPr>
              <a:t>à</a:t>
            </a:r>
            <a:r>
              <a:rPr lang="en-AU" altLang="en-US" sz="3100" dirty="0">
                <a:solidFill>
                  <a:srgbClr val="002060"/>
                </a:solidFill>
                <a:latin typeface="Times New Roman" panose="02020603050405020304" pitchFamily="18" charset="0"/>
                <a:cs typeface="Times New Roman" panose="02020603050405020304" pitchFamily="18" charset="0"/>
              </a:rPr>
              <a:t>n kết chặt chẽ, lâu d</a:t>
            </a:r>
            <a:r>
              <a:rPr lang="en-AU" altLang="en-US" sz="3100" dirty="0">
                <a:solidFill>
                  <a:srgbClr val="002060"/>
                </a:solidFill>
                <a:latin typeface="Times New Roman" panose="02020603050405020304" pitchFamily="18" charset="0"/>
                <a:ea typeface="Times New Roman" panose="02020603050405020304" pitchFamily="18" charset="0"/>
              </a:rPr>
              <a:t>à</a:t>
            </a:r>
            <a:r>
              <a:rPr lang="en-AU" altLang="en-US" sz="3100" dirty="0">
                <a:solidFill>
                  <a:srgbClr val="002060"/>
                </a:solidFill>
                <a:latin typeface="Times New Roman" panose="02020603050405020304" pitchFamily="18" charset="0"/>
                <a:cs typeface="Times New Roman" panose="02020603050405020304" pitchFamily="18" charset="0"/>
              </a:rPr>
              <a:t>i, đo</a:t>
            </a:r>
            <a:r>
              <a:rPr lang="en-AU" altLang="en-US" sz="3100" dirty="0">
                <a:solidFill>
                  <a:srgbClr val="002060"/>
                </a:solidFill>
                <a:latin typeface="Times New Roman" panose="02020603050405020304" pitchFamily="18" charset="0"/>
                <a:ea typeface="Times New Roman" panose="02020603050405020304" pitchFamily="18" charset="0"/>
              </a:rPr>
              <a:t>à</a:t>
            </a:r>
            <a:r>
              <a:rPr lang="en-AU" altLang="en-US" sz="3100" dirty="0">
                <a:solidFill>
                  <a:srgbClr val="002060"/>
                </a:solidFill>
                <a:latin typeface="Times New Roman" panose="02020603050405020304" pitchFamily="18" charset="0"/>
                <a:cs typeface="Times New Roman" panose="02020603050405020304" pitchFamily="18" charset="0"/>
              </a:rPr>
              <a:t>n kết thật sự, chân th</a:t>
            </a:r>
            <a:r>
              <a:rPr lang="en-AU" altLang="en-US" sz="3100" dirty="0">
                <a:solidFill>
                  <a:srgbClr val="002060"/>
                </a:solidFill>
                <a:latin typeface="Times New Roman" panose="02020603050405020304" pitchFamily="18" charset="0"/>
                <a:ea typeface="Times New Roman" panose="02020603050405020304" pitchFamily="18" charset="0"/>
              </a:rPr>
              <a:t>à</a:t>
            </a:r>
            <a:r>
              <a:rPr lang="en-AU" altLang="en-US" sz="3100" dirty="0">
                <a:solidFill>
                  <a:srgbClr val="002060"/>
                </a:solidFill>
                <a:latin typeface="Times New Roman" panose="02020603050405020304" pitchFamily="18" charset="0"/>
                <a:cs typeface="Times New Roman" panose="02020603050405020304" pitchFamily="18" charset="0"/>
              </a:rPr>
              <a:t>nh, thân ái giúp đỡ nhau cùng tiến bộ.</a:t>
            </a:r>
            <a:endParaRPr lang="en-US" altLang="en-US" sz="3100" dirty="0">
              <a:solidFill>
                <a:srgbClr val="002060"/>
              </a:solidFill>
              <a:latin typeface="Times New Roman" panose="02020603050405020304" pitchFamily="18" charset="0"/>
              <a:ea typeface="Times New Roman" panose="02020603050405020304" pitchFamily="18" charset="0"/>
            </a:endParaRPr>
          </a:p>
        </p:txBody>
      </p:sp>
      <p:cxnSp>
        <p:nvCxnSpPr>
          <p:cNvPr id="37891" name="Straight Connector 2"/>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4" name="Rectangle 3"/>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37893" name="Picture 9"/>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7" name="Rectangle 6"/>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med">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8370">
                                            <p:txEl>
                                              <p:charRg st="0" end="69"/>
                                            </p:txEl>
                                          </p:spTgt>
                                        </p:tgtEl>
                                        <p:attrNameLst>
                                          <p:attrName>style.visibility</p:attrName>
                                        </p:attrNameLst>
                                      </p:cBhvr>
                                      <p:to>
                                        <p:strVal val="visible"/>
                                      </p:to>
                                    </p:set>
                                    <p:anim calcmode="lin" valueType="num">
                                      <p:cBhvr additive="base">
                                        <p:cTn id="7" dur="500" fill="hold"/>
                                        <p:tgtEl>
                                          <p:spTgt spid="58370">
                                            <p:txEl>
                                              <p:charRg st="0" end="6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8370">
                                            <p:txEl>
                                              <p:charRg st="0" end="69"/>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8370">
                                            <p:txEl>
                                              <p:charRg st="69" end="426"/>
                                            </p:txEl>
                                          </p:spTgt>
                                        </p:tgtEl>
                                        <p:attrNameLst>
                                          <p:attrName>style.visibility</p:attrName>
                                        </p:attrNameLst>
                                      </p:cBhvr>
                                      <p:to>
                                        <p:strVal val="visible"/>
                                      </p:to>
                                    </p:set>
                                    <p:anim calcmode="lin" valueType="num">
                                      <p:cBhvr additive="base">
                                        <p:cTn id="13" dur="500" fill="hold"/>
                                        <p:tgtEl>
                                          <p:spTgt spid="58370">
                                            <p:txEl>
                                              <p:charRg st="69" end="42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8370">
                                            <p:txEl>
                                              <p:charRg st="69" end="42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0"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4" name="Title 1"/>
          <p:cNvSpPr>
            <a:spLocks noGrp="1"/>
          </p:cNvSpPr>
          <p:nvPr>
            <p:ph type="title"/>
          </p:nvPr>
        </p:nvSpPr>
        <p:spPr>
          <a:xfrm>
            <a:off x="273050" y="2667000"/>
            <a:ext cx="8642350" cy="4038600"/>
          </a:xfrm>
        </p:spPr>
        <p:txBody>
          <a:bodyPr vert="horz" wrap="square" lIns="91440" tIns="45720" rIns="91440" bIns="45720" anchor="t" anchorCtr="0"/>
          <a:p>
            <a:pPr algn="l">
              <a:lnSpc>
                <a:spcPct val="130000"/>
              </a:lnSpc>
            </a:pPr>
            <a:r>
              <a:rPr lang="vi-VN" altLang="en-US" sz="3200" b="0" kern="1200" dirty="0">
                <a:solidFill>
                  <a:srgbClr val="002060"/>
                </a:solidFill>
                <a:latin typeface="Times New Roman" panose="02020603050405020304" pitchFamily="18" charset="0"/>
                <a:ea typeface="+mj-ea"/>
                <a:cs typeface="Times New Roman" panose="02020603050405020304" pitchFamily="18" charset="0"/>
              </a:rPr>
              <a:t>-</a:t>
            </a:r>
            <a:r>
              <a:rPr lang="vi-VN" altLang="en-US" sz="2400" b="0" kern="1200" dirty="0">
                <a:solidFill>
                  <a:srgbClr val="002060"/>
                </a:solidFill>
                <a:latin typeface="Times New Roman" panose="02020603050405020304" pitchFamily="18" charset="0"/>
                <a:ea typeface="+mj-ea"/>
                <a:cs typeface="Times New Roman" panose="02020603050405020304" pitchFamily="18" charset="0"/>
              </a:rPr>
              <a:t> </a:t>
            </a:r>
            <a:r>
              <a:rPr lang="en-US" altLang="en-US" sz="2400" b="0" kern="1200" dirty="0">
                <a:solidFill>
                  <a:srgbClr val="002060"/>
                </a:solidFill>
                <a:latin typeface="Times New Roman" panose="02020603050405020304" pitchFamily="18" charset="0"/>
                <a:ea typeface="+mj-ea"/>
                <a:cs typeface="Times New Roman" panose="02020603050405020304" pitchFamily="18" charset="0"/>
              </a:rPr>
              <a:t>L</a:t>
            </a:r>
            <a:r>
              <a:rPr lang="vi-VN" altLang="en-US" sz="2400" b="0" kern="1200" dirty="0">
                <a:solidFill>
                  <a:srgbClr val="002060"/>
                </a:solidFill>
                <a:latin typeface="Times New Roman" panose="02020603050405020304" pitchFamily="18" charset="0"/>
                <a:ea typeface="Times New Roman" panose="02020603050405020304" pitchFamily="18" charset="0"/>
                <a:cs typeface="+mj-cs"/>
              </a:rPr>
              <a:t>à</a:t>
            </a:r>
            <a:r>
              <a:rPr lang="vi-VN" altLang="en-US" sz="2400" b="0" kern="1200" dirty="0">
                <a:solidFill>
                  <a:srgbClr val="002060"/>
                </a:solidFill>
                <a:latin typeface="Times New Roman" panose="02020603050405020304" pitchFamily="18" charset="0"/>
                <a:ea typeface="+mj-ea"/>
                <a:cs typeface="Times New Roman" panose="02020603050405020304" pitchFamily="18" charset="0"/>
              </a:rPr>
              <a:t>m tốt công tác vận động quần chúng (dân vận) </a:t>
            </a:r>
            <a:br>
              <a:rPr lang="vi-VN" altLang="en-US" sz="2400" b="0" kern="1200" dirty="0">
                <a:solidFill>
                  <a:srgbClr val="002060"/>
                </a:solidFill>
                <a:latin typeface="Times New Roman" panose="02020603050405020304" pitchFamily="18" charset="0"/>
                <a:ea typeface="+mj-ea"/>
                <a:cs typeface="Times New Roman" panose="02020603050405020304" pitchFamily="18" charset="0"/>
              </a:rPr>
            </a:br>
            <a:r>
              <a:rPr lang="vi-VN" altLang="en-US" sz="2400" b="0" kern="1200" dirty="0">
                <a:solidFill>
                  <a:srgbClr val="002060"/>
                </a:solidFill>
                <a:latin typeface="Times New Roman" panose="02020603050405020304" pitchFamily="18" charset="0"/>
                <a:ea typeface="+mj-ea"/>
                <a:cs typeface="Times New Roman" panose="02020603050405020304" pitchFamily="18" charset="0"/>
              </a:rPr>
              <a:t>- </a:t>
            </a:r>
            <a:r>
              <a:rPr lang="en-US" altLang="en-US" sz="2400" b="0" kern="1200" dirty="0">
                <a:solidFill>
                  <a:srgbClr val="002060"/>
                </a:solidFill>
                <a:latin typeface="Times New Roman" panose="02020603050405020304" pitchFamily="18" charset="0"/>
                <a:ea typeface="+mj-ea"/>
                <a:cs typeface="Times New Roman" panose="02020603050405020304" pitchFamily="18" charset="0"/>
              </a:rPr>
              <a:t>T</a:t>
            </a:r>
            <a:r>
              <a:rPr lang="vi-VN" altLang="en-US" sz="2400" b="0" kern="1200" dirty="0">
                <a:solidFill>
                  <a:srgbClr val="002060"/>
                </a:solidFill>
                <a:latin typeface="Times New Roman" panose="02020603050405020304" pitchFamily="18" charset="0"/>
                <a:ea typeface="+mj-ea"/>
                <a:cs typeface="Times New Roman" panose="02020603050405020304" pitchFamily="18" charset="0"/>
              </a:rPr>
              <a:t>h</a:t>
            </a:r>
            <a:r>
              <a:rPr lang="vi-VN" altLang="en-US" sz="2400" b="0" kern="1200" dirty="0">
                <a:solidFill>
                  <a:srgbClr val="002060"/>
                </a:solidFill>
                <a:latin typeface="Times New Roman" panose="02020603050405020304" pitchFamily="18" charset="0"/>
                <a:ea typeface="Times New Roman" panose="02020603050405020304" pitchFamily="18" charset="0"/>
                <a:cs typeface="+mj-cs"/>
              </a:rPr>
              <a:t>à</a:t>
            </a:r>
            <a:r>
              <a:rPr lang="vi-VN" altLang="en-US" sz="2400" b="0" kern="1200" dirty="0">
                <a:solidFill>
                  <a:srgbClr val="002060"/>
                </a:solidFill>
                <a:latin typeface="Times New Roman" panose="02020603050405020304" pitchFamily="18" charset="0"/>
                <a:ea typeface="+mj-ea"/>
                <a:cs typeface="Times New Roman" panose="02020603050405020304" pitchFamily="18" charset="0"/>
              </a:rPr>
              <a:t>nh lập đo</a:t>
            </a:r>
            <a:r>
              <a:rPr lang="vi-VN" altLang="en-US" sz="2400" b="0" kern="1200" dirty="0">
                <a:solidFill>
                  <a:srgbClr val="002060"/>
                </a:solidFill>
                <a:latin typeface="Times New Roman" panose="02020603050405020304" pitchFamily="18" charset="0"/>
                <a:ea typeface="Times New Roman" panose="02020603050405020304" pitchFamily="18" charset="0"/>
                <a:cs typeface="+mj-cs"/>
              </a:rPr>
              <a:t>à</a:t>
            </a:r>
            <a:r>
              <a:rPr lang="vi-VN" altLang="en-US" sz="2400" b="0" kern="1200" dirty="0">
                <a:solidFill>
                  <a:srgbClr val="002060"/>
                </a:solidFill>
                <a:latin typeface="Times New Roman" panose="02020603050405020304" pitchFamily="18" charset="0"/>
                <a:ea typeface="+mj-ea"/>
                <a:cs typeface="Times New Roman" panose="02020603050405020304" pitchFamily="18" charset="0"/>
              </a:rPr>
              <a:t>n thể, tổ chức quần chúng phù hợp với từng đối tượng để tập hợp quần chúng.</a:t>
            </a:r>
            <a:br>
              <a:rPr lang="vi-VN" altLang="en-US" sz="2400" b="0" kern="1200" dirty="0">
                <a:solidFill>
                  <a:srgbClr val="002060"/>
                </a:solidFill>
                <a:latin typeface="Times New Roman" panose="02020603050405020304" pitchFamily="18" charset="0"/>
                <a:ea typeface="+mj-ea"/>
                <a:cs typeface="Times New Roman" panose="02020603050405020304" pitchFamily="18" charset="0"/>
              </a:rPr>
            </a:br>
            <a:r>
              <a:rPr lang="vi-VN" altLang="en-US" sz="2400" b="0" kern="1200" dirty="0">
                <a:solidFill>
                  <a:srgbClr val="002060"/>
                </a:solidFill>
                <a:latin typeface="Times New Roman" panose="02020603050405020304" pitchFamily="18" charset="0"/>
                <a:ea typeface="+mj-ea"/>
                <a:cs typeface="Times New Roman" panose="02020603050405020304" pitchFamily="18" charset="0"/>
              </a:rPr>
              <a:t>- </a:t>
            </a:r>
            <a:r>
              <a:rPr lang="en-US" altLang="en-US" sz="2400" b="0" kern="1200" dirty="0">
                <a:solidFill>
                  <a:srgbClr val="002060"/>
                </a:solidFill>
                <a:latin typeface="Times New Roman" panose="02020603050405020304" pitchFamily="18" charset="0"/>
                <a:ea typeface="+mj-ea"/>
                <a:cs typeface="Times New Roman" panose="02020603050405020304" pitchFamily="18" charset="0"/>
              </a:rPr>
              <a:t>C</a:t>
            </a:r>
            <a:r>
              <a:rPr lang="vi-VN" altLang="en-US" sz="2400" b="0" kern="1200" dirty="0">
                <a:solidFill>
                  <a:srgbClr val="002060"/>
                </a:solidFill>
                <a:latin typeface="Times New Roman" panose="02020603050405020304" pitchFamily="18" charset="0"/>
                <a:ea typeface="+mj-ea"/>
                <a:cs typeface="Times New Roman" panose="02020603050405020304" pitchFamily="18" charset="0"/>
              </a:rPr>
              <a:t>ác đo</a:t>
            </a:r>
            <a:r>
              <a:rPr lang="vi-VN" altLang="en-US" sz="2400" b="0" kern="1200" dirty="0">
                <a:solidFill>
                  <a:srgbClr val="002060"/>
                </a:solidFill>
                <a:latin typeface="Times New Roman" panose="02020603050405020304" pitchFamily="18" charset="0"/>
                <a:ea typeface="Times New Roman" panose="02020603050405020304" pitchFamily="18" charset="0"/>
                <a:cs typeface="+mj-cs"/>
              </a:rPr>
              <a:t>à</a:t>
            </a:r>
            <a:r>
              <a:rPr lang="vi-VN" altLang="en-US" sz="2400" b="0" kern="1200" dirty="0">
                <a:solidFill>
                  <a:srgbClr val="002060"/>
                </a:solidFill>
                <a:latin typeface="Times New Roman" panose="02020603050405020304" pitchFamily="18" charset="0"/>
                <a:ea typeface="+mj-ea"/>
                <a:cs typeface="Times New Roman" panose="02020603050405020304" pitchFamily="18" charset="0"/>
              </a:rPr>
              <a:t>n thể, tổ chức quần chúng được tập hợp v</a:t>
            </a:r>
            <a:r>
              <a:rPr lang="vi-VN" altLang="en-US" sz="2400" b="0" kern="1200" dirty="0">
                <a:solidFill>
                  <a:srgbClr val="002060"/>
                </a:solidFill>
                <a:latin typeface="Times New Roman" panose="02020603050405020304" pitchFamily="18" charset="0"/>
                <a:ea typeface="Times New Roman" panose="02020603050405020304" pitchFamily="18" charset="0"/>
                <a:cs typeface="+mj-cs"/>
              </a:rPr>
              <a:t>à</a:t>
            </a:r>
            <a:r>
              <a:rPr lang="vi-VN" altLang="en-US" sz="2400" b="0" kern="1200" dirty="0">
                <a:solidFill>
                  <a:srgbClr val="002060"/>
                </a:solidFill>
                <a:latin typeface="Times New Roman" panose="02020603050405020304" pitchFamily="18" charset="0"/>
                <a:ea typeface="+mj-ea"/>
                <a:cs typeface="Times New Roman" panose="02020603050405020304" pitchFamily="18" charset="0"/>
              </a:rPr>
              <a:t> đo</a:t>
            </a:r>
            <a:r>
              <a:rPr lang="vi-VN" altLang="en-US" sz="2400" b="0" kern="1200" dirty="0">
                <a:solidFill>
                  <a:srgbClr val="002060"/>
                </a:solidFill>
                <a:latin typeface="Times New Roman" panose="02020603050405020304" pitchFamily="18" charset="0"/>
                <a:ea typeface="Times New Roman" panose="02020603050405020304" pitchFamily="18" charset="0"/>
                <a:cs typeface="+mj-cs"/>
              </a:rPr>
              <a:t>à</a:t>
            </a:r>
            <a:r>
              <a:rPr lang="vi-VN" altLang="en-US" sz="2400" b="0" kern="1200" dirty="0">
                <a:solidFill>
                  <a:srgbClr val="002060"/>
                </a:solidFill>
                <a:latin typeface="Times New Roman" panose="02020603050405020304" pitchFamily="18" charset="0"/>
                <a:ea typeface="+mj-ea"/>
                <a:cs typeface="Times New Roman" panose="02020603050405020304" pitchFamily="18" charset="0"/>
              </a:rPr>
              <a:t>n kết trong mặt trận dân tộc thống nhất.</a:t>
            </a:r>
            <a:endParaRPr lang="vi-VN" altLang="en-US" sz="2400" b="0" kern="1200" dirty="0">
              <a:solidFill>
                <a:srgbClr val="002060"/>
              </a:solidFill>
              <a:latin typeface="Times New Roman" panose="02020603050405020304" pitchFamily="18" charset="0"/>
              <a:ea typeface="+mj-ea"/>
              <a:cs typeface="+mj-cs"/>
            </a:endParaRPr>
          </a:p>
        </p:txBody>
      </p:sp>
      <p:sp>
        <p:nvSpPr>
          <p:cNvPr id="38915" name="Rectangle 2"/>
          <p:cNvSpPr/>
          <p:nvPr/>
        </p:nvSpPr>
        <p:spPr>
          <a:xfrm>
            <a:off x="238125" y="1676400"/>
            <a:ext cx="8713788" cy="554038"/>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spcBef>
                <a:spcPct val="0"/>
              </a:spcBef>
              <a:buFontTx/>
              <a:buNone/>
            </a:pPr>
            <a:r>
              <a:rPr lang="en-US" altLang="en-US" sz="3000" b="1" dirty="0">
                <a:solidFill>
                  <a:srgbClr val="C00000"/>
                </a:solidFill>
                <a:latin typeface="Times New Roman" panose="02020603050405020304" pitchFamily="18" charset="0"/>
                <a:cs typeface="Times New Roman" panose="02020603050405020304" pitchFamily="18" charset="0"/>
              </a:rPr>
              <a:t>5. Phương thức xây dựng khối đại đo</a:t>
            </a:r>
            <a:r>
              <a:rPr lang="en-US" altLang="en-US" sz="3000" b="1" dirty="0">
                <a:solidFill>
                  <a:srgbClr val="C00000"/>
                </a:solidFill>
                <a:latin typeface="Times New Roman" panose="02020603050405020304" pitchFamily="18" charset="0"/>
                <a:ea typeface="Times New Roman" panose="02020603050405020304" pitchFamily="18" charset="0"/>
              </a:rPr>
              <a:t>à</a:t>
            </a:r>
            <a:r>
              <a:rPr lang="en-US" altLang="en-US" sz="3000" b="1" dirty="0">
                <a:solidFill>
                  <a:srgbClr val="C00000"/>
                </a:solidFill>
                <a:latin typeface="Times New Roman" panose="02020603050405020304" pitchFamily="18" charset="0"/>
                <a:cs typeface="Times New Roman" panose="02020603050405020304" pitchFamily="18" charset="0"/>
              </a:rPr>
              <a:t>n kết dân tộc</a:t>
            </a:r>
            <a:endParaRPr lang="en-US" altLang="en-US" sz="3000" dirty="0">
              <a:solidFill>
                <a:srgbClr val="C00000"/>
              </a:solidFill>
              <a:latin typeface="Arial" panose="020B0604020202020204" pitchFamily="34" charset="0"/>
              <a:ea typeface="Arial" panose="020B0604020202020204" pitchFamily="34" charset="0"/>
            </a:endParaRPr>
          </a:p>
        </p:txBody>
      </p:sp>
      <p:cxnSp>
        <p:nvCxnSpPr>
          <p:cNvPr id="38916" name="Straight Connector 3"/>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5" name="Rectangle 4"/>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38918" name="Picture 9"/>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8" name="Rectangle 7"/>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med">
    <p:push dir="d"/>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6115</Words>
  <Application>WPS Presentation</Application>
  <PresentationFormat/>
  <Paragraphs>194</Paragraphs>
  <Slides>20</Slides>
  <Notes>3</Notes>
  <HiddenSlides>0</HiddenSlides>
  <MMClips>0</MMClips>
  <ScaleCrop>false</ScaleCrop>
  <HeadingPairs>
    <vt:vector size="6" baseType="variant">
      <vt:variant>
        <vt:lpstr>已用的字体</vt:lpstr>
      </vt:variant>
      <vt:variant>
        <vt:i4>11</vt:i4>
      </vt:variant>
      <vt:variant>
        <vt:lpstr>主题</vt:lpstr>
      </vt:variant>
      <vt:variant>
        <vt:i4>2</vt:i4>
      </vt:variant>
      <vt:variant>
        <vt:lpstr>幻灯片标题</vt:lpstr>
      </vt:variant>
      <vt:variant>
        <vt:i4>20</vt:i4>
      </vt:variant>
    </vt:vector>
  </HeadingPairs>
  <TitlesOfParts>
    <vt:vector size="33" baseType="lpstr">
      <vt:lpstr>Arial</vt:lpstr>
      <vt:lpstr>SimSun</vt:lpstr>
      <vt:lpstr>Wingdings</vt:lpstr>
      <vt:lpstr>Calibri</vt:lpstr>
      <vt:lpstr>Calibri</vt:lpstr>
      <vt:lpstr>Calibri Light</vt:lpstr>
      <vt:lpstr>Times New Roman</vt:lpstr>
      <vt:lpstr>Tahoma</vt:lpstr>
      <vt:lpstr>Wingdings 2</vt:lpstr>
      <vt:lpstr>Microsoft YaHei</vt:lpstr>
      <vt:lpstr>Arial Unicode MS</vt:lpstr>
      <vt:lpstr>Office Theme</vt:lpstr>
      <vt:lpstr>1_Office Theme</vt:lpstr>
      <vt:lpstr>PowerPoint 演示文稿</vt:lpstr>
      <vt:lpstr> NỘI DUNG BÀI GIẢNG </vt:lpstr>
      <vt:lpstr>PowerPoint 演示文稿</vt:lpstr>
      <vt:lpstr>PowerPoint 演示文稿</vt:lpstr>
      <vt:lpstr>PowerPoint 演示文稿</vt:lpstr>
      <vt:lpstr>PowerPoint 演示文稿</vt:lpstr>
      <vt:lpstr>PowerPoint 演示文稿</vt:lpstr>
      <vt:lpstr>PowerPoint 演示文稿</vt:lpstr>
      <vt:lpstr>- Làm tốt công tác vận động quần chúng (dân vận)  - Thành lập đoàn thể, tổ chức quần chúng phù hợp với từng đối tượng để tập hợp quần chúng. - Các đoàn thể, tổ chức quần chúng được tập hợp và đoàn kết trong mặt trận dân tộc thống nhất.</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1. Quán triệt tư tưởng Hồ Chí Minh về đại đoàn kết toàn dân tộc và đoàn kết quốc tế trong hoạch định chủ trương, đường lối của Đảng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2</dc:title>
  <dc:creator>Hoa</dc:creator>
  <cp:lastModifiedBy>tu trinh nguyen</cp:lastModifiedBy>
  <cp:revision>659</cp:revision>
  <dcterms:created xsi:type="dcterms:W3CDTF">2009-03-17T08:09:00Z</dcterms:created>
  <dcterms:modified xsi:type="dcterms:W3CDTF">2025-10-27T06:09:56Z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389CB89E807946008730F1F77060EA93_12</vt:lpwstr>
  </property>
  <property fmtid="{D5CDD505-2E9C-101B-9397-08002B2CF9AE}" pid="3" name="KSOProductBuildVer">
    <vt:lpwstr>1033-12.2.0.23131</vt:lpwstr>
  </property>
</Properties>
</file>