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8"/>
  </p:notesMasterIdLst>
  <p:sldIdLst>
    <p:sldId id="530" r:id="rId6"/>
    <p:sldId id="531" r:id="rId7"/>
    <p:sldId id="518" r:id="rId9"/>
    <p:sldId id="403" r:id="rId10"/>
    <p:sldId id="523" r:id="rId11"/>
    <p:sldId id="481" r:id="rId12"/>
    <p:sldId id="478" r:id="rId13"/>
    <p:sldId id="475" r:id="rId14"/>
    <p:sldId id="515" r:id="rId15"/>
    <p:sldId id="482" r:id="rId16"/>
    <p:sldId id="436" r:id="rId17"/>
    <p:sldId id="485" r:id="rId18"/>
    <p:sldId id="486" r:id="rId19"/>
    <p:sldId id="510" r:id="rId20"/>
    <p:sldId id="487" r:id="rId21"/>
    <p:sldId id="507" r:id="rId22"/>
    <p:sldId id="491" r:id="rId23"/>
    <p:sldId id="512" r:id="rId24"/>
    <p:sldId id="511" r:id="rId25"/>
    <p:sldId id="495" r:id="rId26"/>
    <p:sldId id="514" r:id="rId27"/>
    <p:sldId id="496" r:id="rId28"/>
    <p:sldId id="500" r:id="rId29"/>
    <p:sldId id="516" r:id="rId30"/>
    <p:sldId id="532" r:id="rId31"/>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0000"/>
    <a:srgbClr val="0000FF"/>
    <a:srgbClr val="D60093"/>
    <a:srgbClr val="FF3300"/>
    <a:srgbClr val="00FF00"/>
    <a:srgbClr val="00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39"/>
    <p:restoredTop sz="93803"/>
  </p:normalViewPr>
  <p:slideViewPr>
    <p:cSldViewPr showGuides="1">
      <p:cViewPr varScale="1">
        <p:scale>
          <a:sx n="63" d="100"/>
          <a:sy n="63" d="100"/>
        </p:scale>
        <p:origin x="13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notesMaster" Target="notesMasters/notesMaster1.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5.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2443E5-F515-4501-B201-3A434B26FC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27968FC7-6CAE-4084-8D5A-9513D4D7D848}">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Đảng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Cộng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sản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Việt</a:t>
          </a:r>
          <a:r>
            <a:rPr lang="en-US" sz="3200" b="1" dirty="0">
              <a:solidFill>
                <a:schemeClr val="tx1"/>
              </a:solidFill>
              <a:latin typeface="Times New Roman" panose="02020603050405020304" pitchFamily="18" charset="0"/>
              <a:cs typeface="Times New Roman" panose="02020603050405020304" pitchFamily="18" charset="0"/>
            </a:rPr>
            <a:t> Nam</a:t>
          </a:r>
        </a:p>
      </dgm:t>
    </dgm:pt>
    <dgm:pt modelId="{E8762775-0A93-4E03-9CBC-7A8C7842CAE0}" cxnId="{5CE7B879-DFBD-4EFD-80B6-452C13AC7EB6}" type="parTrans">
      <dgm:prSet/>
      <dgm:spPr/>
      <dgm:t>
        <a:bodyPr/>
        <a:lstStyle/>
        <a:p>
          <a:endParaRPr lang="en-US"/>
        </a:p>
      </dgm:t>
    </dgm:pt>
    <dgm:pt modelId="{0F360431-8F7D-4257-85DA-79E09AAE1898}" cxnId="{5CE7B879-DFBD-4EFD-80B6-452C13AC7EB6}" type="sibTrans">
      <dgm:prSet/>
      <dgm:spPr/>
      <dgm:t>
        <a:bodyPr/>
        <a:lstStyle/>
        <a:p>
          <a:endParaRPr lang="en-US"/>
        </a:p>
      </dgm:t>
    </dgm:pt>
    <dgm:pt modelId="{43EF27E7-3554-44C9-904F-FC29F9329E0A}">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pt-BR" sz="3200" b="1" dirty="0">
              <a:solidFill>
                <a:schemeClr val="tx1"/>
              </a:solidFill>
              <a:latin typeface="Times New Roman" panose="02020603050405020304" pitchFamily="18" charset="0"/>
              <a:cs typeface="Times New Roman" panose="02020603050405020304" pitchFamily="18" charset="0"/>
            </a:rPr>
            <a:t>Tư tưởng Hồ Chí Minh về Nhà nước của dân, doa dân, vì dân</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8AA01F3B-0EE5-45EF-A2E1-35004A9C5C54}" cxnId="{271E4DC0-8CE4-49CF-907C-185013C64345}" type="parTrans">
      <dgm:prSet/>
      <dgm:spPr/>
      <dgm:t>
        <a:bodyPr/>
        <a:lstStyle/>
        <a:p>
          <a:endParaRPr lang="en-US"/>
        </a:p>
      </dgm:t>
    </dgm:pt>
    <dgm:pt modelId="{7B2C1246-D560-4997-9EE6-32A618F20961}" cxnId="{271E4DC0-8CE4-49CF-907C-185013C64345}" type="sibTrans">
      <dgm:prSet/>
      <dgm:spPr/>
      <dgm:t>
        <a:bodyPr/>
        <a:lstStyle/>
        <a:p>
          <a:endParaRPr lang="en-US"/>
        </a:p>
      </dgm:t>
    </dgm:pt>
    <dgm:pt modelId="{E58B3043-4CAE-4803-AC3B-64E8BA6D427B}" type="pres">
      <dgm:prSet presAssocID="{9C2443E5-F515-4501-B201-3A434B26FCF1}" presName="Name0" presStyleCnt="0">
        <dgm:presLayoutVars>
          <dgm:chMax val="7"/>
          <dgm:chPref val="7"/>
          <dgm:dir/>
        </dgm:presLayoutVars>
      </dgm:prSet>
      <dgm:spPr/>
      <dgm:t>
        <a:bodyPr/>
        <a:lstStyle/>
        <a:p>
          <a:endParaRPr lang="en-US"/>
        </a:p>
      </dgm:t>
    </dgm:pt>
    <dgm:pt modelId="{2B586D0E-C993-4F97-AEAB-40027A2B6B57}" type="pres">
      <dgm:prSet presAssocID="{9C2443E5-F515-4501-B201-3A434B26FCF1}" presName="Name1" presStyleCnt="0"/>
      <dgm:spPr/>
    </dgm:pt>
    <dgm:pt modelId="{2087BD71-B953-46EB-8440-3EACAB4E8BE1}" type="pres">
      <dgm:prSet presAssocID="{9C2443E5-F515-4501-B201-3A434B26FCF1}" presName="cycle" presStyleCnt="0"/>
      <dgm:spPr/>
    </dgm:pt>
    <dgm:pt modelId="{47E3CCCD-3D0D-4205-8996-8FB4F0B625A3}" type="pres">
      <dgm:prSet presAssocID="{9C2443E5-F515-4501-B201-3A434B26FCF1}" presName="srcNode" presStyleLbl="node1" presStyleIdx="0" presStyleCnt="2"/>
      <dgm:spPr/>
    </dgm:pt>
    <dgm:pt modelId="{347BFC91-1736-4F27-B261-EC74F6A8C976}" type="pres">
      <dgm:prSet presAssocID="{9C2443E5-F515-4501-B201-3A434B26FCF1}" presName="conn" presStyleLbl="parChTrans1D2" presStyleIdx="0" presStyleCnt="1"/>
      <dgm:spPr/>
      <dgm:t>
        <a:bodyPr/>
        <a:lstStyle/>
        <a:p>
          <a:endParaRPr lang="en-US"/>
        </a:p>
      </dgm:t>
    </dgm:pt>
    <dgm:pt modelId="{C214DE82-8876-4BD9-BDC7-B734B36DF906}" type="pres">
      <dgm:prSet presAssocID="{9C2443E5-F515-4501-B201-3A434B26FCF1}" presName="extraNode" presStyleLbl="node1" presStyleIdx="0" presStyleCnt="2"/>
      <dgm:spPr/>
    </dgm:pt>
    <dgm:pt modelId="{DCD02F95-7C6E-4484-8782-C37D932915F2}" type="pres">
      <dgm:prSet presAssocID="{9C2443E5-F515-4501-B201-3A434B26FCF1}" presName="dstNode" presStyleLbl="node1" presStyleIdx="0" presStyleCnt="2"/>
      <dgm:spPr/>
    </dgm:pt>
    <dgm:pt modelId="{68B1C590-FA4C-4521-BA21-CDBA602483C1}" type="pres">
      <dgm:prSet presAssocID="{27968FC7-6CAE-4084-8D5A-9513D4D7D848}" presName="text_1" presStyleLbl="node1" presStyleIdx="0" presStyleCnt="2" custLinFactNeighborX="-1861" custLinFactNeighborY="256">
        <dgm:presLayoutVars>
          <dgm:bulletEnabled val="1"/>
        </dgm:presLayoutVars>
      </dgm:prSet>
      <dgm:spPr/>
      <dgm:t>
        <a:bodyPr/>
        <a:lstStyle/>
        <a:p>
          <a:endParaRPr lang="en-US"/>
        </a:p>
      </dgm:t>
    </dgm:pt>
    <dgm:pt modelId="{E92C7AA3-FD03-48AE-A429-C87CB62EA195}" type="pres">
      <dgm:prSet presAssocID="{27968FC7-6CAE-4084-8D5A-9513D4D7D848}" presName="accent_1" presStyleCnt="0"/>
      <dgm:spPr/>
    </dgm:pt>
    <dgm:pt modelId="{7BCC4E72-2343-4576-9F52-53C9BDC6C950}" type="pres">
      <dgm:prSet presAssocID="{27968FC7-6CAE-4084-8D5A-9513D4D7D848}" presName="accentRepeatNode" presStyleLbl="solidFgAcc1" presStyleIdx="0" presStyleCnt="2"/>
      <dgm:spPr/>
    </dgm:pt>
    <dgm:pt modelId="{BEA5D8E4-C348-4056-86BD-D367D7260C0D}" type="pres">
      <dgm:prSet presAssocID="{43EF27E7-3554-44C9-904F-FC29F9329E0A}" presName="text_2" presStyleLbl="node1" presStyleIdx="1" presStyleCnt="2">
        <dgm:presLayoutVars>
          <dgm:bulletEnabled val="1"/>
        </dgm:presLayoutVars>
      </dgm:prSet>
      <dgm:spPr/>
      <dgm:t>
        <a:bodyPr/>
        <a:lstStyle/>
        <a:p>
          <a:endParaRPr lang="en-US"/>
        </a:p>
      </dgm:t>
    </dgm:pt>
    <dgm:pt modelId="{B8792A63-59FA-44F6-BD9F-16E50993FB4F}" type="pres">
      <dgm:prSet presAssocID="{43EF27E7-3554-44C9-904F-FC29F9329E0A}" presName="accent_2" presStyleCnt="0"/>
      <dgm:spPr/>
    </dgm:pt>
    <dgm:pt modelId="{65E977BA-81D1-4B94-A176-DF1D02B96AAB}" type="pres">
      <dgm:prSet presAssocID="{43EF27E7-3554-44C9-904F-FC29F9329E0A}" presName="accentRepeatNode" presStyleLbl="solidFgAcc1" presStyleIdx="1" presStyleCnt="2"/>
      <dgm:spPr>
        <a:blipFill rotWithShape="0">
          <a:blip xmlns:r="http://schemas.openxmlformats.org/officeDocument/2006/relationships" r:embed="rId1"/>
          <a:stretch>
            <a:fillRect/>
          </a:stretch>
        </a:blipFill>
      </dgm:spPr>
    </dgm:pt>
  </dgm:ptLst>
  <dgm:cxnLst>
    <dgm:cxn modelId="{14DCDE4F-0E1D-4F24-91F4-71C02EEFF3EE}" type="presOf" srcId="{27968FC7-6CAE-4084-8D5A-9513D4D7D848}" destId="{68B1C590-FA4C-4521-BA21-CDBA602483C1}" srcOrd="0" destOrd="0" presId="urn:microsoft.com/office/officeart/2008/layout/VerticalCurvedList"/>
    <dgm:cxn modelId="{271E4DC0-8CE4-49CF-907C-185013C64345}" srcId="{9C2443E5-F515-4501-B201-3A434B26FCF1}" destId="{43EF27E7-3554-44C9-904F-FC29F9329E0A}" srcOrd="1" destOrd="0" parTransId="{8AA01F3B-0EE5-45EF-A2E1-35004A9C5C54}" sibTransId="{7B2C1246-D560-4997-9EE6-32A618F20961}"/>
    <dgm:cxn modelId="{6464DD30-153A-479E-88DF-6A4F39A39B57}" type="presOf" srcId="{43EF27E7-3554-44C9-904F-FC29F9329E0A}" destId="{BEA5D8E4-C348-4056-86BD-D367D7260C0D}" srcOrd="0" destOrd="0" presId="urn:microsoft.com/office/officeart/2008/layout/VerticalCurvedList"/>
    <dgm:cxn modelId="{E4370F18-DDBA-4544-AB09-CA7CD9647B19}" type="presOf" srcId="{0F360431-8F7D-4257-85DA-79E09AAE1898}" destId="{347BFC91-1736-4F27-B261-EC74F6A8C976}" srcOrd="0" destOrd="0" presId="urn:microsoft.com/office/officeart/2008/layout/VerticalCurvedList"/>
    <dgm:cxn modelId="{5CE7B879-DFBD-4EFD-80B6-452C13AC7EB6}" srcId="{9C2443E5-F515-4501-B201-3A434B26FCF1}" destId="{27968FC7-6CAE-4084-8D5A-9513D4D7D848}" srcOrd="0" destOrd="0" parTransId="{E8762775-0A93-4E03-9CBC-7A8C7842CAE0}" sibTransId="{0F360431-8F7D-4257-85DA-79E09AAE1898}"/>
    <dgm:cxn modelId="{64F85F78-E318-4AB2-8529-4FF9F1E785EF}" type="presOf" srcId="{9C2443E5-F515-4501-B201-3A434B26FCF1}" destId="{E58B3043-4CAE-4803-AC3B-64E8BA6D427B}" srcOrd="0" destOrd="0" presId="urn:microsoft.com/office/officeart/2008/layout/VerticalCurvedList"/>
    <dgm:cxn modelId="{74F776F3-8315-4557-91B1-EB28925A5836}" type="presParOf" srcId="{E58B3043-4CAE-4803-AC3B-64E8BA6D427B}" destId="{2B586D0E-C993-4F97-AEAB-40027A2B6B57}" srcOrd="0" destOrd="0" presId="urn:microsoft.com/office/officeart/2008/layout/VerticalCurvedList"/>
    <dgm:cxn modelId="{7639EB55-7C94-43B2-B8AA-B5580E1098E7}" type="presParOf" srcId="{2B586D0E-C993-4F97-AEAB-40027A2B6B57}" destId="{2087BD71-B953-46EB-8440-3EACAB4E8BE1}" srcOrd="0" destOrd="0" presId="urn:microsoft.com/office/officeart/2008/layout/VerticalCurvedList"/>
    <dgm:cxn modelId="{BC94D574-28DD-4453-B757-CC25F1BAF80E}" type="presParOf" srcId="{2087BD71-B953-46EB-8440-3EACAB4E8BE1}" destId="{47E3CCCD-3D0D-4205-8996-8FB4F0B625A3}" srcOrd="0" destOrd="0" presId="urn:microsoft.com/office/officeart/2008/layout/VerticalCurvedList"/>
    <dgm:cxn modelId="{1C992A19-0B67-41C2-92FB-8FA53FB96C16}" type="presParOf" srcId="{2087BD71-B953-46EB-8440-3EACAB4E8BE1}" destId="{347BFC91-1736-4F27-B261-EC74F6A8C976}" srcOrd="1" destOrd="0" presId="urn:microsoft.com/office/officeart/2008/layout/VerticalCurvedList"/>
    <dgm:cxn modelId="{2A186632-D86F-47CD-A2B4-99FCAE2624AE}" type="presParOf" srcId="{2087BD71-B953-46EB-8440-3EACAB4E8BE1}" destId="{C214DE82-8876-4BD9-BDC7-B734B36DF906}" srcOrd="2" destOrd="0" presId="urn:microsoft.com/office/officeart/2008/layout/VerticalCurvedList"/>
    <dgm:cxn modelId="{ACE47371-93FF-4620-94D6-D57B9642A7D2}" type="presParOf" srcId="{2087BD71-B953-46EB-8440-3EACAB4E8BE1}" destId="{DCD02F95-7C6E-4484-8782-C37D932915F2}" srcOrd="3" destOrd="0" presId="urn:microsoft.com/office/officeart/2008/layout/VerticalCurvedList"/>
    <dgm:cxn modelId="{9B113AE9-7288-4691-942E-B6F943CBF650}" type="presParOf" srcId="{2B586D0E-C993-4F97-AEAB-40027A2B6B57}" destId="{68B1C590-FA4C-4521-BA21-CDBA602483C1}" srcOrd="1" destOrd="0" presId="urn:microsoft.com/office/officeart/2008/layout/VerticalCurvedList"/>
    <dgm:cxn modelId="{1C1B3E16-6068-4E01-B5D1-D50396AE87AD}" type="presParOf" srcId="{2B586D0E-C993-4F97-AEAB-40027A2B6B57}" destId="{E92C7AA3-FD03-48AE-A429-C87CB62EA195}" srcOrd="2" destOrd="0" presId="urn:microsoft.com/office/officeart/2008/layout/VerticalCurvedList"/>
    <dgm:cxn modelId="{34F03618-86D8-4A04-99C2-4F5EF3809DFC}" type="presParOf" srcId="{E92C7AA3-FD03-48AE-A429-C87CB62EA195}" destId="{7BCC4E72-2343-4576-9F52-53C9BDC6C950}" srcOrd="0" destOrd="0" presId="urn:microsoft.com/office/officeart/2008/layout/VerticalCurvedList"/>
    <dgm:cxn modelId="{84397700-19D1-4288-9A49-A532D2180003}" type="presParOf" srcId="{2B586D0E-C993-4F97-AEAB-40027A2B6B57}" destId="{BEA5D8E4-C348-4056-86BD-D367D7260C0D}" srcOrd="3" destOrd="0" presId="urn:microsoft.com/office/officeart/2008/layout/VerticalCurvedList"/>
    <dgm:cxn modelId="{899A0C0B-9320-46CA-B63A-B22835846F14}" type="presParOf" srcId="{2B586D0E-C993-4F97-AEAB-40027A2B6B57}" destId="{B8792A63-59FA-44F6-BD9F-16E50993FB4F}" srcOrd="4" destOrd="0" presId="urn:microsoft.com/office/officeart/2008/layout/VerticalCurvedList"/>
    <dgm:cxn modelId="{BF4E54EA-1557-4B40-83B0-0E5DA996E16E}" type="presParOf" srcId="{B8792A63-59FA-44F6-BD9F-16E50993FB4F}" destId="{65E977BA-81D1-4B94-A176-DF1D02B96AAB}"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39F53A-063D-4084-8976-51A8553CD7FF}"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D6F5196B-2D27-4717-B7C8-479238F4CA7D}">
      <dgm:prSet phldrT="[Text]" custT="1"/>
      <dgm:spPr>
        <a:solidFill>
          <a:schemeClr val="accent6">
            <a:lumMod val="20000"/>
            <a:lumOff val="80000"/>
          </a:schemeClr>
        </a:solidFill>
        <a:ln>
          <a:solidFill>
            <a:schemeClr val="bg1"/>
          </a:solidFill>
        </a:ln>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Lấy</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chủ</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nghĩa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Mác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Lênin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làm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nề</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tảng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tưởng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kim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chỉ</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nam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cho</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mọi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hành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động</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7B3D6D62-D59F-4B19-95BC-DABFCE78177D}" cxnId="{D38ECEF5-95F1-43EC-8A99-3DB2B19E2DC4}" type="parTrans">
      <dgm:prSet/>
      <dgm:spPr/>
      <dgm:t>
        <a:bodyPr/>
        <a:lstStyle/>
        <a:p>
          <a:endParaRPr lang="en-US">
            <a:solidFill>
              <a:srgbClr val="002060"/>
            </a:solidFill>
          </a:endParaRPr>
        </a:p>
      </dgm:t>
    </dgm:pt>
    <dgm:pt modelId="{92DA6BE3-51EB-4887-B862-DEB24A67060E}" cxnId="{D38ECEF5-95F1-43EC-8A99-3DB2B19E2DC4}" type="sibTrans">
      <dgm:prSet/>
      <dgm:spPr/>
      <dgm:t>
        <a:bodyPr/>
        <a:lstStyle/>
        <a:p>
          <a:endParaRPr lang="en-US">
            <a:solidFill>
              <a:srgbClr val="002060"/>
            </a:solidFill>
          </a:endParaRPr>
        </a:p>
      </dgm:t>
    </dgm:pt>
    <dgm:pt modelId="{DE8DCB9D-B45B-4319-BDBA-7219DD6EA76D}">
      <dgm:prSet phldrT="[Text]" custT="1"/>
      <dgm:spPr>
        <a:solidFill>
          <a:schemeClr val="accent6">
            <a:lumMod val="20000"/>
            <a:lumOff val="80000"/>
            <a:alpha val="90000"/>
          </a:schemeClr>
        </a:solidFill>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Tập</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trung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chủ</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1FDA3E6C-9A75-4CF2-8DB8-253DBC372243}" cxnId="{B54D9FFC-8206-4C93-9BE9-5ECF3013ADA8}" type="parTrans">
      <dgm:prSet/>
      <dgm:spPr/>
      <dgm:t>
        <a:bodyPr/>
        <a:lstStyle/>
        <a:p>
          <a:endParaRPr lang="en-US">
            <a:solidFill>
              <a:srgbClr val="002060"/>
            </a:solidFill>
          </a:endParaRPr>
        </a:p>
      </dgm:t>
    </dgm:pt>
    <dgm:pt modelId="{97FE4BCF-3C1B-455B-902C-7B27DD1BA0BC}" cxnId="{B54D9FFC-8206-4C93-9BE9-5ECF3013ADA8}" type="sibTrans">
      <dgm:prSet/>
      <dgm:spPr/>
      <dgm:t>
        <a:bodyPr/>
        <a:lstStyle/>
        <a:p>
          <a:endParaRPr lang="en-US">
            <a:solidFill>
              <a:srgbClr val="002060"/>
            </a:solidFill>
          </a:endParaRPr>
        </a:p>
      </dgm:t>
    </dgm:pt>
    <dgm:pt modelId="{E3A83981-E864-49EA-89D6-9C5873271260}">
      <dgm:prSet phldrT="[Text]" custT="1"/>
      <dgm:spPr>
        <a:solidFill>
          <a:schemeClr val="accent6">
            <a:lumMod val="20000"/>
            <a:lumOff val="80000"/>
            <a:alpha val="90000"/>
          </a:schemeClr>
        </a:solidFill>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Tự</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phê</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bình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phê</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bình</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6F7A52F7-92A2-44C9-9C43-E18D001B6968}" cxnId="{F0161F18-52A9-47F7-851D-9ADB4C52A58C}" type="parTrans">
      <dgm:prSet/>
      <dgm:spPr/>
      <dgm:t>
        <a:bodyPr/>
        <a:lstStyle/>
        <a:p>
          <a:endParaRPr lang="en-US">
            <a:solidFill>
              <a:srgbClr val="002060"/>
            </a:solidFill>
          </a:endParaRPr>
        </a:p>
      </dgm:t>
    </dgm:pt>
    <dgm:pt modelId="{44E889BB-0AA7-4F45-81D1-AF8BAD2711D2}" cxnId="{F0161F18-52A9-47F7-851D-9ADB4C52A58C}" type="sibTrans">
      <dgm:prSet/>
      <dgm:spPr/>
      <dgm:t>
        <a:bodyPr/>
        <a:lstStyle/>
        <a:p>
          <a:endParaRPr lang="en-US">
            <a:solidFill>
              <a:srgbClr val="002060"/>
            </a:solidFill>
          </a:endParaRPr>
        </a:p>
      </dgm:t>
    </dgm:pt>
    <dgm:pt modelId="{31CDEB6B-9C18-466D-8275-B01409D89DDD}">
      <dgm:prSet phldrT="[Text]"/>
      <dgm:spPr>
        <a:solidFill>
          <a:schemeClr val="accent6">
            <a:lumMod val="20000"/>
            <a:lumOff val="80000"/>
          </a:schemeClr>
        </a:solidFill>
      </dgm:spPr>
      <dgm:t>
        <a:bodyPr/>
        <a:lstStyle/>
        <a:p>
          <a:r>
            <a:rPr lang="en-US" b="1" dirty="0" err="1">
              <a:solidFill>
                <a:srgbClr val="002060"/>
              </a:solidFill>
              <a:latin typeface="Times New Roman" panose="02020603050405020304" pitchFamily="18" charset="0"/>
              <a:cs typeface="Times New Roman" panose="02020603050405020304" pitchFamily="18" charset="0"/>
            </a:rPr>
            <a:t>Đảng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phải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thường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xuyên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chỉnh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đốn</a:t>
          </a:r>
          <a:endParaRPr lang="en-US" b="1" dirty="0">
            <a:solidFill>
              <a:srgbClr val="002060"/>
            </a:solidFill>
            <a:latin typeface="Times New Roman" panose="02020603050405020304" pitchFamily="18" charset="0"/>
            <a:cs typeface="Times New Roman" panose="02020603050405020304" pitchFamily="18" charset="0"/>
          </a:endParaRPr>
        </a:p>
      </dgm:t>
    </dgm:pt>
    <dgm:pt modelId="{07F6D31C-AEB9-4CC3-BC58-5C09F3E8B41A}" cxnId="{3893B765-0F3D-403F-823A-2D6DA48B68AE}" type="parTrans">
      <dgm:prSet/>
      <dgm:spPr/>
      <dgm:t>
        <a:bodyPr/>
        <a:lstStyle/>
        <a:p>
          <a:endParaRPr lang="en-US">
            <a:solidFill>
              <a:srgbClr val="002060"/>
            </a:solidFill>
          </a:endParaRPr>
        </a:p>
      </dgm:t>
    </dgm:pt>
    <dgm:pt modelId="{0EF75D7A-21BA-4783-B4AE-78B3E8FB0535}" cxnId="{3893B765-0F3D-403F-823A-2D6DA48B68AE}" type="sibTrans">
      <dgm:prSet/>
      <dgm:spPr/>
      <dgm:t>
        <a:bodyPr/>
        <a:lstStyle/>
        <a:p>
          <a:endParaRPr lang="en-US">
            <a:solidFill>
              <a:srgbClr val="002060"/>
            </a:solidFill>
          </a:endParaRPr>
        </a:p>
      </dgm:t>
    </dgm:pt>
    <dgm:pt modelId="{F3210992-E0D3-4CCE-A28F-0D6208CA746F}">
      <dgm:prSet phldrT="[Text]" custT="1"/>
      <dgm:spPr>
        <a:solidFill>
          <a:schemeClr val="accent6">
            <a:lumMod val="20000"/>
            <a:lumOff val="80000"/>
            <a:alpha val="90000"/>
          </a:schemeClr>
        </a:solidFill>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Đoàn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thống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nhất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trong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Đảng</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FE14D861-0C58-462D-B612-B5E36EDCE399}" cxnId="{0431B324-3A8B-4D90-99E1-59509CDC89E5}" type="parTrans">
      <dgm:prSet/>
      <dgm:spPr/>
      <dgm:t>
        <a:bodyPr/>
        <a:lstStyle/>
        <a:p>
          <a:endParaRPr lang="en-US">
            <a:solidFill>
              <a:srgbClr val="002060"/>
            </a:solidFill>
          </a:endParaRPr>
        </a:p>
      </dgm:t>
    </dgm:pt>
    <dgm:pt modelId="{97104B3F-6CA9-4A47-9E45-883A2793E7BE}" cxnId="{0431B324-3A8B-4D90-99E1-59509CDC89E5}" type="sibTrans">
      <dgm:prSet/>
      <dgm:spPr/>
      <dgm:t>
        <a:bodyPr/>
        <a:lstStyle/>
        <a:p>
          <a:endParaRPr lang="en-US">
            <a:solidFill>
              <a:srgbClr val="002060"/>
            </a:solidFill>
          </a:endParaRPr>
        </a:p>
      </dgm:t>
    </dgm:pt>
    <dgm:pt modelId="{784CAD7B-886E-4CE2-809C-069F0F57B9BF}">
      <dgm:prSet phldrT="[Text]" custT="1"/>
      <dgm:spPr>
        <a:solidFill>
          <a:schemeClr val="accent6">
            <a:lumMod val="20000"/>
            <a:lumOff val="80000"/>
            <a:alpha val="90000"/>
          </a:schemeClr>
        </a:solidFill>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Đảng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phải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liên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hệ</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mật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thiết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với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639BFF14-602C-4A4C-9BC2-C867C599C3EE}" cxnId="{1238D1B4-33E1-4F28-89A1-B381F807A7C0}" type="parTrans">
      <dgm:prSet/>
      <dgm:spPr/>
      <dgm:t>
        <a:bodyPr/>
        <a:lstStyle/>
        <a:p>
          <a:endParaRPr lang="en-US">
            <a:solidFill>
              <a:srgbClr val="002060"/>
            </a:solidFill>
          </a:endParaRPr>
        </a:p>
      </dgm:t>
    </dgm:pt>
    <dgm:pt modelId="{F7E3E535-85BA-4840-9AD5-6F0ED6B9A24F}" cxnId="{1238D1B4-33E1-4F28-89A1-B381F807A7C0}" type="sibTrans">
      <dgm:prSet/>
      <dgm:spPr/>
      <dgm:t>
        <a:bodyPr/>
        <a:lstStyle/>
        <a:p>
          <a:endParaRPr lang="en-US">
            <a:solidFill>
              <a:srgbClr val="002060"/>
            </a:solidFill>
          </a:endParaRPr>
        </a:p>
      </dgm:t>
    </dgm:pt>
    <dgm:pt modelId="{6A855D3E-037F-4715-8D0E-2A6805EA4430}">
      <dgm:prSet phldrT="[Text]" custT="1"/>
      <dgm:spPr>
        <a:solidFill>
          <a:schemeClr val="accent6">
            <a:lumMod val="20000"/>
            <a:lumOff val="80000"/>
            <a:alpha val="90000"/>
          </a:schemeClr>
        </a:solidFill>
      </dgm:spPr>
      <dgm:t>
        <a:bodyPr/>
        <a:lstStyle/>
        <a:p>
          <a:r>
            <a:rPr lang="en-US" sz="2800" b="1" dirty="0" err="1">
              <a:solidFill>
                <a:srgbClr val="002060"/>
              </a:solidFill>
              <a:latin typeface="Times New Roman" panose="02020603050405020304" pitchFamily="18" charset="0"/>
              <a:cs typeface="Times New Roman" panose="02020603050405020304" pitchFamily="18" charset="0"/>
            </a:rPr>
            <a:t>Kỷ</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luật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nghiêm</a:t>
          </a:r>
          <a:r>
            <a:rPr lang="en-US" sz="2800" b="1" dirty="0">
              <a:solidFill>
                <a:srgbClr val="002060"/>
              </a:solidFill>
              <a:latin typeface="Times New Roman" panose="02020603050405020304" pitchFamily="18" charset="0"/>
              <a:cs typeface="Times New Roman" panose="02020603050405020304" pitchFamily="18" charset="0"/>
            </a:rPr>
            <a:t> minh, </a:t>
          </a:r>
          <a:r>
            <a:rPr lang="en-US" sz="2800" b="1" dirty="0" err="1">
              <a:solidFill>
                <a:srgbClr val="002060"/>
              </a:solidFill>
              <a:latin typeface="Times New Roman" panose="02020603050405020304" pitchFamily="18" charset="0"/>
              <a:cs typeface="Times New Roman" panose="02020603050405020304" pitchFamily="18" charset="0"/>
            </a:rPr>
            <a:t>tự</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giác</a:t>
          </a:r>
          <a:endParaRPr lang="en-US" sz="2800" b="1" dirty="0">
            <a:solidFill>
              <a:srgbClr val="002060"/>
            </a:solidFill>
            <a:latin typeface="Times New Roman" panose="02020603050405020304" pitchFamily="18" charset="0"/>
            <a:cs typeface="Times New Roman" panose="02020603050405020304" pitchFamily="18" charset="0"/>
          </a:endParaRPr>
        </a:p>
      </dgm:t>
    </dgm:pt>
    <dgm:pt modelId="{6998253D-1502-48E1-9B50-F02AAE38A546}" cxnId="{BB681745-331A-4859-8E35-65BAE552B89C}" type="parTrans">
      <dgm:prSet/>
      <dgm:spPr/>
      <dgm:t>
        <a:bodyPr/>
        <a:lstStyle/>
        <a:p>
          <a:endParaRPr lang="en-US">
            <a:solidFill>
              <a:srgbClr val="002060"/>
            </a:solidFill>
          </a:endParaRPr>
        </a:p>
      </dgm:t>
    </dgm:pt>
    <dgm:pt modelId="{E96416F9-733D-4258-8F54-58E2036E1F86}" cxnId="{BB681745-331A-4859-8E35-65BAE552B89C}" type="sibTrans">
      <dgm:prSet/>
      <dgm:spPr/>
      <dgm:t>
        <a:bodyPr/>
        <a:lstStyle/>
        <a:p>
          <a:endParaRPr lang="en-US">
            <a:solidFill>
              <a:srgbClr val="002060"/>
            </a:solidFill>
          </a:endParaRPr>
        </a:p>
      </dgm:t>
    </dgm:pt>
    <dgm:pt modelId="{464FD0D1-85E6-4B4F-87EF-FE1C03F98701}">
      <dgm:prSet phldrT="[Text]" custT="1"/>
      <dgm:spPr>
        <a:solidFill>
          <a:schemeClr val="accent6">
            <a:lumMod val="20000"/>
            <a:lumOff val="80000"/>
            <a:alpha val="90000"/>
          </a:schemeClr>
        </a:solidFill>
      </dgm:spPr>
      <dgm:t>
        <a:bodyPr/>
        <a:lstStyle/>
        <a:p>
          <a:endParaRPr lang="en-US" sz="1400" b="1" dirty="0">
            <a:solidFill>
              <a:srgbClr val="002060"/>
            </a:solidFill>
            <a:latin typeface="Times New Roman" panose="02020603050405020304" pitchFamily="18" charset="0"/>
            <a:cs typeface="Times New Roman" panose="02020603050405020304" pitchFamily="18" charset="0"/>
          </a:endParaRPr>
        </a:p>
        <a:p>
          <a:r>
            <a:rPr lang="en-US" sz="2800" b="1" dirty="0" err="1">
              <a:solidFill>
                <a:srgbClr val="002060"/>
              </a:solidFill>
              <a:latin typeface="Times New Roman" panose="02020603050405020304" pitchFamily="18" charset="0"/>
              <a:cs typeface="Times New Roman" panose="02020603050405020304" pitchFamily="18" charset="0"/>
            </a:rPr>
            <a:t>Đoàn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quốc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tế</a:t>
          </a:r>
          <a:r>
            <a:rPr lang="en-US" sz="2800" b="1" dirty="0">
              <a:solidFill>
                <a:srgbClr val="002060"/>
              </a:solidFill>
              <a:latin typeface="Times New Roman" panose="02020603050405020304" pitchFamily="18" charset="0"/>
              <a:cs typeface="Times New Roman" panose="02020603050405020304" pitchFamily="18" charset="0"/>
            </a:rPr>
            <a:t/>
          </a:r>
          <a:br>
            <a:rPr lang="en-US" sz="2800" b="1" dirty="0">
              <a:solidFill>
                <a:srgbClr val="002060"/>
              </a:solidFill>
              <a:latin typeface="Times New Roman" panose="02020603050405020304" pitchFamily="18" charset="0"/>
              <a:cs typeface="Times New Roman" panose="02020603050405020304" pitchFamily="18" charset="0"/>
            </a:rPr>
          </a:br>
          <a:endParaRPr lang="en-US" sz="2800" b="1" dirty="0">
            <a:solidFill>
              <a:srgbClr val="002060"/>
            </a:solidFill>
            <a:latin typeface="Times New Roman" panose="02020603050405020304" pitchFamily="18" charset="0"/>
            <a:cs typeface="Times New Roman" panose="02020603050405020304" pitchFamily="18" charset="0"/>
          </a:endParaRPr>
        </a:p>
      </dgm:t>
    </dgm:pt>
    <dgm:pt modelId="{A3237A60-B41D-4958-A56F-3210E7FBD6B8}" cxnId="{88D3F385-D505-4437-A7C0-CE685C2BE946}" type="parTrans">
      <dgm:prSet/>
      <dgm:spPr/>
      <dgm:t>
        <a:bodyPr/>
        <a:lstStyle/>
        <a:p>
          <a:endParaRPr lang="en-US">
            <a:solidFill>
              <a:srgbClr val="002060"/>
            </a:solidFill>
          </a:endParaRPr>
        </a:p>
      </dgm:t>
    </dgm:pt>
    <dgm:pt modelId="{E341F4EA-FC3F-423A-A2CD-62FEB15044C9}" cxnId="{88D3F385-D505-4437-A7C0-CE685C2BE946}" type="sibTrans">
      <dgm:prSet/>
      <dgm:spPr/>
      <dgm:t>
        <a:bodyPr/>
        <a:lstStyle/>
        <a:p>
          <a:endParaRPr lang="en-US">
            <a:solidFill>
              <a:srgbClr val="002060"/>
            </a:solidFill>
          </a:endParaRPr>
        </a:p>
      </dgm:t>
    </dgm:pt>
    <dgm:pt modelId="{F395CEC9-D412-4262-B011-4037E580A660}" type="pres">
      <dgm:prSet presAssocID="{8039F53A-063D-4084-8976-51A8553CD7FF}" presName="diagram" presStyleCnt="0">
        <dgm:presLayoutVars>
          <dgm:chPref val="1"/>
          <dgm:dir/>
          <dgm:animOne val="branch"/>
          <dgm:animLvl val="lvl"/>
          <dgm:resizeHandles/>
        </dgm:presLayoutVars>
      </dgm:prSet>
      <dgm:spPr/>
      <dgm:t>
        <a:bodyPr/>
        <a:lstStyle/>
        <a:p>
          <a:endParaRPr lang="en-US"/>
        </a:p>
      </dgm:t>
    </dgm:pt>
    <dgm:pt modelId="{1534FCDF-2188-4993-8157-F7419A0152FE}" type="pres">
      <dgm:prSet presAssocID="{D6F5196B-2D27-4717-B7C8-479238F4CA7D}" presName="root" presStyleCnt="0"/>
      <dgm:spPr/>
    </dgm:pt>
    <dgm:pt modelId="{B1D605F4-1E98-46D2-88CA-AC53D175BF00}" type="pres">
      <dgm:prSet presAssocID="{D6F5196B-2D27-4717-B7C8-479238F4CA7D}" presName="rootComposite" presStyleCnt="0"/>
      <dgm:spPr/>
    </dgm:pt>
    <dgm:pt modelId="{945EFED6-B2F7-490E-9386-B8B541AB39E3}" type="pres">
      <dgm:prSet presAssocID="{D6F5196B-2D27-4717-B7C8-479238F4CA7D}" presName="rootText" presStyleLbl="node1" presStyleIdx="0" presStyleCnt="2" custScaleX="278550" custScaleY="230815" custLinFactNeighborX="9943" custLinFactNeighborY="-15204"/>
      <dgm:spPr/>
      <dgm:t>
        <a:bodyPr/>
        <a:lstStyle/>
        <a:p>
          <a:endParaRPr lang="en-US"/>
        </a:p>
      </dgm:t>
    </dgm:pt>
    <dgm:pt modelId="{1B374BF5-C725-42F9-8D4D-0196E642E4DA}" type="pres">
      <dgm:prSet presAssocID="{D6F5196B-2D27-4717-B7C8-479238F4CA7D}" presName="rootConnector" presStyleLbl="node1" presStyleIdx="0" presStyleCnt="2"/>
      <dgm:spPr/>
      <dgm:t>
        <a:bodyPr/>
        <a:lstStyle/>
        <a:p>
          <a:endParaRPr lang="en-US"/>
        </a:p>
      </dgm:t>
    </dgm:pt>
    <dgm:pt modelId="{6B09BF16-069E-40E5-A253-F6CFB5C32F8F}" type="pres">
      <dgm:prSet presAssocID="{D6F5196B-2D27-4717-B7C8-479238F4CA7D}" presName="childShape" presStyleCnt="0"/>
      <dgm:spPr/>
    </dgm:pt>
    <dgm:pt modelId="{7E5DC857-32D2-4582-9E76-F705FBA8309B}" type="pres">
      <dgm:prSet presAssocID="{1FDA3E6C-9A75-4CF2-8DB8-253DBC372243}" presName="Name13" presStyleLbl="parChTrans1D2" presStyleIdx="0" presStyleCnt="6"/>
      <dgm:spPr/>
      <dgm:t>
        <a:bodyPr/>
        <a:lstStyle/>
        <a:p>
          <a:endParaRPr lang="en-US"/>
        </a:p>
      </dgm:t>
    </dgm:pt>
    <dgm:pt modelId="{7DB2FD22-6CDE-4EE7-95CA-0709517ECA91}" type="pres">
      <dgm:prSet presAssocID="{DE8DCB9D-B45B-4319-BDBA-7219DD6EA76D}" presName="childText" presStyleLbl="bgAcc1" presStyleIdx="0" presStyleCnt="6" custScaleX="240142">
        <dgm:presLayoutVars>
          <dgm:bulletEnabled val="1"/>
        </dgm:presLayoutVars>
      </dgm:prSet>
      <dgm:spPr/>
      <dgm:t>
        <a:bodyPr/>
        <a:lstStyle/>
        <a:p>
          <a:endParaRPr lang="en-US"/>
        </a:p>
      </dgm:t>
    </dgm:pt>
    <dgm:pt modelId="{2B786E72-0138-4719-AB6E-213FB67BBE24}" type="pres">
      <dgm:prSet presAssocID="{6F7A52F7-92A2-44C9-9C43-E18D001B6968}" presName="Name13" presStyleLbl="parChTrans1D2" presStyleIdx="1" presStyleCnt="6"/>
      <dgm:spPr/>
      <dgm:t>
        <a:bodyPr/>
        <a:lstStyle/>
        <a:p>
          <a:endParaRPr lang="en-US"/>
        </a:p>
      </dgm:t>
    </dgm:pt>
    <dgm:pt modelId="{483682DE-9344-42B9-8C0D-6AA4435BCCC4}" type="pres">
      <dgm:prSet presAssocID="{E3A83981-E864-49EA-89D6-9C5873271260}" presName="childText" presStyleLbl="bgAcc1" presStyleIdx="1" presStyleCnt="6" custScaleX="242926">
        <dgm:presLayoutVars>
          <dgm:bulletEnabled val="1"/>
        </dgm:presLayoutVars>
      </dgm:prSet>
      <dgm:spPr/>
      <dgm:t>
        <a:bodyPr/>
        <a:lstStyle/>
        <a:p>
          <a:endParaRPr lang="en-US"/>
        </a:p>
      </dgm:t>
    </dgm:pt>
    <dgm:pt modelId="{883CDE79-EF8D-492A-A368-AC86134C715C}" type="pres">
      <dgm:prSet presAssocID="{6998253D-1502-48E1-9B50-F02AAE38A546}" presName="Name13" presStyleLbl="parChTrans1D2" presStyleIdx="2" presStyleCnt="6"/>
      <dgm:spPr/>
      <dgm:t>
        <a:bodyPr/>
        <a:lstStyle/>
        <a:p>
          <a:endParaRPr lang="en-US"/>
        </a:p>
      </dgm:t>
    </dgm:pt>
    <dgm:pt modelId="{77756937-5BE4-429E-BCDB-C2A580EC38DC}" type="pres">
      <dgm:prSet presAssocID="{6A855D3E-037F-4715-8D0E-2A6805EA4430}" presName="childText" presStyleLbl="bgAcc1" presStyleIdx="2" presStyleCnt="6" custScaleX="239563">
        <dgm:presLayoutVars>
          <dgm:bulletEnabled val="1"/>
        </dgm:presLayoutVars>
      </dgm:prSet>
      <dgm:spPr/>
      <dgm:t>
        <a:bodyPr/>
        <a:lstStyle/>
        <a:p>
          <a:endParaRPr lang="en-US"/>
        </a:p>
      </dgm:t>
    </dgm:pt>
    <dgm:pt modelId="{90163015-653A-49D7-B6E3-319024F83FBB}" type="pres">
      <dgm:prSet presAssocID="{31CDEB6B-9C18-466D-8275-B01409D89DDD}" presName="root" presStyleCnt="0"/>
      <dgm:spPr/>
    </dgm:pt>
    <dgm:pt modelId="{C516DA71-D57E-452C-8C25-0F7FF4B3B7A4}" type="pres">
      <dgm:prSet presAssocID="{31CDEB6B-9C18-466D-8275-B01409D89DDD}" presName="rootComposite" presStyleCnt="0"/>
      <dgm:spPr/>
    </dgm:pt>
    <dgm:pt modelId="{4DA94D89-4FC7-461E-AE13-3E6594DF8033}" type="pres">
      <dgm:prSet presAssocID="{31CDEB6B-9C18-466D-8275-B01409D89DDD}" presName="rootText" presStyleLbl="node1" presStyleIdx="1" presStyleCnt="2" custScaleX="207411" custScaleY="128074" custLinFactNeighborX="19545" custLinFactNeighborY="-3828"/>
      <dgm:spPr/>
      <dgm:t>
        <a:bodyPr/>
        <a:lstStyle/>
        <a:p>
          <a:endParaRPr lang="en-US"/>
        </a:p>
      </dgm:t>
    </dgm:pt>
    <dgm:pt modelId="{427D49CC-6B69-4574-9EF3-3F3183B3C4CE}" type="pres">
      <dgm:prSet presAssocID="{31CDEB6B-9C18-466D-8275-B01409D89DDD}" presName="rootConnector" presStyleLbl="node1" presStyleIdx="1" presStyleCnt="2"/>
      <dgm:spPr/>
      <dgm:t>
        <a:bodyPr/>
        <a:lstStyle/>
        <a:p>
          <a:endParaRPr lang="en-US"/>
        </a:p>
      </dgm:t>
    </dgm:pt>
    <dgm:pt modelId="{AE7DEB65-107B-488F-8717-9CF2F1943233}" type="pres">
      <dgm:prSet presAssocID="{31CDEB6B-9C18-466D-8275-B01409D89DDD}" presName="childShape" presStyleCnt="0"/>
      <dgm:spPr/>
    </dgm:pt>
    <dgm:pt modelId="{10C31435-4C8E-442F-AE75-35922E0E2C92}" type="pres">
      <dgm:prSet presAssocID="{FE14D861-0C58-462D-B612-B5E36EDCE399}" presName="Name13" presStyleLbl="parChTrans1D2" presStyleIdx="3" presStyleCnt="6"/>
      <dgm:spPr/>
      <dgm:t>
        <a:bodyPr/>
        <a:lstStyle/>
        <a:p>
          <a:endParaRPr lang="en-US"/>
        </a:p>
      </dgm:t>
    </dgm:pt>
    <dgm:pt modelId="{E46060DA-1F9F-4C60-89F4-AD3EAF4C3E95}" type="pres">
      <dgm:prSet presAssocID="{F3210992-E0D3-4CCE-A28F-0D6208CA746F}" presName="childText" presStyleLbl="bgAcc1" presStyleIdx="3" presStyleCnt="6" custScaleX="375051">
        <dgm:presLayoutVars>
          <dgm:bulletEnabled val="1"/>
        </dgm:presLayoutVars>
      </dgm:prSet>
      <dgm:spPr/>
      <dgm:t>
        <a:bodyPr/>
        <a:lstStyle/>
        <a:p>
          <a:endParaRPr lang="en-US"/>
        </a:p>
      </dgm:t>
    </dgm:pt>
    <dgm:pt modelId="{2440F30B-6775-4CAC-A72D-EF956F8EC734}" type="pres">
      <dgm:prSet presAssocID="{639BFF14-602C-4A4C-9BC2-C867C599C3EE}" presName="Name13" presStyleLbl="parChTrans1D2" presStyleIdx="4" presStyleCnt="6"/>
      <dgm:spPr/>
      <dgm:t>
        <a:bodyPr/>
        <a:lstStyle/>
        <a:p>
          <a:endParaRPr lang="en-US"/>
        </a:p>
      </dgm:t>
    </dgm:pt>
    <dgm:pt modelId="{544A0D1D-1FFF-447A-B2C6-EA1542EBDEC6}" type="pres">
      <dgm:prSet presAssocID="{784CAD7B-886E-4CE2-809C-069F0F57B9BF}" presName="childText" presStyleLbl="bgAcc1" presStyleIdx="4" presStyleCnt="6" custScaleX="241100" custScaleY="155728" custLinFactNeighborX="-4479" custLinFactNeighborY="33371">
        <dgm:presLayoutVars>
          <dgm:bulletEnabled val="1"/>
        </dgm:presLayoutVars>
      </dgm:prSet>
      <dgm:spPr/>
      <dgm:t>
        <a:bodyPr/>
        <a:lstStyle/>
        <a:p>
          <a:endParaRPr lang="en-US"/>
        </a:p>
      </dgm:t>
    </dgm:pt>
    <dgm:pt modelId="{1793A5B0-6266-4618-9FB4-42CD0579CE92}" type="pres">
      <dgm:prSet presAssocID="{A3237A60-B41D-4958-A56F-3210E7FBD6B8}" presName="Name13" presStyleLbl="parChTrans1D2" presStyleIdx="5" presStyleCnt="6"/>
      <dgm:spPr/>
      <dgm:t>
        <a:bodyPr/>
        <a:lstStyle/>
        <a:p>
          <a:endParaRPr lang="en-US"/>
        </a:p>
      </dgm:t>
    </dgm:pt>
    <dgm:pt modelId="{7F544899-22C9-4109-A6B5-A4080E99B55F}" type="pres">
      <dgm:prSet presAssocID="{464FD0D1-85E6-4B4F-87EF-FE1C03F98701}" presName="childText" presStyleLbl="bgAcc1" presStyleIdx="5" presStyleCnt="6" custScaleX="240348" custLinFactNeighborX="-4856" custLinFactNeighborY="45243">
        <dgm:presLayoutVars>
          <dgm:bulletEnabled val="1"/>
        </dgm:presLayoutVars>
      </dgm:prSet>
      <dgm:spPr/>
      <dgm:t>
        <a:bodyPr/>
        <a:lstStyle/>
        <a:p>
          <a:endParaRPr lang="en-US"/>
        </a:p>
      </dgm:t>
    </dgm:pt>
  </dgm:ptLst>
  <dgm:cxnLst>
    <dgm:cxn modelId="{88D3F385-D505-4437-A7C0-CE685C2BE946}" srcId="{31CDEB6B-9C18-466D-8275-B01409D89DDD}" destId="{464FD0D1-85E6-4B4F-87EF-FE1C03F98701}" srcOrd="2" destOrd="0" parTransId="{A3237A60-B41D-4958-A56F-3210E7FBD6B8}" sibTransId="{E341F4EA-FC3F-423A-A2CD-62FEB15044C9}"/>
    <dgm:cxn modelId="{BB681745-331A-4859-8E35-65BAE552B89C}" srcId="{D6F5196B-2D27-4717-B7C8-479238F4CA7D}" destId="{6A855D3E-037F-4715-8D0E-2A6805EA4430}" srcOrd="2" destOrd="0" parTransId="{6998253D-1502-48E1-9B50-F02AAE38A546}" sibTransId="{E96416F9-733D-4258-8F54-58E2036E1F86}"/>
    <dgm:cxn modelId="{754551B5-03E2-4C5B-AA15-1B42C96DDAE1}" type="presOf" srcId="{F3210992-E0D3-4CCE-A28F-0D6208CA746F}" destId="{E46060DA-1F9F-4C60-89F4-AD3EAF4C3E95}" srcOrd="0" destOrd="0" presId="urn:microsoft.com/office/officeart/2005/8/layout/hierarchy3"/>
    <dgm:cxn modelId="{F0161F18-52A9-47F7-851D-9ADB4C52A58C}" srcId="{D6F5196B-2D27-4717-B7C8-479238F4CA7D}" destId="{E3A83981-E864-49EA-89D6-9C5873271260}" srcOrd="1" destOrd="0" parTransId="{6F7A52F7-92A2-44C9-9C43-E18D001B6968}" sibTransId="{44E889BB-0AA7-4F45-81D1-AF8BAD2711D2}"/>
    <dgm:cxn modelId="{1238D1B4-33E1-4F28-89A1-B381F807A7C0}" srcId="{31CDEB6B-9C18-466D-8275-B01409D89DDD}" destId="{784CAD7B-886E-4CE2-809C-069F0F57B9BF}" srcOrd="1" destOrd="0" parTransId="{639BFF14-602C-4A4C-9BC2-C867C599C3EE}" sibTransId="{F7E3E535-85BA-4840-9AD5-6F0ED6B9A24F}"/>
    <dgm:cxn modelId="{3893B765-0F3D-403F-823A-2D6DA48B68AE}" srcId="{8039F53A-063D-4084-8976-51A8553CD7FF}" destId="{31CDEB6B-9C18-466D-8275-B01409D89DDD}" srcOrd="1" destOrd="0" parTransId="{07F6D31C-AEB9-4CC3-BC58-5C09F3E8B41A}" sibTransId="{0EF75D7A-21BA-4783-B4AE-78B3E8FB0535}"/>
    <dgm:cxn modelId="{09494D0A-BA0E-4309-ADDF-DD516E5C2F18}" type="presOf" srcId="{8039F53A-063D-4084-8976-51A8553CD7FF}" destId="{F395CEC9-D412-4262-B011-4037E580A660}" srcOrd="0" destOrd="0" presId="urn:microsoft.com/office/officeart/2005/8/layout/hierarchy3"/>
    <dgm:cxn modelId="{0431B324-3A8B-4D90-99E1-59509CDC89E5}" srcId="{31CDEB6B-9C18-466D-8275-B01409D89DDD}" destId="{F3210992-E0D3-4CCE-A28F-0D6208CA746F}" srcOrd="0" destOrd="0" parTransId="{FE14D861-0C58-462D-B612-B5E36EDCE399}" sibTransId="{97104B3F-6CA9-4A47-9E45-883A2793E7BE}"/>
    <dgm:cxn modelId="{01A6AE52-F98F-4DB8-9E1A-5D42735C0D89}" type="presOf" srcId="{464FD0D1-85E6-4B4F-87EF-FE1C03F98701}" destId="{7F544899-22C9-4109-A6B5-A4080E99B55F}" srcOrd="0" destOrd="0" presId="urn:microsoft.com/office/officeart/2005/8/layout/hierarchy3"/>
    <dgm:cxn modelId="{68D02BBA-FB17-4699-90D2-211973CE0A69}" type="presOf" srcId="{784CAD7B-886E-4CE2-809C-069F0F57B9BF}" destId="{544A0D1D-1FFF-447A-B2C6-EA1542EBDEC6}" srcOrd="0" destOrd="0" presId="urn:microsoft.com/office/officeart/2005/8/layout/hierarchy3"/>
    <dgm:cxn modelId="{A0EB5C04-08FB-457F-AC1F-10841EAAA711}" type="presOf" srcId="{639BFF14-602C-4A4C-9BC2-C867C599C3EE}" destId="{2440F30B-6775-4CAC-A72D-EF956F8EC734}" srcOrd="0" destOrd="0" presId="urn:microsoft.com/office/officeart/2005/8/layout/hierarchy3"/>
    <dgm:cxn modelId="{216BA04E-3855-4E6D-8F68-75F1789BE142}" type="presOf" srcId="{31CDEB6B-9C18-466D-8275-B01409D89DDD}" destId="{4DA94D89-4FC7-461E-AE13-3E6594DF8033}" srcOrd="0" destOrd="0" presId="urn:microsoft.com/office/officeart/2005/8/layout/hierarchy3"/>
    <dgm:cxn modelId="{2C529D00-DA28-4306-A44F-73C226ACBCBA}" type="presOf" srcId="{FE14D861-0C58-462D-B612-B5E36EDCE399}" destId="{10C31435-4C8E-442F-AE75-35922E0E2C92}" srcOrd="0" destOrd="0" presId="urn:microsoft.com/office/officeart/2005/8/layout/hierarchy3"/>
    <dgm:cxn modelId="{4DE989C8-575F-480B-B291-20B8ED923B0B}" type="presOf" srcId="{6F7A52F7-92A2-44C9-9C43-E18D001B6968}" destId="{2B786E72-0138-4719-AB6E-213FB67BBE24}" srcOrd="0" destOrd="0" presId="urn:microsoft.com/office/officeart/2005/8/layout/hierarchy3"/>
    <dgm:cxn modelId="{D38ECEF5-95F1-43EC-8A99-3DB2B19E2DC4}" srcId="{8039F53A-063D-4084-8976-51A8553CD7FF}" destId="{D6F5196B-2D27-4717-B7C8-479238F4CA7D}" srcOrd="0" destOrd="0" parTransId="{7B3D6D62-D59F-4B19-95BC-DABFCE78177D}" sibTransId="{92DA6BE3-51EB-4887-B862-DEB24A67060E}"/>
    <dgm:cxn modelId="{805DD3A4-7DF5-42DD-9F6F-A96B44C36081}" type="presOf" srcId="{DE8DCB9D-B45B-4319-BDBA-7219DD6EA76D}" destId="{7DB2FD22-6CDE-4EE7-95CA-0709517ECA91}" srcOrd="0" destOrd="0" presId="urn:microsoft.com/office/officeart/2005/8/layout/hierarchy3"/>
    <dgm:cxn modelId="{C3F5058C-E948-4CF0-9449-8D86C885D5BD}" type="presOf" srcId="{6A855D3E-037F-4715-8D0E-2A6805EA4430}" destId="{77756937-5BE4-429E-BCDB-C2A580EC38DC}" srcOrd="0" destOrd="0" presId="urn:microsoft.com/office/officeart/2005/8/layout/hierarchy3"/>
    <dgm:cxn modelId="{9D1D623C-0550-4360-824B-18A9D4724FD6}" type="presOf" srcId="{E3A83981-E864-49EA-89D6-9C5873271260}" destId="{483682DE-9344-42B9-8C0D-6AA4435BCCC4}" srcOrd="0" destOrd="0" presId="urn:microsoft.com/office/officeart/2005/8/layout/hierarchy3"/>
    <dgm:cxn modelId="{E9889182-9D84-478B-93DA-483EBA7DDB02}" type="presOf" srcId="{31CDEB6B-9C18-466D-8275-B01409D89DDD}" destId="{427D49CC-6B69-4574-9EF3-3F3183B3C4CE}" srcOrd="1" destOrd="0" presId="urn:microsoft.com/office/officeart/2005/8/layout/hierarchy3"/>
    <dgm:cxn modelId="{7485DDFA-6B7A-4C08-8EDA-BE33990F4505}" type="presOf" srcId="{D6F5196B-2D27-4717-B7C8-479238F4CA7D}" destId="{1B374BF5-C725-42F9-8D4D-0196E642E4DA}" srcOrd="1" destOrd="0" presId="urn:microsoft.com/office/officeart/2005/8/layout/hierarchy3"/>
    <dgm:cxn modelId="{CA7DE38D-540D-476A-9421-631DB863F539}" type="presOf" srcId="{A3237A60-B41D-4958-A56F-3210E7FBD6B8}" destId="{1793A5B0-6266-4618-9FB4-42CD0579CE92}" srcOrd="0" destOrd="0" presId="urn:microsoft.com/office/officeart/2005/8/layout/hierarchy3"/>
    <dgm:cxn modelId="{DDE39378-B186-41DE-A5B0-E6029E57F15D}" type="presOf" srcId="{1FDA3E6C-9A75-4CF2-8DB8-253DBC372243}" destId="{7E5DC857-32D2-4582-9E76-F705FBA8309B}" srcOrd="0" destOrd="0" presId="urn:microsoft.com/office/officeart/2005/8/layout/hierarchy3"/>
    <dgm:cxn modelId="{2C6A6207-04B1-4DF0-BAA8-E015AFED009E}" type="presOf" srcId="{D6F5196B-2D27-4717-B7C8-479238F4CA7D}" destId="{945EFED6-B2F7-490E-9386-B8B541AB39E3}" srcOrd="0" destOrd="0" presId="urn:microsoft.com/office/officeart/2005/8/layout/hierarchy3"/>
    <dgm:cxn modelId="{B76F5D1D-D64F-4CA9-BEFF-E9AF6622B7D4}" type="presOf" srcId="{6998253D-1502-48E1-9B50-F02AAE38A546}" destId="{883CDE79-EF8D-492A-A368-AC86134C715C}" srcOrd="0" destOrd="0" presId="urn:microsoft.com/office/officeart/2005/8/layout/hierarchy3"/>
    <dgm:cxn modelId="{B54D9FFC-8206-4C93-9BE9-5ECF3013ADA8}" srcId="{D6F5196B-2D27-4717-B7C8-479238F4CA7D}" destId="{DE8DCB9D-B45B-4319-BDBA-7219DD6EA76D}" srcOrd="0" destOrd="0" parTransId="{1FDA3E6C-9A75-4CF2-8DB8-253DBC372243}" sibTransId="{97FE4BCF-3C1B-455B-902C-7B27DD1BA0BC}"/>
    <dgm:cxn modelId="{A2A6F453-4611-4766-9AA2-D2A68BC787F1}" type="presParOf" srcId="{F395CEC9-D412-4262-B011-4037E580A660}" destId="{1534FCDF-2188-4993-8157-F7419A0152FE}" srcOrd="0" destOrd="0" presId="urn:microsoft.com/office/officeart/2005/8/layout/hierarchy3"/>
    <dgm:cxn modelId="{E6B3030F-E7DF-45C5-A8B0-93853C79E9C4}" type="presParOf" srcId="{1534FCDF-2188-4993-8157-F7419A0152FE}" destId="{B1D605F4-1E98-46D2-88CA-AC53D175BF00}" srcOrd="0" destOrd="0" presId="urn:microsoft.com/office/officeart/2005/8/layout/hierarchy3"/>
    <dgm:cxn modelId="{18D5DFD1-3F30-433F-9FC8-7C8E626E1C85}" type="presParOf" srcId="{B1D605F4-1E98-46D2-88CA-AC53D175BF00}" destId="{945EFED6-B2F7-490E-9386-B8B541AB39E3}" srcOrd="0" destOrd="0" presId="urn:microsoft.com/office/officeart/2005/8/layout/hierarchy3"/>
    <dgm:cxn modelId="{2EAC4E16-3BF2-43C0-BCA4-72B2611B4918}" type="presParOf" srcId="{B1D605F4-1E98-46D2-88CA-AC53D175BF00}" destId="{1B374BF5-C725-42F9-8D4D-0196E642E4DA}" srcOrd="1" destOrd="0" presId="urn:microsoft.com/office/officeart/2005/8/layout/hierarchy3"/>
    <dgm:cxn modelId="{413756E8-4DA4-4194-BD7E-0987794767FA}" type="presParOf" srcId="{1534FCDF-2188-4993-8157-F7419A0152FE}" destId="{6B09BF16-069E-40E5-A253-F6CFB5C32F8F}" srcOrd="1" destOrd="0" presId="urn:microsoft.com/office/officeart/2005/8/layout/hierarchy3"/>
    <dgm:cxn modelId="{31026A68-4AEB-4890-8791-3E24D372E49E}" type="presParOf" srcId="{6B09BF16-069E-40E5-A253-F6CFB5C32F8F}" destId="{7E5DC857-32D2-4582-9E76-F705FBA8309B}" srcOrd="0" destOrd="0" presId="urn:microsoft.com/office/officeart/2005/8/layout/hierarchy3"/>
    <dgm:cxn modelId="{C0C022B8-4AD3-48BD-BB8A-8891AF2471CE}" type="presParOf" srcId="{6B09BF16-069E-40E5-A253-F6CFB5C32F8F}" destId="{7DB2FD22-6CDE-4EE7-95CA-0709517ECA91}" srcOrd="1" destOrd="0" presId="urn:microsoft.com/office/officeart/2005/8/layout/hierarchy3"/>
    <dgm:cxn modelId="{210AA800-5FA2-4CA7-BB19-4AB8807C3ACD}" type="presParOf" srcId="{6B09BF16-069E-40E5-A253-F6CFB5C32F8F}" destId="{2B786E72-0138-4719-AB6E-213FB67BBE24}" srcOrd="2" destOrd="0" presId="urn:microsoft.com/office/officeart/2005/8/layout/hierarchy3"/>
    <dgm:cxn modelId="{52EF80CE-4D17-46B4-A38D-68ACB91511DD}" type="presParOf" srcId="{6B09BF16-069E-40E5-A253-F6CFB5C32F8F}" destId="{483682DE-9344-42B9-8C0D-6AA4435BCCC4}" srcOrd="3" destOrd="0" presId="urn:microsoft.com/office/officeart/2005/8/layout/hierarchy3"/>
    <dgm:cxn modelId="{0E96640E-B964-4998-8597-76B3A3788E70}" type="presParOf" srcId="{6B09BF16-069E-40E5-A253-F6CFB5C32F8F}" destId="{883CDE79-EF8D-492A-A368-AC86134C715C}" srcOrd="4" destOrd="0" presId="urn:microsoft.com/office/officeart/2005/8/layout/hierarchy3"/>
    <dgm:cxn modelId="{22EC1C96-EB55-4020-876B-7393AE8404EF}" type="presParOf" srcId="{6B09BF16-069E-40E5-A253-F6CFB5C32F8F}" destId="{77756937-5BE4-429E-BCDB-C2A580EC38DC}" srcOrd="5" destOrd="0" presId="urn:microsoft.com/office/officeart/2005/8/layout/hierarchy3"/>
    <dgm:cxn modelId="{6310A979-6C0E-49CA-A975-BC02F950C20A}" type="presParOf" srcId="{F395CEC9-D412-4262-B011-4037E580A660}" destId="{90163015-653A-49D7-B6E3-319024F83FBB}" srcOrd="1" destOrd="0" presId="urn:microsoft.com/office/officeart/2005/8/layout/hierarchy3"/>
    <dgm:cxn modelId="{93580848-B356-4CDE-9C96-4269B21B1DD2}" type="presParOf" srcId="{90163015-653A-49D7-B6E3-319024F83FBB}" destId="{C516DA71-D57E-452C-8C25-0F7FF4B3B7A4}" srcOrd="0" destOrd="0" presId="urn:microsoft.com/office/officeart/2005/8/layout/hierarchy3"/>
    <dgm:cxn modelId="{95A20832-341F-4BF5-8821-61D312ACF598}" type="presParOf" srcId="{C516DA71-D57E-452C-8C25-0F7FF4B3B7A4}" destId="{4DA94D89-4FC7-461E-AE13-3E6594DF8033}" srcOrd="0" destOrd="0" presId="urn:microsoft.com/office/officeart/2005/8/layout/hierarchy3"/>
    <dgm:cxn modelId="{DE9875B3-2415-4B06-98AE-F48749EA4BA3}" type="presParOf" srcId="{C516DA71-D57E-452C-8C25-0F7FF4B3B7A4}" destId="{427D49CC-6B69-4574-9EF3-3F3183B3C4CE}" srcOrd="1" destOrd="0" presId="urn:microsoft.com/office/officeart/2005/8/layout/hierarchy3"/>
    <dgm:cxn modelId="{29E38AF6-83C0-40E2-B843-1FABC0B04A55}" type="presParOf" srcId="{90163015-653A-49D7-B6E3-319024F83FBB}" destId="{AE7DEB65-107B-488F-8717-9CF2F1943233}" srcOrd="1" destOrd="0" presId="urn:microsoft.com/office/officeart/2005/8/layout/hierarchy3"/>
    <dgm:cxn modelId="{5E8F9692-3392-47DD-B2A8-60AA9A65F7C4}" type="presParOf" srcId="{AE7DEB65-107B-488F-8717-9CF2F1943233}" destId="{10C31435-4C8E-442F-AE75-35922E0E2C92}" srcOrd="0" destOrd="0" presId="urn:microsoft.com/office/officeart/2005/8/layout/hierarchy3"/>
    <dgm:cxn modelId="{39C498C1-E56D-486C-A169-F95BCBDE33EC}" type="presParOf" srcId="{AE7DEB65-107B-488F-8717-9CF2F1943233}" destId="{E46060DA-1F9F-4C60-89F4-AD3EAF4C3E95}" srcOrd="1" destOrd="0" presId="urn:microsoft.com/office/officeart/2005/8/layout/hierarchy3"/>
    <dgm:cxn modelId="{E45B86EE-7719-4C21-A4A2-0CED9E7E1EF7}" type="presParOf" srcId="{AE7DEB65-107B-488F-8717-9CF2F1943233}" destId="{2440F30B-6775-4CAC-A72D-EF956F8EC734}" srcOrd="2" destOrd="0" presId="urn:microsoft.com/office/officeart/2005/8/layout/hierarchy3"/>
    <dgm:cxn modelId="{ACB59B68-327F-4242-AB90-EEFE0FCD56C7}" type="presParOf" srcId="{AE7DEB65-107B-488F-8717-9CF2F1943233}" destId="{544A0D1D-1FFF-447A-B2C6-EA1542EBDEC6}" srcOrd="3" destOrd="0" presId="urn:microsoft.com/office/officeart/2005/8/layout/hierarchy3"/>
    <dgm:cxn modelId="{A21CA0D8-BC1B-4CD8-B38F-964B7463E60F}" type="presParOf" srcId="{AE7DEB65-107B-488F-8717-9CF2F1943233}" destId="{1793A5B0-6266-4618-9FB4-42CD0579CE92}" srcOrd="4" destOrd="0" presId="urn:microsoft.com/office/officeart/2005/8/layout/hierarchy3"/>
    <dgm:cxn modelId="{5D0DA8EA-060F-4325-83FC-B666551527F6}" type="presParOf" srcId="{AE7DEB65-107B-488F-8717-9CF2F1943233}" destId="{7F544899-22C9-4109-A6B5-A4080E99B55F}" srcOrd="5" destOrd="0" presId="urn:microsoft.com/office/officeart/2005/8/layout/hierarchy3"/>
  </dgm:cxnLst>
  <dgm:bg>
    <a:solidFill>
      <a:schemeClr val="accent5">
        <a:lumMod val="40000"/>
        <a:lumOff val="60000"/>
      </a:schemeClr>
    </a:solidFill>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EBACD5-A4BF-4275-9772-A6BE366A2EB2}"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B15BB179-2A86-4416-8F62-68946260B091}">
      <dgm:prSet phldrT="[Text]" custT="1"/>
      <dgm:spPr/>
      <dgm:t>
        <a:bodyPr/>
        <a:lstStyle/>
        <a:p>
          <a:r>
            <a:rPr lang="en-US" sz="2800" b="1" dirty="0" err="1">
              <a:solidFill>
                <a:schemeClr val="bg1"/>
              </a:solidFill>
              <a:latin typeface="Times New Roman" panose="02020603050405020304" pitchFamily="18" charset="0"/>
              <a:cs typeface="Times New Roman" panose="02020603050405020304" pitchFamily="18" charset="0"/>
            </a:rPr>
            <a:t>Tuyệt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đối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trung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thành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Đảng</a:t>
          </a:r>
          <a:endParaRPr lang="en-US" sz="2800" b="1" dirty="0">
            <a:solidFill>
              <a:schemeClr val="bg1"/>
            </a:solidFill>
            <a:latin typeface="Times New Roman" panose="02020603050405020304" pitchFamily="18" charset="0"/>
            <a:cs typeface="Times New Roman" panose="02020603050405020304" pitchFamily="18" charset="0"/>
          </a:endParaRPr>
        </a:p>
      </dgm:t>
    </dgm:pt>
    <dgm:pt modelId="{3CAFFA3C-2815-41E0-853E-6F24F33E4251}" cxnId="{D4ADDC67-23A7-4B30-97E7-2A04BDB2FF24}" type="parTrans">
      <dgm:prSet/>
      <dgm:spPr/>
      <dgm:t>
        <a:bodyPr/>
        <a:lstStyle/>
        <a:p>
          <a:endParaRPr lang="en-US">
            <a:latin typeface="Times New Roman" panose="02020603050405020304" pitchFamily="18" charset="0"/>
            <a:cs typeface="Times New Roman" panose="02020603050405020304" pitchFamily="18" charset="0"/>
          </a:endParaRPr>
        </a:p>
      </dgm:t>
    </dgm:pt>
    <dgm:pt modelId="{8FB8CDAE-7233-41DF-B2A2-0DB93D965D3E}" cxnId="{D4ADDC67-23A7-4B30-97E7-2A04BDB2FF24}" type="sibTrans">
      <dgm:prSet/>
      <dgm:spPr/>
      <dgm:t>
        <a:bodyPr/>
        <a:lstStyle/>
        <a:p>
          <a:endParaRPr lang="en-US">
            <a:latin typeface="Times New Roman" panose="02020603050405020304" pitchFamily="18" charset="0"/>
            <a:cs typeface="Times New Roman" panose="02020603050405020304" pitchFamily="18" charset="0"/>
          </a:endParaRPr>
        </a:p>
      </dgm:t>
    </dgm:pt>
    <dgm:pt modelId="{87901F9E-B650-470B-8FE5-88D9C7381290}">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chịu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trách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nhiệm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năng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tạo</a:t>
          </a:r>
          <a:endParaRPr lang="en-US" sz="2800" b="1" dirty="0">
            <a:latin typeface="Times New Roman" panose="02020603050405020304" pitchFamily="18" charset="0"/>
            <a:cs typeface="Times New Roman" panose="02020603050405020304" pitchFamily="18" charset="0"/>
          </a:endParaRPr>
        </a:p>
      </dgm:t>
    </dgm:pt>
    <dgm:pt modelId="{AF775418-6B92-4275-A957-49435E2386D1}" cxnId="{BABC57AD-EDD3-47CE-975E-4487E66A08A0}" type="parTrans">
      <dgm:prSet/>
      <dgm:spPr/>
      <dgm:t>
        <a:bodyPr/>
        <a:lstStyle/>
        <a:p>
          <a:endParaRPr lang="en-US">
            <a:latin typeface="Times New Roman" panose="02020603050405020304" pitchFamily="18" charset="0"/>
            <a:cs typeface="Times New Roman" panose="02020603050405020304" pitchFamily="18" charset="0"/>
          </a:endParaRPr>
        </a:p>
      </dgm:t>
    </dgm:pt>
    <dgm:pt modelId="{4578C8D6-1CD3-4F99-B380-AADE02B06707}" cxnId="{BABC57AD-EDD3-47CE-975E-4487E66A08A0}" type="sibTrans">
      <dgm:prSet/>
      <dgm:spPr/>
      <dgm:t>
        <a:bodyPr/>
        <a:lstStyle/>
        <a:p>
          <a:endParaRPr lang="en-US">
            <a:latin typeface="Times New Roman" panose="02020603050405020304" pitchFamily="18" charset="0"/>
            <a:cs typeface="Times New Roman" panose="02020603050405020304" pitchFamily="18" charset="0"/>
          </a:endParaRPr>
        </a:p>
      </dgm:t>
    </dgm:pt>
    <dgm:pt modelId="{F11EC0B9-5B61-4541-9A4A-CC0280636960}">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phòng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chống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cực</a:t>
          </a:r>
          <a:endParaRPr lang="en-US" sz="2800" b="1" dirty="0">
            <a:latin typeface="Times New Roman" panose="02020603050405020304" pitchFamily="18" charset="0"/>
            <a:cs typeface="Times New Roman" panose="02020603050405020304" pitchFamily="18" charset="0"/>
          </a:endParaRPr>
        </a:p>
      </dgm:t>
    </dgm:pt>
    <dgm:pt modelId="{123F8696-23B4-48AE-91E1-176707256E56}" cxnId="{90381CFD-ECCF-4071-B2AD-EC719EB55DBD}" type="parTrans">
      <dgm:prSet/>
      <dgm:spPr/>
      <dgm:t>
        <a:bodyPr/>
        <a:lstStyle/>
        <a:p>
          <a:endParaRPr lang="en-US">
            <a:latin typeface="Times New Roman" panose="02020603050405020304" pitchFamily="18" charset="0"/>
            <a:cs typeface="Times New Roman" panose="02020603050405020304" pitchFamily="18" charset="0"/>
          </a:endParaRPr>
        </a:p>
      </dgm:t>
    </dgm:pt>
    <dgm:pt modelId="{8CF8A9A7-6F67-4B40-87F4-BF0976B9C291}" cxnId="{90381CFD-ECCF-4071-B2AD-EC719EB55DBD}" type="sibTrans">
      <dgm:prSet/>
      <dgm:spPr/>
      <dgm:t>
        <a:bodyPr/>
        <a:lstStyle/>
        <a:p>
          <a:endParaRPr lang="en-US">
            <a:latin typeface="Times New Roman" panose="02020603050405020304" pitchFamily="18" charset="0"/>
            <a:cs typeface="Times New Roman" panose="02020603050405020304" pitchFamily="18" charset="0"/>
          </a:endParaRPr>
        </a:p>
      </dgm:t>
    </dgm:pt>
    <dgm:pt modelId="{E9B99048-EC05-4725-A10E-CD24693B07B2}">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dưỡng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rèn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luyện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dồi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đạo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đức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mạng</a:t>
          </a:r>
          <a:endParaRPr lang="en-US" sz="2800" b="1" dirty="0">
            <a:latin typeface="Times New Roman" panose="02020603050405020304" pitchFamily="18" charset="0"/>
            <a:cs typeface="Times New Roman" panose="02020603050405020304" pitchFamily="18" charset="0"/>
          </a:endParaRPr>
        </a:p>
      </dgm:t>
    </dgm:pt>
    <dgm:pt modelId="{94633BA2-1870-4CA9-B947-DE0F3C1F9C73}" cxnId="{F8CE4820-B54E-4DE1-8395-4F89F5942F5B}" type="parTrans">
      <dgm:prSet/>
      <dgm:spPr/>
      <dgm:t>
        <a:bodyPr/>
        <a:lstStyle/>
        <a:p>
          <a:endParaRPr lang="en-US">
            <a:latin typeface="Times New Roman" panose="02020603050405020304" pitchFamily="18" charset="0"/>
            <a:cs typeface="Times New Roman" panose="02020603050405020304" pitchFamily="18" charset="0"/>
          </a:endParaRPr>
        </a:p>
      </dgm:t>
    </dgm:pt>
    <dgm:pt modelId="{80B11B72-2EEC-4F30-BA9E-EA2BFEE8DB23}" cxnId="{F8CE4820-B54E-4DE1-8395-4F89F5942F5B}" type="sibTrans">
      <dgm:prSet/>
      <dgm:spPr/>
      <dgm:t>
        <a:bodyPr/>
        <a:lstStyle/>
        <a:p>
          <a:endParaRPr lang="en-US">
            <a:latin typeface="Times New Roman" panose="02020603050405020304" pitchFamily="18" charset="0"/>
            <a:cs typeface="Times New Roman" panose="02020603050405020304" pitchFamily="18" charset="0"/>
          </a:endParaRPr>
        </a:p>
      </dgm:t>
    </dgm:pt>
    <dgm:pt modelId="{C35A8E49-7126-47E4-96ED-B6144A077889}">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nâng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cao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về</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mọi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endParaRPr lang="en-US" sz="2800" b="1" dirty="0">
            <a:latin typeface="Times New Roman" panose="02020603050405020304" pitchFamily="18" charset="0"/>
            <a:cs typeface="Times New Roman" panose="02020603050405020304" pitchFamily="18" charset="0"/>
          </a:endParaRPr>
        </a:p>
      </dgm:t>
    </dgm:pt>
    <dgm:pt modelId="{0E356E36-D370-42C8-BE08-FCBEE05900C3}" cxnId="{8680466F-CA49-4A28-8E4D-94DB6DE7A1A4}" type="parTrans">
      <dgm:prSet/>
      <dgm:spPr/>
      <dgm:t>
        <a:bodyPr/>
        <a:lstStyle/>
        <a:p>
          <a:endParaRPr lang="en-US">
            <a:latin typeface="Times New Roman" panose="02020603050405020304" pitchFamily="18" charset="0"/>
            <a:cs typeface="Times New Roman" panose="02020603050405020304" pitchFamily="18" charset="0"/>
          </a:endParaRPr>
        </a:p>
      </dgm:t>
    </dgm:pt>
    <dgm:pt modelId="{AAFF2FCF-B72F-4FF3-80F8-9135092EEC57}" cxnId="{8680466F-CA49-4A28-8E4D-94DB6DE7A1A4}" type="sibTrans">
      <dgm:prSet/>
      <dgm:spPr/>
      <dgm:t>
        <a:bodyPr/>
        <a:lstStyle/>
        <a:p>
          <a:endParaRPr lang="en-US">
            <a:latin typeface="Times New Roman" panose="02020603050405020304" pitchFamily="18" charset="0"/>
            <a:cs typeface="Times New Roman" panose="02020603050405020304" pitchFamily="18" charset="0"/>
          </a:endParaRPr>
        </a:p>
      </dgm:t>
    </dgm:pt>
    <dgm:pt modelId="{98D099BD-DCC1-49E0-877B-8BB2730726F9}">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hệ</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mật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dân</a:t>
          </a:r>
          <a:endParaRPr lang="en-US" sz="2800" b="1" dirty="0">
            <a:latin typeface="Times New Roman" panose="02020603050405020304" pitchFamily="18" charset="0"/>
            <a:cs typeface="Times New Roman" panose="02020603050405020304" pitchFamily="18" charset="0"/>
          </a:endParaRPr>
        </a:p>
      </dgm:t>
    </dgm:pt>
    <dgm:pt modelId="{4AAB18EA-3D67-4C3E-A08D-695B7AC75DD8}" cxnId="{062676FF-353F-41E6-B553-4BF558706F27}" type="parTrans">
      <dgm:prSet/>
      <dgm:spPr/>
      <dgm:t>
        <a:bodyPr/>
        <a:lstStyle/>
        <a:p>
          <a:endParaRPr lang="en-US">
            <a:latin typeface="Times New Roman" panose="02020603050405020304" pitchFamily="18" charset="0"/>
            <a:cs typeface="Times New Roman" panose="02020603050405020304" pitchFamily="18" charset="0"/>
          </a:endParaRPr>
        </a:p>
      </dgm:t>
    </dgm:pt>
    <dgm:pt modelId="{274C57A0-968F-4F53-AF35-19491A7BEC36}" cxnId="{062676FF-353F-41E6-B553-4BF558706F27}" type="sibTrans">
      <dgm:prSet/>
      <dgm:spPr/>
      <dgm:t>
        <a:bodyPr/>
        <a:lstStyle/>
        <a:p>
          <a:endParaRPr lang="en-US">
            <a:latin typeface="Times New Roman" panose="02020603050405020304" pitchFamily="18" charset="0"/>
            <a:cs typeface="Times New Roman" panose="02020603050405020304" pitchFamily="18" charset="0"/>
          </a:endParaRPr>
        </a:p>
      </dgm:t>
    </dgm:pt>
    <dgm:pt modelId="{64564F25-D992-484C-BF7A-257145F40CC7}">
      <dgm:prSet phldrT="[Text]" custT="1"/>
      <dgm:spPr/>
      <dgm:t>
        <a:bodyPr/>
        <a:lstStyle/>
        <a:p>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nghiêm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chỉnh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thực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cương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lĩnh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đường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quan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điểm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chủ</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trương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quyết</a:t>
          </a:r>
          <a:endParaRPr lang="en-US" sz="2800" b="1" dirty="0">
            <a:latin typeface="Times New Roman" panose="02020603050405020304" pitchFamily="18" charset="0"/>
            <a:cs typeface="Times New Roman" panose="02020603050405020304" pitchFamily="18" charset="0"/>
          </a:endParaRPr>
        </a:p>
      </dgm:t>
    </dgm:pt>
    <dgm:pt modelId="{BC7F60C6-2516-4EA0-A0E0-F90F3DFA9F0C}" cxnId="{06FA1C57-8640-45E5-9D3E-B8B906F3DE6A}" type="sibTrans">
      <dgm:prSet/>
      <dgm:spPr/>
      <dgm:t>
        <a:bodyPr/>
        <a:lstStyle/>
        <a:p>
          <a:endParaRPr lang="en-US">
            <a:latin typeface="Times New Roman" panose="02020603050405020304" pitchFamily="18" charset="0"/>
            <a:cs typeface="Times New Roman" panose="02020603050405020304" pitchFamily="18" charset="0"/>
          </a:endParaRPr>
        </a:p>
      </dgm:t>
    </dgm:pt>
    <dgm:pt modelId="{3FE97BEA-C7EB-43FB-9A9C-DD73734FB1B2}" cxnId="{06FA1C57-8640-45E5-9D3E-B8B906F3DE6A}" type="parTrans">
      <dgm:prSet/>
      <dgm:spPr/>
      <dgm:t>
        <a:bodyPr/>
        <a:lstStyle/>
        <a:p>
          <a:endParaRPr lang="en-US">
            <a:latin typeface="Times New Roman" panose="02020603050405020304" pitchFamily="18" charset="0"/>
            <a:cs typeface="Times New Roman" panose="02020603050405020304" pitchFamily="18" charset="0"/>
          </a:endParaRPr>
        </a:p>
      </dgm:t>
    </dgm:pt>
    <dgm:pt modelId="{C13D0F94-AAF8-43BF-90F4-DC3BDC762220}" type="pres">
      <dgm:prSet presAssocID="{61EBACD5-A4BF-4275-9772-A6BE366A2EB2}" presName="Name0" presStyleCnt="0">
        <dgm:presLayoutVars>
          <dgm:dir/>
          <dgm:animLvl val="lvl"/>
          <dgm:resizeHandles val="exact"/>
        </dgm:presLayoutVars>
      </dgm:prSet>
      <dgm:spPr/>
      <dgm:t>
        <a:bodyPr/>
        <a:lstStyle/>
        <a:p>
          <a:endParaRPr lang="en-US"/>
        </a:p>
      </dgm:t>
    </dgm:pt>
    <dgm:pt modelId="{136E3420-4B16-4E99-AFFC-D477953F2175}" type="pres">
      <dgm:prSet presAssocID="{F11EC0B9-5B61-4541-9A4A-CC0280636960}" presName="boxAndChildren" presStyleCnt="0"/>
      <dgm:spPr/>
    </dgm:pt>
    <dgm:pt modelId="{A77A590E-1883-40AF-9886-525F350A705F}" type="pres">
      <dgm:prSet presAssocID="{F11EC0B9-5B61-4541-9A4A-CC0280636960}" presName="parentTextBox" presStyleLbl="node1" presStyleIdx="0" presStyleCnt="7" custLinFactNeighborX="-284" custLinFactNeighborY="-30056"/>
      <dgm:spPr/>
      <dgm:t>
        <a:bodyPr/>
        <a:lstStyle/>
        <a:p>
          <a:endParaRPr lang="en-US"/>
        </a:p>
      </dgm:t>
    </dgm:pt>
    <dgm:pt modelId="{BC857120-1775-42B9-9286-45A33D1372D2}" type="pres">
      <dgm:prSet presAssocID="{4578C8D6-1CD3-4F99-B380-AADE02B06707}" presName="sp" presStyleCnt="0"/>
      <dgm:spPr/>
    </dgm:pt>
    <dgm:pt modelId="{B464EC02-D813-4C66-9024-6C79F0857277}" type="pres">
      <dgm:prSet presAssocID="{87901F9E-B650-470B-8FE5-88D9C7381290}" presName="arrowAndChildren" presStyleCnt="0"/>
      <dgm:spPr/>
    </dgm:pt>
    <dgm:pt modelId="{EEC79B3B-ABA4-4631-8448-FCCF3A69D836}" type="pres">
      <dgm:prSet presAssocID="{87901F9E-B650-470B-8FE5-88D9C7381290}" presName="parentTextArrow" presStyleLbl="node1" presStyleIdx="1" presStyleCnt="7" custLinFactNeighborX="-284" custLinFactNeighborY="-19543"/>
      <dgm:spPr/>
      <dgm:t>
        <a:bodyPr/>
        <a:lstStyle/>
        <a:p>
          <a:endParaRPr lang="en-US"/>
        </a:p>
      </dgm:t>
    </dgm:pt>
    <dgm:pt modelId="{F2BB21A3-EFE5-4771-929F-F12B5AFF6E76}" type="pres">
      <dgm:prSet presAssocID="{274C57A0-968F-4F53-AF35-19491A7BEC36}" presName="sp" presStyleCnt="0"/>
      <dgm:spPr/>
    </dgm:pt>
    <dgm:pt modelId="{B8217A82-5758-4B9E-9F6F-7B0FA29C7876}" type="pres">
      <dgm:prSet presAssocID="{98D099BD-DCC1-49E0-877B-8BB2730726F9}" presName="arrowAndChildren" presStyleCnt="0"/>
      <dgm:spPr/>
    </dgm:pt>
    <dgm:pt modelId="{518C9A4C-32EA-47D6-A162-478A7B76CEDC}" type="pres">
      <dgm:prSet presAssocID="{98D099BD-DCC1-49E0-877B-8BB2730726F9}" presName="parentTextArrow" presStyleLbl="node1" presStyleIdx="2" presStyleCnt="7" custLinFactNeighborX="-284" custLinFactNeighborY="-19543"/>
      <dgm:spPr/>
      <dgm:t>
        <a:bodyPr/>
        <a:lstStyle/>
        <a:p>
          <a:endParaRPr lang="en-US"/>
        </a:p>
      </dgm:t>
    </dgm:pt>
    <dgm:pt modelId="{BE7CEB5E-54FC-4599-AA81-36F3DC276631}" type="pres">
      <dgm:prSet presAssocID="{AAFF2FCF-B72F-4FF3-80F8-9135092EEC57}" presName="sp" presStyleCnt="0"/>
      <dgm:spPr/>
    </dgm:pt>
    <dgm:pt modelId="{A3FF197C-D0AD-4AFC-A21B-D41485A2DDCB}" type="pres">
      <dgm:prSet presAssocID="{C35A8E49-7126-47E4-96ED-B6144A077889}" presName="arrowAndChildren" presStyleCnt="0"/>
      <dgm:spPr/>
    </dgm:pt>
    <dgm:pt modelId="{75F31872-C1C7-4019-9F55-5B68AE131267}" type="pres">
      <dgm:prSet presAssocID="{C35A8E49-7126-47E4-96ED-B6144A077889}" presName="parentTextArrow" presStyleLbl="node1" presStyleIdx="3" presStyleCnt="7" custLinFactNeighborX="-284" custLinFactNeighborY="-19543"/>
      <dgm:spPr/>
      <dgm:t>
        <a:bodyPr/>
        <a:lstStyle/>
        <a:p>
          <a:endParaRPr lang="en-US"/>
        </a:p>
      </dgm:t>
    </dgm:pt>
    <dgm:pt modelId="{E1B6DFA0-4E5A-47FE-8598-A4593E4ED7D2}" type="pres">
      <dgm:prSet presAssocID="{80B11B72-2EEC-4F30-BA9E-EA2BFEE8DB23}" presName="sp" presStyleCnt="0"/>
      <dgm:spPr/>
    </dgm:pt>
    <dgm:pt modelId="{A0A52749-4C81-4F91-A5FF-B49CE4060067}" type="pres">
      <dgm:prSet presAssocID="{E9B99048-EC05-4725-A10E-CD24693B07B2}" presName="arrowAndChildren" presStyleCnt="0"/>
      <dgm:spPr/>
    </dgm:pt>
    <dgm:pt modelId="{D02DCA37-EF40-42FC-94BA-88CDC8C4A78A}" type="pres">
      <dgm:prSet presAssocID="{E9B99048-EC05-4725-A10E-CD24693B07B2}" presName="parentTextArrow" presStyleLbl="node1" presStyleIdx="4" presStyleCnt="7" custScaleX="98562" custScaleY="183408" custLinFactNeighborX="-284" custLinFactNeighborY="-19543"/>
      <dgm:spPr/>
      <dgm:t>
        <a:bodyPr/>
        <a:lstStyle/>
        <a:p>
          <a:endParaRPr lang="en-US"/>
        </a:p>
      </dgm:t>
    </dgm:pt>
    <dgm:pt modelId="{8705056C-FA80-44BC-AA76-536A8735B2EE}" type="pres">
      <dgm:prSet presAssocID="{BC7F60C6-2516-4EA0-A0E0-F90F3DFA9F0C}" presName="sp" presStyleCnt="0"/>
      <dgm:spPr/>
    </dgm:pt>
    <dgm:pt modelId="{3683B6C8-7EEB-44A6-AE65-D33C034298B9}" type="pres">
      <dgm:prSet presAssocID="{64564F25-D992-484C-BF7A-257145F40CC7}" presName="arrowAndChildren" presStyleCnt="0"/>
      <dgm:spPr/>
    </dgm:pt>
    <dgm:pt modelId="{09B126D3-2E0D-4879-B9E2-D31B71CC32EC}" type="pres">
      <dgm:prSet presAssocID="{64564F25-D992-484C-BF7A-257145F40CC7}" presName="parentTextArrow" presStyleLbl="node1" presStyleIdx="5" presStyleCnt="7" custScaleX="99130" custScaleY="269303"/>
      <dgm:spPr/>
      <dgm:t>
        <a:bodyPr/>
        <a:lstStyle/>
        <a:p>
          <a:endParaRPr lang="en-US"/>
        </a:p>
      </dgm:t>
    </dgm:pt>
    <dgm:pt modelId="{206278D0-D940-4546-B421-812683F70DED}" type="pres">
      <dgm:prSet presAssocID="{8FB8CDAE-7233-41DF-B2A2-0DB93D965D3E}" presName="sp" presStyleCnt="0"/>
      <dgm:spPr/>
    </dgm:pt>
    <dgm:pt modelId="{4251C3C9-DFB2-4B54-8A91-59DD27EA3873}" type="pres">
      <dgm:prSet presAssocID="{B15BB179-2A86-4416-8F62-68946260B091}" presName="arrowAndChildren" presStyleCnt="0"/>
      <dgm:spPr/>
    </dgm:pt>
    <dgm:pt modelId="{C48C3BDA-35DA-439B-A4E0-5F6A385DBE80}" type="pres">
      <dgm:prSet presAssocID="{B15BB179-2A86-4416-8F62-68946260B091}" presName="parentTextArrow" presStyleLbl="node1" presStyleIdx="6" presStyleCnt="7" custLinFactNeighborX="-2169" custLinFactNeighborY="-4300"/>
      <dgm:spPr/>
      <dgm:t>
        <a:bodyPr/>
        <a:lstStyle/>
        <a:p>
          <a:endParaRPr lang="en-US"/>
        </a:p>
      </dgm:t>
    </dgm:pt>
  </dgm:ptLst>
  <dgm:cxnLst>
    <dgm:cxn modelId="{A5918592-FF21-4434-AB71-B56048E6A0F0}" type="presOf" srcId="{B15BB179-2A86-4416-8F62-68946260B091}" destId="{C48C3BDA-35DA-439B-A4E0-5F6A385DBE80}" srcOrd="0" destOrd="0" presId="urn:microsoft.com/office/officeart/2005/8/layout/process4"/>
    <dgm:cxn modelId="{90381CFD-ECCF-4071-B2AD-EC719EB55DBD}" srcId="{61EBACD5-A4BF-4275-9772-A6BE366A2EB2}" destId="{F11EC0B9-5B61-4541-9A4A-CC0280636960}" srcOrd="6" destOrd="0" parTransId="{123F8696-23B4-48AE-91E1-176707256E56}" sibTransId="{8CF8A9A7-6F67-4B40-87F4-BF0976B9C291}"/>
    <dgm:cxn modelId="{1190BEF1-99CD-4C7C-BADF-591A78131B20}" type="presOf" srcId="{E9B99048-EC05-4725-A10E-CD24693B07B2}" destId="{D02DCA37-EF40-42FC-94BA-88CDC8C4A78A}" srcOrd="0" destOrd="0" presId="urn:microsoft.com/office/officeart/2005/8/layout/process4"/>
    <dgm:cxn modelId="{9291EA71-CF31-4C44-AB21-EFDF5A2D6B33}" type="presOf" srcId="{C35A8E49-7126-47E4-96ED-B6144A077889}" destId="{75F31872-C1C7-4019-9F55-5B68AE131267}" srcOrd="0" destOrd="0" presId="urn:microsoft.com/office/officeart/2005/8/layout/process4"/>
    <dgm:cxn modelId="{8680466F-CA49-4A28-8E4D-94DB6DE7A1A4}" srcId="{61EBACD5-A4BF-4275-9772-A6BE366A2EB2}" destId="{C35A8E49-7126-47E4-96ED-B6144A077889}" srcOrd="3" destOrd="0" parTransId="{0E356E36-D370-42C8-BE08-FCBEE05900C3}" sibTransId="{AAFF2FCF-B72F-4FF3-80F8-9135092EEC57}"/>
    <dgm:cxn modelId="{9CBDE1B7-27A7-47E3-94EC-3E48F65C2752}" type="presOf" srcId="{F11EC0B9-5B61-4541-9A4A-CC0280636960}" destId="{A77A590E-1883-40AF-9886-525F350A705F}" srcOrd="0" destOrd="0" presId="urn:microsoft.com/office/officeart/2005/8/layout/process4"/>
    <dgm:cxn modelId="{D7B8BD84-1363-42CA-A9D6-61380A547C3A}" type="presOf" srcId="{64564F25-D992-484C-BF7A-257145F40CC7}" destId="{09B126D3-2E0D-4879-B9E2-D31B71CC32EC}" srcOrd="0" destOrd="0" presId="urn:microsoft.com/office/officeart/2005/8/layout/process4"/>
    <dgm:cxn modelId="{F8CE4820-B54E-4DE1-8395-4F89F5942F5B}" srcId="{61EBACD5-A4BF-4275-9772-A6BE366A2EB2}" destId="{E9B99048-EC05-4725-A10E-CD24693B07B2}" srcOrd="2" destOrd="0" parTransId="{94633BA2-1870-4CA9-B947-DE0F3C1F9C73}" sibTransId="{80B11B72-2EEC-4F30-BA9E-EA2BFEE8DB23}"/>
    <dgm:cxn modelId="{DEEAF9CC-009B-41AD-BEC0-9F9D611D6F18}" type="presOf" srcId="{87901F9E-B650-470B-8FE5-88D9C7381290}" destId="{EEC79B3B-ABA4-4631-8448-FCCF3A69D836}" srcOrd="0" destOrd="0" presId="urn:microsoft.com/office/officeart/2005/8/layout/process4"/>
    <dgm:cxn modelId="{DDCD58CE-8637-4CF2-B6FD-45683560C6AA}" type="presOf" srcId="{98D099BD-DCC1-49E0-877B-8BB2730726F9}" destId="{518C9A4C-32EA-47D6-A162-478A7B76CEDC}" srcOrd="0" destOrd="0" presId="urn:microsoft.com/office/officeart/2005/8/layout/process4"/>
    <dgm:cxn modelId="{0C22F6DE-1A54-44C7-81E4-6B3481257FC7}" type="presOf" srcId="{61EBACD5-A4BF-4275-9772-A6BE366A2EB2}" destId="{C13D0F94-AAF8-43BF-90F4-DC3BDC762220}" srcOrd="0" destOrd="0" presId="urn:microsoft.com/office/officeart/2005/8/layout/process4"/>
    <dgm:cxn modelId="{D4ADDC67-23A7-4B30-97E7-2A04BDB2FF24}" srcId="{61EBACD5-A4BF-4275-9772-A6BE366A2EB2}" destId="{B15BB179-2A86-4416-8F62-68946260B091}" srcOrd="0" destOrd="0" parTransId="{3CAFFA3C-2815-41E0-853E-6F24F33E4251}" sibTransId="{8FB8CDAE-7233-41DF-B2A2-0DB93D965D3E}"/>
    <dgm:cxn modelId="{BABC57AD-EDD3-47CE-975E-4487E66A08A0}" srcId="{61EBACD5-A4BF-4275-9772-A6BE366A2EB2}" destId="{87901F9E-B650-470B-8FE5-88D9C7381290}" srcOrd="5" destOrd="0" parTransId="{AF775418-6B92-4275-A957-49435E2386D1}" sibTransId="{4578C8D6-1CD3-4F99-B380-AADE02B06707}"/>
    <dgm:cxn modelId="{062676FF-353F-41E6-B553-4BF558706F27}" srcId="{61EBACD5-A4BF-4275-9772-A6BE366A2EB2}" destId="{98D099BD-DCC1-49E0-877B-8BB2730726F9}" srcOrd="4" destOrd="0" parTransId="{4AAB18EA-3D67-4C3E-A08D-695B7AC75DD8}" sibTransId="{274C57A0-968F-4F53-AF35-19491A7BEC36}"/>
    <dgm:cxn modelId="{06FA1C57-8640-45E5-9D3E-B8B906F3DE6A}" srcId="{61EBACD5-A4BF-4275-9772-A6BE366A2EB2}" destId="{64564F25-D992-484C-BF7A-257145F40CC7}" srcOrd="1" destOrd="0" parTransId="{3FE97BEA-C7EB-43FB-9A9C-DD73734FB1B2}" sibTransId="{BC7F60C6-2516-4EA0-A0E0-F90F3DFA9F0C}"/>
    <dgm:cxn modelId="{03BC42BC-D013-402C-B62E-142C9FC71F2D}" type="presParOf" srcId="{C13D0F94-AAF8-43BF-90F4-DC3BDC762220}" destId="{136E3420-4B16-4E99-AFFC-D477953F2175}" srcOrd="0" destOrd="0" presId="urn:microsoft.com/office/officeart/2005/8/layout/process4"/>
    <dgm:cxn modelId="{DD593067-DF4D-4C25-878E-356FB1539336}" type="presParOf" srcId="{136E3420-4B16-4E99-AFFC-D477953F2175}" destId="{A77A590E-1883-40AF-9886-525F350A705F}" srcOrd="0" destOrd="0" presId="urn:microsoft.com/office/officeart/2005/8/layout/process4"/>
    <dgm:cxn modelId="{2CA37AA0-CA72-4676-A0AD-B4C9E9220D25}" type="presParOf" srcId="{C13D0F94-AAF8-43BF-90F4-DC3BDC762220}" destId="{BC857120-1775-42B9-9286-45A33D1372D2}" srcOrd="1" destOrd="0" presId="urn:microsoft.com/office/officeart/2005/8/layout/process4"/>
    <dgm:cxn modelId="{A1C2BD1F-756C-4E60-961D-B4207937668B}" type="presParOf" srcId="{C13D0F94-AAF8-43BF-90F4-DC3BDC762220}" destId="{B464EC02-D813-4C66-9024-6C79F0857277}" srcOrd="2" destOrd="0" presId="urn:microsoft.com/office/officeart/2005/8/layout/process4"/>
    <dgm:cxn modelId="{4403FA00-6A7F-4F28-91F1-B51ECB1817FD}" type="presParOf" srcId="{B464EC02-D813-4C66-9024-6C79F0857277}" destId="{EEC79B3B-ABA4-4631-8448-FCCF3A69D836}" srcOrd="0" destOrd="0" presId="urn:microsoft.com/office/officeart/2005/8/layout/process4"/>
    <dgm:cxn modelId="{1AAAC503-CBE5-41B4-B6AA-C18B998114FF}" type="presParOf" srcId="{C13D0F94-AAF8-43BF-90F4-DC3BDC762220}" destId="{F2BB21A3-EFE5-4771-929F-F12B5AFF6E76}" srcOrd="3" destOrd="0" presId="urn:microsoft.com/office/officeart/2005/8/layout/process4"/>
    <dgm:cxn modelId="{D497C052-4586-45CD-AC2C-485D06FC110E}" type="presParOf" srcId="{C13D0F94-AAF8-43BF-90F4-DC3BDC762220}" destId="{B8217A82-5758-4B9E-9F6F-7B0FA29C7876}" srcOrd="4" destOrd="0" presId="urn:microsoft.com/office/officeart/2005/8/layout/process4"/>
    <dgm:cxn modelId="{B6FAD808-8F1D-4215-B445-E57B28AF8AFF}" type="presParOf" srcId="{B8217A82-5758-4B9E-9F6F-7B0FA29C7876}" destId="{518C9A4C-32EA-47D6-A162-478A7B76CEDC}" srcOrd="0" destOrd="0" presId="urn:microsoft.com/office/officeart/2005/8/layout/process4"/>
    <dgm:cxn modelId="{D83F94E1-325F-40EF-90CB-012BBEF87583}" type="presParOf" srcId="{C13D0F94-AAF8-43BF-90F4-DC3BDC762220}" destId="{BE7CEB5E-54FC-4599-AA81-36F3DC276631}" srcOrd="5" destOrd="0" presId="urn:microsoft.com/office/officeart/2005/8/layout/process4"/>
    <dgm:cxn modelId="{3102B157-A598-4693-B147-104C4D79EA37}" type="presParOf" srcId="{C13D0F94-AAF8-43BF-90F4-DC3BDC762220}" destId="{A3FF197C-D0AD-4AFC-A21B-D41485A2DDCB}" srcOrd="6" destOrd="0" presId="urn:microsoft.com/office/officeart/2005/8/layout/process4"/>
    <dgm:cxn modelId="{64094CB2-E7CB-42DA-98B7-5CCAE0C143B0}" type="presParOf" srcId="{A3FF197C-D0AD-4AFC-A21B-D41485A2DDCB}" destId="{75F31872-C1C7-4019-9F55-5B68AE131267}" srcOrd="0" destOrd="0" presId="urn:microsoft.com/office/officeart/2005/8/layout/process4"/>
    <dgm:cxn modelId="{3A38340D-8AFF-4CF5-AC2F-ACF952766E77}" type="presParOf" srcId="{C13D0F94-AAF8-43BF-90F4-DC3BDC762220}" destId="{E1B6DFA0-4E5A-47FE-8598-A4593E4ED7D2}" srcOrd="7" destOrd="0" presId="urn:microsoft.com/office/officeart/2005/8/layout/process4"/>
    <dgm:cxn modelId="{A77DEE2E-8FAE-433A-ADFC-0C69D4D1618C}" type="presParOf" srcId="{C13D0F94-AAF8-43BF-90F4-DC3BDC762220}" destId="{A0A52749-4C81-4F91-A5FF-B49CE4060067}" srcOrd="8" destOrd="0" presId="urn:microsoft.com/office/officeart/2005/8/layout/process4"/>
    <dgm:cxn modelId="{AF4461DB-40CA-4FD3-A699-B91D38C5D760}" type="presParOf" srcId="{A0A52749-4C81-4F91-A5FF-B49CE4060067}" destId="{D02DCA37-EF40-42FC-94BA-88CDC8C4A78A}" srcOrd="0" destOrd="0" presId="urn:microsoft.com/office/officeart/2005/8/layout/process4"/>
    <dgm:cxn modelId="{52AE2E86-5F0F-4529-86FA-8240EE14ADD2}" type="presParOf" srcId="{C13D0F94-AAF8-43BF-90F4-DC3BDC762220}" destId="{8705056C-FA80-44BC-AA76-536A8735B2EE}" srcOrd="9" destOrd="0" presId="urn:microsoft.com/office/officeart/2005/8/layout/process4"/>
    <dgm:cxn modelId="{4017D13B-BE57-4804-8AC1-2A3BD73CB49D}" type="presParOf" srcId="{C13D0F94-AAF8-43BF-90F4-DC3BDC762220}" destId="{3683B6C8-7EEB-44A6-AE65-D33C034298B9}" srcOrd="10" destOrd="0" presId="urn:microsoft.com/office/officeart/2005/8/layout/process4"/>
    <dgm:cxn modelId="{1B106F18-5AB9-40E9-B5CA-498BEF2EB92C}" type="presParOf" srcId="{3683B6C8-7EEB-44A6-AE65-D33C034298B9}" destId="{09B126D3-2E0D-4879-B9E2-D31B71CC32EC}" srcOrd="0" destOrd="0" presId="urn:microsoft.com/office/officeart/2005/8/layout/process4"/>
    <dgm:cxn modelId="{12BA3B92-D41B-42E5-967A-A78139AD2C44}" type="presParOf" srcId="{C13D0F94-AAF8-43BF-90F4-DC3BDC762220}" destId="{206278D0-D940-4546-B421-812683F70DED}" srcOrd="11" destOrd="0" presId="urn:microsoft.com/office/officeart/2005/8/layout/process4"/>
    <dgm:cxn modelId="{C8AC151C-9D7E-4310-8468-75F2023E1781}" type="presParOf" srcId="{C13D0F94-AAF8-43BF-90F4-DC3BDC762220}" destId="{4251C3C9-DFB2-4B54-8A91-59DD27EA3873}" srcOrd="12" destOrd="0" presId="urn:microsoft.com/office/officeart/2005/8/layout/process4"/>
    <dgm:cxn modelId="{E2B943A9-3068-4034-B24E-C58EDDA8DBD2}" type="presParOf" srcId="{4251C3C9-DFB2-4B54-8A91-59DD27EA3873}" destId="{C48C3BDA-35DA-439B-A4E0-5F6A385DBE80}" srcOrd="0" destOrd="0" presId="urn:microsoft.com/office/officeart/2005/8/layout/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872287" cy="3346450"/>
        <a:chOff x="0" y="0"/>
        <a:chExt cx="6872287" cy="3346450"/>
      </a:xfrm>
    </dsp:grpSpPr>
    <dsp:sp modelId="{347BFC91-1736-4F27-B261-EC74F6A8C976}">
      <dsp:nvSpPr>
        <dsp:cNvPr id="4" name="Block Arc 3"/>
        <dsp:cNvSpPr/>
      </dsp:nvSpPr>
      <dsp:spPr bwMode="white">
        <a:xfrm>
          <a:off x="-3751259" y="-593589"/>
          <a:ext cx="4533629" cy="4533629"/>
        </a:xfrm>
        <a:prstGeom prst="blockArc">
          <a:avLst>
            <a:gd name="adj1" fmla="val 18900000"/>
            <a:gd name="adj2" fmla="val 2700000"/>
            <a:gd name="adj3" fmla="val 400"/>
          </a:avLst>
        </a:prstGeom>
      </dsp:spPr>
      <dsp:style>
        <a:lnRef idx="2">
          <a:schemeClr val="accent1">
            <a:shade val="60000"/>
          </a:schemeClr>
        </a:lnRef>
        <a:fillRef idx="0">
          <a:schemeClr val="accent1"/>
        </a:fillRef>
        <a:effectRef idx="0">
          <a:scrgbClr r="0" g="0" b="0"/>
        </a:effectRef>
        <a:fontRef idx="minor"/>
      </dsp:style>
      <dsp:txXfrm>
        <a:off x="-3751259" y="-593589"/>
        <a:ext cx="4533629" cy="4533629"/>
      </dsp:txXfrm>
    </dsp:sp>
    <dsp:sp modelId="{68B1C590-FA4C-4521-BA21-CDBA602483C1}">
      <dsp:nvSpPr>
        <dsp:cNvPr id="7" name="Rectangles 6"/>
        <dsp:cNvSpPr/>
      </dsp:nvSpPr>
      <dsp:spPr bwMode="white">
        <a:xfrm>
          <a:off x="516697" y="480521"/>
          <a:ext cx="6239473" cy="956014"/>
        </a:xfrm>
        <a:prstGeom prst="rect">
          <a:avLst/>
        </a:prstGeom>
      </dsp:spPr>
      <dsp:style>
        <a:lnRef idx="2">
          <a:schemeClr val="accent2"/>
        </a:lnRef>
        <a:fillRef idx="1">
          <a:schemeClr val="lt1"/>
        </a:fillRef>
        <a:effectRef idx="0">
          <a:schemeClr val="accent2"/>
        </a:effectRef>
        <a:fontRef idx="minor">
          <a:schemeClr val="dk1"/>
        </a:fontRef>
      </dsp:style>
      <dsp:txBody>
        <a:bodyPr lIns="758835"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Đảng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Cộng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sản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Việt</a:t>
          </a:r>
          <a:r>
            <a:rPr lang="en-US" sz="3200" b="1" dirty="0">
              <a:solidFill>
                <a:schemeClr val="tx1"/>
              </a:solidFill>
              <a:latin typeface="Times New Roman" panose="02020603050405020304" pitchFamily="18" charset="0"/>
              <a:cs typeface="Times New Roman" panose="02020603050405020304" pitchFamily="18" charset="0"/>
            </a:rPr>
            <a:t> Nam</a:t>
          </a:r>
        </a:p>
      </dsp:txBody>
      <dsp:txXfrm>
        <a:off x="516697" y="480521"/>
        <a:ext cx="6239473" cy="956014"/>
      </dsp:txXfrm>
    </dsp:sp>
    <dsp:sp modelId="{7BCC4E72-2343-4576-9F52-53C9BDC6C950}">
      <dsp:nvSpPr>
        <dsp:cNvPr id="8" name="Oval 7"/>
        <dsp:cNvSpPr/>
      </dsp:nvSpPr>
      <dsp:spPr bwMode="white">
        <a:xfrm>
          <a:off x="35305" y="358572"/>
          <a:ext cx="1195017" cy="1195017"/>
        </a:xfrm>
        <a:prstGeom prst="ellipse">
          <a:avLst/>
        </a:prstGeom>
      </dsp:spPr>
      <dsp:style>
        <a:lnRef idx="2">
          <a:schemeClr val="accent1"/>
        </a:lnRef>
        <a:fillRef idx="1">
          <a:schemeClr val="lt1"/>
        </a:fillRef>
        <a:effectRef idx="0">
          <a:scrgbClr r="0" g="0" b="0"/>
        </a:effectRef>
        <a:fontRef idx="minor"/>
      </dsp:style>
      <dsp:txXfrm>
        <a:off x="35305" y="358572"/>
        <a:ext cx="1195017" cy="1195017"/>
      </dsp:txXfrm>
    </dsp:sp>
    <dsp:sp modelId="{BEA5D8E4-C348-4056-86BD-D367D7260C0D}">
      <dsp:nvSpPr>
        <dsp:cNvPr id="9" name="Rectangles 8"/>
        <dsp:cNvSpPr/>
      </dsp:nvSpPr>
      <dsp:spPr bwMode="white">
        <a:xfrm>
          <a:off x="632814" y="1912362"/>
          <a:ext cx="6239473" cy="956014"/>
        </a:xfrm>
        <a:prstGeom prst="rect">
          <a:avLst/>
        </a:prstGeom>
      </dsp:spPr>
      <dsp:style>
        <a:lnRef idx="2">
          <a:schemeClr val="accent2"/>
        </a:lnRef>
        <a:fillRef idx="1">
          <a:schemeClr val="lt1"/>
        </a:fillRef>
        <a:effectRef idx="0">
          <a:schemeClr val="accent2"/>
        </a:effectRef>
        <a:fontRef idx="minor">
          <a:schemeClr val="dk1"/>
        </a:fontRef>
      </dsp:style>
      <dsp:txBody>
        <a:bodyPr lIns="758835"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pt-BR" sz="3200" b="1" dirty="0">
              <a:solidFill>
                <a:schemeClr val="tx1"/>
              </a:solidFill>
              <a:latin typeface="Times New Roman" panose="02020603050405020304" pitchFamily="18" charset="0"/>
              <a:cs typeface="Times New Roman" panose="02020603050405020304" pitchFamily="18" charset="0"/>
            </a:rPr>
            <a:t>Tư tưởng Hồ Chí Minh về Nhà nước của dân, doa dân, vì dân</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632814" y="1912362"/>
        <a:ext cx="6239473" cy="956014"/>
      </dsp:txXfrm>
    </dsp:sp>
    <dsp:sp modelId="{65E977BA-81D1-4B94-A176-DF1D02B96AAB}">
      <dsp:nvSpPr>
        <dsp:cNvPr id="10" name="Oval 9"/>
        <dsp:cNvSpPr/>
      </dsp:nvSpPr>
      <dsp:spPr bwMode="white">
        <a:xfrm>
          <a:off x="35305" y="1792861"/>
          <a:ext cx="1195017" cy="1195017"/>
        </a:xfrm>
        <a:prstGeom prst="ellipse">
          <a:avLst/>
        </a:prstGeom>
        <a:blipFill rotWithShape="0">
          <a:blip r:embed="rId1"/>
          <a:stretch>
            <a:fillRect/>
          </a:stretch>
        </a:blipFill>
      </dsp:spPr>
      <dsp:style>
        <a:lnRef idx="2">
          <a:schemeClr val="accent1"/>
        </a:lnRef>
        <a:fillRef idx="1">
          <a:schemeClr val="lt1"/>
        </a:fillRef>
        <a:effectRef idx="0">
          <a:scrgbClr r="0" g="0" b="0"/>
        </a:effectRef>
        <a:fontRef idx="minor"/>
      </dsp:style>
      <dsp:txXfrm>
        <a:off x="35305" y="1792861"/>
        <a:ext cx="1195017" cy="1195017"/>
      </dsp:txXfrm>
    </dsp:sp>
    <dsp:sp modelId="{47E3CCCD-3D0D-4205-8996-8FB4F0B625A3}">
      <dsp:nvSpPr>
        <dsp:cNvPr id="3" name="Rectangles 2" hidden="1"/>
        <dsp:cNvSpPr/>
      </dsp:nvSpPr>
      <dsp:spPr bwMode="white">
        <a:xfrm>
          <a:off x="87707" y="65073"/>
          <a:ext cx="36000" cy="36000"/>
        </a:xfrm>
        <a:prstGeom prst="rect">
          <a:avLst/>
        </a:prstGeom>
      </dsp:spPr>
      <dsp:style>
        <a:lnRef idx="2">
          <a:schemeClr val="lt1"/>
        </a:lnRef>
        <a:fillRef idx="1">
          <a:schemeClr val="accent1"/>
        </a:fillRef>
        <a:effectRef idx="0">
          <a:scrgbClr r="0" g="0" b="0"/>
        </a:effectRef>
        <a:fontRef idx="minor">
          <a:schemeClr val="lt1"/>
        </a:fontRef>
      </dsp:style>
      <dsp:txXfrm>
        <a:off x="87707" y="65073"/>
        <a:ext cx="36000" cy="36000"/>
      </dsp:txXfrm>
    </dsp:sp>
    <dsp:sp modelId="{C214DE82-8876-4BD9-BDC7-B734B36DF906}">
      <dsp:nvSpPr>
        <dsp:cNvPr id="5" name="Rectangles 4" hidden="1"/>
        <dsp:cNvSpPr/>
      </dsp:nvSpPr>
      <dsp:spPr bwMode="white">
        <a:xfrm>
          <a:off x="746370" y="1655225"/>
          <a:ext cx="36000" cy="36000"/>
        </a:xfrm>
        <a:prstGeom prst="rect">
          <a:avLst/>
        </a:prstGeom>
      </dsp:spPr>
      <dsp:style>
        <a:lnRef idx="2">
          <a:schemeClr val="lt1"/>
        </a:lnRef>
        <a:fillRef idx="1">
          <a:schemeClr val="accent1"/>
        </a:fillRef>
        <a:effectRef idx="0">
          <a:scrgbClr r="0" g="0" b="0"/>
        </a:effectRef>
        <a:fontRef idx="minor">
          <a:schemeClr val="lt1"/>
        </a:fontRef>
      </dsp:style>
      <dsp:txXfrm>
        <a:off x="746370" y="1655225"/>
        <a:ext cx="36000" cy="36000"/>
      </dsp:txXfrm>
    </dsp:sp>
    <dsp:sp modelId="{DCD02F95-7C6E-4484-8782-C37D932915F2}">
      <dsp:nvSpPr>
        <dsp:cNvPr id="6" name="Rectangles 5" hidden="1"/>
        <dsp:cNvSpPr/>
      </dsp:nvSpPr>
      <dsp:spPr bwMode="white">
        <a:xfrm>
          <a:off x="87707" y="3245377"/>
          <a:ext cx="36000" cy="36000"/>
        </a:xfrm>
        <a:prstGeom prst="rect">
          <a:avLst/>
        </a:prstGeom>
      </dsp:spPr>
      <dsp:style>
        <a:lnRef idx="2">
          <a:schemeClr val="lt1"/>
        </a:lnRef>
        <a:fillRef idx="1">
          <a:schemeClr val="accent1"/>
        </a:fillRef>
        <a:effectRef idx="0">
          <a:scrgbClr r="0" g="0" b="0"/>
        </a:effectRef>
        <a:fontRef idx="minor">
          <a:schemeClr val="lt1"/>
        </a:fontRef>
      </dsp:style>
      <dsp:txXfrm>
        <a:off x="87707" y="3245377"/>
        <a:ext cx="36000" cy="3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435975" cy="4167337"/>
        <a:chOff x="0" y="0"/>
        <a:chExt cx="8435975" cy="4167337"/>
      </a:xfrm>
    </dsp:grpSpPr>
    <dsp:sp modelId="{945EFED6-B2F7-490E-9386-B8B541AB39E3}">
      <dsp:nvSpPr>
        <dsp:cNvPr id="3" name="Rounded Rectangle 2"/>
        <dsp:cNvSpPr/>
      </dsp:nvSpPr>
      <dsp:spPr bwMode="white">
        <a:xfrm>
          <a:off x="130030" y="3609"/>
          <a:ext cx="3642752" cy="1509247"/>
        </a:xfrm>
        <a:prstGeom prst="roundRect">
          <a:avLst>
            <a:gd name="adj" fmla="val 10000"/>
          </a:avLst>
        </a:prstGeom>
        <a:solidFill>
          <a:schemeClr val="accent6">
            <a:lumMod val="20000"/>
            <a:lumOff val="80000"/>
          </a:schemeClr>
        </a:solidFill>
        <a:ln>
          <a:solidFill>
            <a:schemeClr val="bg1"/>
          </a:solidFill>
        </a:ln>
      </dsp:spPr>
      <dsp:style>
        <a:lnRef idx="2">
          <a:schemeClr val="lt1"/>
        </a:lnRef>
        <a:fillRef idx="1">
          <a:schemeClr val="accent1"/>
        </a:fillRef>
        <a:effectRef idx="0">
          <a:scrgbClr r="0" g="0" b="0"/>
        </a:effectRef>
        <a:fontRef idx="minor">
          <a:schemeClr val="lt1"/>
        </a:fontRef>
      </dsp:style>
      <dsp:txBody>
        <a:bodyPr lIns="53340" tIns="35560" rIns="53340" bIns="3556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Lấy</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chủ</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nghĩa</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Mác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Lênin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làm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nề</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tảng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tư</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tưởng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kim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chỉ</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nam</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cho</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mọi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hành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động</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130030" y="3609"/>
        <a:ext cx="3642752" cy="1509247"/>
      </dsp:txXfrm>
    </dsp:sp>
    <dsp:sp modelId="{7E5DC857-32D2-4582-9E76-F705FBA8309B}">
      <dsp:nvSpPr>
        <dsp:cNvPr id="5" name="Freeform 4"/>
        <dsp:cNvSpPr/>
      </dsp:nvSpPr>
      <dsp:spPr bwMode="white">
        <a:xfrm>
          <a:off x="494305" y="1512856"/>
          <a:ext cx="234245" cy="589824"/>
        </a:xfrm>
        <a:custGeom>
          <a:avLst/>
          <a:gdLst/>
          <a:ahLst/>
          <a:cxnLst/>
          <a:pathLst>
            <a:path w="369" h="929">
              <a:moveTo>
                <a:pt x="0" y="0"/>
              </a:moveTo>
              <a:lnTo>
                <a:pt x="0" y="929"/>
              </a:lnTo>
              <a:lnTo>
                <a:pt x="369" y="929"/>
              </a:lnTo>
            </a:path>
          </a:pathLst>
        </a:custGeom>
      </dsp:spPr>
      <dsp:style>
        <a:lnRef idx="2">
          <a:schemeClr val="accent1">
            <a:shade val="60000"/>
          </a:schemeClr>
        </a:lnRef>
        <a:fillRef idx="0">
          <a:schemeClr val="accent1"/>
        </a:fillRef>
        <a:effectRef idx="0">
          <a:scrgbClr r="0" g="0" b="0"/>
        </a:effectRef>
        <a:fontRef idx="minor"/>
      </dsp:style>
      <dsp:txXfrm>
        <a:off x="494305" y="1512856"/>
        <a:ext cx="234245" cy="589824"/>
      </dsp:txXfrm>
    </dsp:sp>
    <dsp:sp modelId="{7DB2FD22-6CDE-4EE7-95CA-0709517ECA91}">
      <dsp:nvSpPr>
        <dsp:cNvPr id="6" name="Rounded Rectangle 5"/>
        <dsp:cNvSpPr/>
      </dsp:nvSpPr>
      <dsp:spPr bwMode="white">
        <a:xfrm>
          <a:off x="728550" y="1775741"/>
          <a:ext cx="2512375" cy="653878"/>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Tập</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trung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chủ</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728550" y="1775741"/>
        <a:ext cx="2512375" cy="653878"/>
      </dsp:txXfrm>
    </dsp:sp>
    <dsp:sp modelId="{2B786E72-0138-4719-AB6E-213FB67BBE24}">
      <dsp:nvSpPr>
        <dsp:cNvPr id="7" name="Freeform 6"/>
        <dsp:cNvSpPr/>
      </dsp:nvSpPr>
      <dsp:spPr bwMode="white">
        <a:xfrm>
          <a:off x="494305" y="1512856"/>
          <a:ext cx="234245" cy="1407171"/>
        </a:xfrm>
        <a:custGeom>
          <a:avLst/>
          <a:gdLst/>
          <a:ahLst/>
          <a:cxnLst/>
          <a:pathLst>
            <a:path w="369" h="2216">
              <a:moveTo>
                <a:pt x="0" y="0"/>
              </a:moveTo>
              <a:lnTo>
                <a:pt x="0" y="2216"/>
              </a:lnTo>
              <a:lnTo>
                <a:pt x="369" y="2216"/>
              </a:lnTo>
            </a:path>
          </a:pathLst>
        </a:custGeom>
      </dsp:spPr>
      <dsp:style>
        <a:lnRef idx="2">
          <a:schemeClr val="accent1">
            <a:shade val="60000"/>
          </a:schemeClr>
        </a:lnRef>
        <a:fillRef idx="0">
          <a:schemeClr val="accent1"/>
        </a:fillRef>
        <a:effectRef idx="0">
          <a:scrgbClr r="0" g="0" b="0"/>
        </a:effectRef>
        <a:fontRef idx="minor"/>
      </dsp:style>
      <dsp:txXfrm>
        <a:off x="494305" y="1512856"/>
        <a:ext cx="234245" cy="1407171"/>
      </dsp:txXfrm>
    </dsp:sp>
    <dsp:sp modelId="{483682DE-9344-42B9-8C0D-6AA4435BCCC4}">
      <dsp:nvSpPr>
        <dsp:cNvPr id="8" name="Rounded Rectangle 7"/>
        <dsp:cNvSpPr/>
      </dsp:nvSpPr>
      <dsp:spPr bwMode="white">
        <a:xfrm>
          <a:off x="728550" y="2593088"/>
          <a:ext cx="2541502" cy="653878"/>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Tự</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phê</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bình</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và</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phê</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bình</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728550" y="2593088"/>
        <a:ext cx="2541502" cy="653878"/>
      </dsp:txXfrm>
    </dsp:sp>
    <dsp:sp modelId="{883CDE79-EF8D-492A-A368-AC86134C715C}">
      <dsp:nvSpPr>
        <dsp:cNvPr id="9" name="Freeform 8"/>
        <dsp:cNvSpPr/>
      </dsp:nvSpPr>
      <dsp:spPr bwMode="white">
        <a:xfrm>
          <a:off x="494305" y="1512856"/>
          <a:ext cx="234245" cy="2224518"/>
        </a:xfrm>
        <a:custGeom>
          <a:avLst/>
          <a:gdLst/>
          <a:ahLst/>
          <a:cxnLst/>
          <a:pathLst>
            <a:path w="369" h="3503">
              <a:moveTo>
                <a:pt x="0" y="0"/>
              </a:moveTo>
              <a:lnTo>
                <a:pt x="0" y="3503"/>
              </a:lnTo>
              <a:lnTo>
                <a:pt x="369" y="3503"/>
              </a:lnTo>
            </a:path>
          </a:pathLst>
        </a:custGeom>
      </dsp:spPr>
      <dsp:style>
        <a:lnRef idx="2">
          <a:schemeClr val="accent1">
            <a:shade val="60000"/>
          </a:schemeClr>
        </a:lnRef>
        <a:fillRef idx="0">
          <a:schemeClr val="accent1"/>
        </a:fillRef>
        <a:effectRef idx="0">
          <a:scrgbClr r="0" g="0" b="0"/>
        </a:effectRef>
        <a:fontRef idx="minor"/>
      </dsp:style>
      <dsp:txXfrm>
        <a:off x="494305" y="1512856"/>
        <a:ext cx="234245" cy="2224518"/>
      </dsp:txXfrm>
    </dsp:sp>
    <dsp:sp modelId="{77756937-5BE4-429E-BCDB-C2A580EC38DC}">
      <dsp:nvSpPr>
        <dsp:cNvPr id="10" name="Rounded Rectangle 9"/>
        <dsp:cNvSpPr/>
      </dsp:nvSpPr>
      <dsp:spPr bwMode="white">
        <a:xfrm>
          <a:off x="728550" y="3410435"/>
          <a:ext cx="2506318" cy="653878"/>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Kỷ</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luật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nghiêm</a:t>
          </a:r>
          <a:r>
            <a:rPr lang="en-US" sz="2800" b="1" dirty="0">
              <a:solidFill>
                <a:srgbClr val="002060"/>
              </a:solidFill>
              <a:latin typeface="Times New Roman" panose="02020603050405020304" pitchFamily="18" charset="0"/>
              <a:cs typeface="Times New Roman" panose="02020603050405020304" pitchFamily="18" charset="0"/>
            </a:rPr>
            <a:t> minh, </a:t>
          </a:r>
          <a:r>
            <a:rPr lang="en-US" sz="2800" b="1" dirty="0" err="1">
              <a:solidFill>
                <a:srgbClr val="002060"/>
              </a:solidFill>
              <a:latin typeface="Times New Roman" panose="02020603050405020304" pitchFamily="18" charset="0"/>
              <a:cs typeface="Times New Roman" panose="02020603050405020304" pitchFamily="18" charset="0"/>
            </a:rPr>
            <a:t>tự</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giác</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728550" y="3410435"/>
        <a:ext cx="2506318" cy="653878"/>
      </dsp:txXfrm>
    </dsp:sp>
    <dsp:sp modelId="{4DA94D89-4FC7-461E-AE13-3E6594DF8033}">
      <dsp:nvSpPr>
        <dsp:cNvPr id="11" name="Rounded Rectangle 10"/>
        <dsp:cNvSpPr/>
      </dsp:nvSpPr>
      <dsp:spPr bwMode="white">
        <a:xfrm>
          <a:off x="4225291" y="77994"/>
          <a:ext cx="2712428" cy="837447"/>
        </a:xfrm>
        <a:prstGeom prst="roundRect">
          <a:avLst>
            <a:gd name="adj" fmla="val 10000"/>
          </a:avLst>
        </a:prstGeom>
        <a:solidFill>
          <a:schemeClr val="accent6">
            <a:lumMod val="20000"/>
            <a:lumOff val="80000"/>
          </a:schemeClr>
        </a:solidFill>
      </dsp:spPr>
      <dsp:style>
        <a:lnRef idx="2">
          <a:schemeClr val="lt1"/>
        </a:lnRef>
        <a:fillRef idx="1">
          <a:schemeClr val="accent1"/>
        </a:fillRef>
        <a:effectRef idx="0">
          <a:scrgbClr r="0" g="0" b="0"/>
        </a:effectRef>
        <a:fontRef idx="minor">
          <a:schemeClr val="lt1"/>
        </a:fontRef>
      </dsp:style>
      <dsp:txBody>
        <a:bodyPr lIns="43815" tIns="29210" rIns="43815" bIns="29210" anchor="ctr"/>
        <a:lstStyle>
          <a:lvl1pPr algn="ctr">
            <a:defRPr sz="23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b="1" dirty="0" err="1">
              <a:solidFill>
                <a:srgbClr val="002060"/>
              </a:solidFill>
              <a:latin typeface="Times New Roman" panose="02020603050405020304" pitchFamily="18" charset="0"/>
              <a:cs typeface="Times New Roman" panose="02020603050405020304" pitchFamily="18" charset="0"/>
            </a:rPr>
            <a:t>Đảng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phải</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thường</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xuyên</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chỉnh</a:t>
          </a:r>
          <a:r>
            <a:rPr lang="en-US" b="1" dirty="0">
              <a:solidFill>
                <a:srgbClr val="002060"/>
              </a:solidFill>
              <a:latin typeface="Times New Roman" panose="02020603050405020304" pitchFamily="18" charset="0"/>
              <a:cs typeface="Times New Roman" panose="02020603050405020304" pitchFamily="18" charset="0"/>
            </a:rPr>
            <a:t> </a:t>
          </a:r>
          <a:r>
            <a:rPr lang="en-US" b="1" dirty="0" err="1">
              <a:solidFill>
                <a:srgbClr val="002060"/>
              </a:solidFill>
              <a:latin typeface="Times New Roman" panose="02020603050405020304" pitchFamily="18" charset="0"/>
              <a:cs typeface="Times New Roman" panose="02020603050405020304" pitchFamily="18" charset="0"/>
            </a:rPr>
            <a:t>đốn</a:t>
          </a:r>
          <a:endParaRPr lang="en-US" b="1" dirty="0">
            <a:solidFill>
              <a:srgbClr val="002060"/>
            </a:solidFill>
            <a:latin typeface="Times New Roman" panose="02020603050405020304" pitchFamily="18" charset="0"/>
            <a:cs typeface="Times New Roman" panose="02020603050405020304" pitchFamily="18" charset="0"/>
          </a:endParaRPr>
        </a:p>
      </dsp:txBody>
      <dsp:txXfrm>
        <a:off x="4225291" y="77994"/>
        <a:ext cx="2712428" cy="837447"/>
      </dsp:txXfrm>
    </dsp:sp>
    <dsp:sp modelId="{10C31435-4C8E-442F-AE75-35922E0E2C92}">
      <dsp:nvSpPr>
        <dsp:cNvPr id="13" name="Freeform 12"/>
        <dsp:cNvSpPr/>
      </dsp:nvSpPr>
      <dsp:spPr bwMode="white">
        <a:xfrm>
          <a:off x="4496534" y="915441"/>
          <a:ext cx="15642" cy="515439"/>
        </a:xfrm>
        <a:custGeom>
          <a:avLst/>
          <a:gdLst/>
          <a:ahLst/>
          <a:cxnLst/>
          <a:pathLst>
            <a:path w="25" h="812">
              <a:moveTo>
                <a:pt x="0" y="0"/>
              </a:moveTo>
              <a:lnTo>
                <a:pt x="0" y="812"/>
              </a:lnTo>
              <a:lnTo>
                <a:pt x="25" y="812"/>
              </a:lnTo>
            </a:path>
          </a:pathLst>
        </a:custGeom>
      </dsp:spPr>
      <dsp:style>
        <a:lnRef idx="2">
          <a:schemeClr val="accent1">
            <a:shade val="60000"/>
          </a:schemeClr>
        </a:lnRef>
        <a:fillRef idx="0">
          <a:schemeClr val="accent1"/>
        </a:fillRef>
        <a:effectRef idx="0">
          <a:scrgbClr r="0" g="0" b="0"/>
        </a:effectRef>
        <a:fontRef idx="minor"/>
      </dsp:style>
      <dsp:txXfrm>
        <a:off x="4496534" y="915441"/>
        <a:ext cx="15642" cy="515439"/>
      </dsp:txXfrm>
    </dsp:sp>
    <dsp:sp modelId="{E46060DA-1F9F-4C60-89F4-AD3EAF4C3E95}">
      <dsp:nvSpPr>
        <dsp:cNvPr id="14" name="Rounded Rectangle 13"/>
        <dsp:cNvSpPr/>
      </dsp:nvSpPr>
      <dsp:spPr bwMode="white">
        <a:xfrm>
          <a:off x="4512176" y="1103941"/>
          <a:ext cx="3923799" cy="653878"/>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Đoàn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thống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nhất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trong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Đảng</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4512176" y="1103941"/>
        <a:ext cx="3923799" cy="653878"/>
      </dsp:txXfrm>
    </dsp:sp>
    <dsp:sp modelId="{2440F30B-6775-4CAC-A72D-EF956F8EC734}">
      <dsp:nvSpPr>
        <dsp:cNvPr id="15" name="Freeform 14"/>
        <dsp:cNvSpPr/>
      </dsp:nvSpPr>
      <dsp:spPr bwMode="white">
        <a:xfrm>
          <a:off x="4465317" y="915441"/>
          <a:ext cx="31217" cy="1733187"/>
        </a:xfrm>
        <a:custGeom>
          <a:avLst/>
          <a:gdLst/>
          <a:ahLst/>
          <a:cxnLst/>
          <a:pathLst>
            <a:path w="49" h="2729">
              <a:moveTo>
                <a:pt x="49" y="0"/>
              </a:moveTo>
              <a:lnTo>
                <a:pt x="0" y="2729"/>
              </a:lnTo>
            </a:path>
          </a:pathLst>
        </a:custGeom>
      </dsp:spPr>
      <dsp:style>
        <a:lnRef idx="2">
          <a:schemeClr val="accent1">
            <a:shade val="60000"/>
          </a:schemeClr>
        </a:lnRef>
        <a:fillRef idx="0">
          <a:schemeClr val="accent1"/>
        </a:fillRef>
        <a:effectRef idx="0">
          <a:scrgbClr r="0" g="0" b="0"/>
        </a:effectRef>
        <a:fontRef idx="minor"/>
      </dsp:style>
      <dsp:txXfrm>
        <a:off x="4465317" y="915441"/>
        <a:ext cx="31217" cy="1733187"/>
      </dsp:txXfrm>
    </dsp:sp>
    <dsp:sp modelId="{544A0D1D-1FFF-447A-B2C6-EA1542EBDEC6}">
      <dsp:nvSpPr>
        <dsp:cNvPr id="16" name="Rounded Rectangle 15"/>
        <dsp:cNvSpPr/>
      </dsp:nvSpPr>
      <dsp:spPr bwMode="white">
        <a:xfrm>
          <a:off x="4465317" y="2139493"/>
          <a:ext cx="2522398" cy="1018270"/>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Đảng</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phải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liên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hệ</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mật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thiết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với</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nhân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dân</a:t>
          </a: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4465317" y="2139493"/>
        <a:ext cx="2522398" cy="1018270"/>
      </dsp:txXfrm>
    </dsp:sp>
    <dsp:sp modelId="{1793A5B0-6266-4618-9FB4-42CD0579CE92}">
      <dsp:nvSpPr>
        <dsp:cNvPr id="17" name="Freeform 16"/>
        <dsp:cNvSpPr/>
      </dsp:nvSpPr>
      <dsp:spPr bwMode="white">
        <a:xfrm>
          <a:off x="4461372" y="915441"/>
          <a:ext cx="35162" cy="2810359"/>
        </a:xfrm>
        <a:custGeom>
          <a:avLst/>
          <a:gdLst/>
          <a:ahLst/>
          <a:cxnLst/>
          <a:pathLst>
            <a:path w="55" h="4426">
              <a:moveTo>
                <a:pt x="55" y="0"/>
              </a:moveTo>
              <a:lnTo>
                <a:pt x="0" y="4426"/>
              </a:lnTo>
            </a:path>
          </a:pathLst>
        </a:custGeom>
      </dsp:spPr>
      <dsp:style>
        <a:lnRef idx="2">
          <a:schemeClr val="accent1">
            <a:shade val="60000"/>
          </a:schemeClr>
        </a:lnRef>
        <a:fillRef idx="0">
          <a:schemeClr val="accent1"/>
        </a:fillRef>
        <a:effectRef idx="0">
          <a:scrgbClr r="0" g="0" b="0"/>
        </a:effectRef>
        <a:fontRef idx="minor"/>
      </dsp:style>
      <dsp:txXfrm>
        <a:off x="4461372" y="915441"/>
        <a:ext cx="35162" cy="2810359"/>
      </dsp:txXfrm>
    </dsp:sp>
    <dsp:sp modelId="{7F544899-22C9-4109-A6B5-A4080E99B55F}">
      <dsp:nvSpPr>
        <dsp:cNvPr id="18" name="Rounded Rectangle 17"/>
        <dsp:cNvSpPr/>
      </dsp:nvSpPr>
      <dsp:spPr bwMode="white">
        <a:xfrm>
          <a:off x="4461372" y="3398861"/>
          <a:ext cx="2514531" cy="653878"/>
        </a:xfrm>
        <a:prstGeom prst="roundRect">
          <a:avLst>
            <a:gd name="adj" fmla="val 10000"/>
          </a:avLst>
        </a:prstGeom>
        <a:solidFill>
          <a:schemeClr val="accent6">
            <a:lumMod val="20000"/>
            <a:lumOff val="80000"/>
            <a:alpha val="90000"/>
          </a:schemeClr>
        </a:solidFill>
      </dsp:spPr>
      <dsp:style>
        <a:lnRef idx="2">
          <a:schemeClr val="accent1"/>
        </a:lnRef>
        <a:fillRef idx="1">
          <a:schemeClr val="lt1">
            <a:alpha val="90000"/>
          </a:schemeClr>
        </a:fillRef>
        <a:effectRef idx="0">
          <a:scrgbClr r="0" g="0" b="0"/>
        </a:effectRef>
        <a:fontRef idx="minor"/>
      </dsp:style>
      <dsp:txBody>
        <a:bodyPr lIns="53340" tIns="35560" rIns="53340" bIns="3556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endParaRPr lang="en-US" sz="1400" b="1" dirty="0">
            <a:solidFill>
              <a:srgbClr val="002060"/>
            </a:solidFill>
            <a:latin typeface="Times New Roman" panose="02020603050405020304" pitchFamily="18" charset="0"/>
            <a:cs typeface="Times New Roman" panose="02020603050405020304" pitchFamily="18" charset="0"/>
          </a:endParaRPr>
        </a:p>
        <a:p>
          <a:pPr lvl="0">
            <a:lnSpc>
              <a:spcPct val="100000"/>
            </a:lnSpc>
            <a:spcBef>
              <a:spcPct val="0"/>
            </a:spcBef>
            <a:spcAft>
              <a:spcPct val="35000"/>
            </a:spcAft>
          </a:pPr>
          <a:r>
            <a:rPr lang="en-US" sz="2800" b="1" dirty="0" err="1">
              <a:solidFill>
                <a:srgbClr val="002060"/>
              </a:solidFill>
              <a:latin typeface="Times New Roman" panose="02020603050405020304" pitchFamily="18" charset="0"/>
              <a:cs typeface="Times New Roman" panose="02020603050405020304" pitchFamily="18" charset="0"/>
            </a:rPr>
            <a:t>Đoàn</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kết</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quốc</a:t>
          </a:r>
          <a:r>
            <a:rPr lang="en-US" sz="2800" b="1" dirty="0">
              <a:solidFill>
                <a:srgbClr val="002060"/>
              </a:solidFill>
              <a:latin typeface="Times New Roman" panose="02020603050405020304" pitchFamily="18" charset="0"/>
              <a:cs typeface="Times New Roman" panose="02020603050405020304" pitchFamily="18" charset="0"/>
            </a:rPr>
            <a:t> </a:t>
          </a:r>
          <a:r>
            <a:rPr lang="en-US" sz="2800" b="1" dirty="0" err="1">
              <a:solidFill>
                <a:srgbClr val="002060"/>
              </a:solidFill>
              <a:latin typeface="Times New Roman" panose="02020603050405020304" pitchFamily="18" charset="0"/>
              <a:cs typeface="Times New Roman" panose="02020603050405020304" pitchFamily="18" charset="0"/>
            </a:rPr>
            <a:t>tế</a:t>
          </a:r>
          <a:br>
            <a:rPr lang="en-US" sz="2800" b="1" dirty="0">
              <a:solidFill>
                <a:srgbClr val="002060"/>
              </a:solidFill>
              <a:latin typeface="Times New Roman" panose="02020603050405020304" pitchFamily="18" charset="0"/>
              <a:cs typeface="Times New Roman" panose="02020603050405020304" pitchFamily="18" charset="0"/>
            </a:rPr>
          </a:br>
          <a:endParaRPr lang="en-US" sz="2800" b="1" dirty="0">
            <a:solidFill>
              <a:srgbClr val="002060"/>
            </a:solidFill>
            <a:latin typeface="Times New Roman" panose="02020603050405020304" pitchFamily="18" charset="0"/>
            <a:cs typeface="Times New Roman" panose="02020603050405020304" pitchFamily="18" charset="0"/>
          </a:endParaRPr>
        </a:p>
      </dsp:txBody>
      <dsp:txXfrm>
        <a:off x="4461372" y="3398861"/>
        <a:ext cx="2514531" cy="653878"/>
      </dsp:txXfrm>
    </dsp:sp>
    <dsp:sp modelId="{1B374BF5-C725-42F9-8D4D-0196E642E4DA}">
      <dsp:nvSpPr>
        <dsp:cNvPr id="4" name="Rounded Rectangle 3" hidden="1"/>
        <dsp:cNvSpPr/>
      </dsp:nvSpPr>
      <dsp:spPr>
        <a:xfrm>
          <a:off x="130030" y="3609"/>
          <a:ext cx="728550" cy="1509247"/>
        </a:xfrm>
        <a:prstGeom prst="roundRect">
          <a:avLst>
            <a:gd name="adj" fmla="val 10000"/>
          </a:avLst>
        </a:prstGeom>
      </dsp:spPr>
      <dsp:txXfrm>
        <a:off x="130030" y="3609"/>
        <a:ext cx="728550" cy="1509247"/>
      </dsp:txXfrm>
    </dsp:sp>
    <dsp:sp modelId="{427D49CC-6B69-4574-9EF3-3F3183B3C4CE}">
      <dsp:nvSpPr>
        <dsp:cNvPr id="12" name="Rounded Rectangle 11" hidden="1"/>
        <dsp:cNvSpPr/>
      </dsp:nvSpPr>
      <dsp:spPr>
        <a:xfrm>
          <a:off x="4225291" y="77994"/>
          <a:ext cx="542486" cy="837447"/>
        </a:xfrm>
        <a:prstGeom prst="roundRect">
          <a:avLst>
            <a:gd name="adj" fmla="val 10000"/>
          </a:avLst>
        </a:prstGeom>
      </dsp:spPr>
      <dsp:txXfrm>
        <a:off x="4225291" y="77994"/>
        <a:ext cx="542486" cy="837447"/>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748463" cy="5904656"/>
        <a:chOff x="0" y="0"/>
        <a:chExt cx="8748463" cy="5904656"/>
      </a:xfrm>
    </dsp:grpSpPr>
    <dsp:sp modelId="{A77A590E-1883-40AF-9886-525F350A705F}">
      <dsp:nvSpPr>
        <dsp:cNvPr id="3" name="Rectangles 2"/>
        <dsp:cNvSpPr/>
      </dsp:nvSpPr>
      <dsp:spPr bwMode="white">
        <a:xfrm>
          <a:off x="0" y="5147174"/>
          <a:ext cx="8748463" cy="582428"/>
        </a:xfrm>
        <a:prstGeom prst="rect">
          <a:avLst/>
        </a:prstGeom>
      </dsp:spPr>
      <dsp:style>
        <a:lnRef idx="2">
          <a:schemeClr val="lt1"/>
        </a:lnRef>
        <a:fillRef idx="1">
          <a:schemeClr val="accent1"/>
        </a:fillRef>
        <a:effectRef idx="0">
          <a:scrgbClr r="0" g="0" b="0"/>
        </a:effectRef>
        <a:fontRef idx="minor">
          <a:schemeClr val="lt1"/>
        </a:fontRef>
      </dsp:style>
      <dsp:txBody>
        <a:bodyPr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phòng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chống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tiêu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cực</a:t>
          </a:r>
          <a:endParaRPr lang="en-US" sz="2800" b="1" dirty="0">
            <a:latin typeface="Times New Roman" panose="02020603050405020304" pitchFamily="18" charset="0"/>
            <a:cs typeface="Times New Roman" panose="02020603050405020304" pitchFamily="18" charset="0"/>
          </a:endParaRPr>
        </a:p>
      </dsp:txBody>
      <dsp:txXfrm>
        <a:off x="0" y="5147174"/>
        <a:ext cx="8748463" cy="582428"/>
      </dsp:txXfrm>
    </dsp:sp>
    <dsp:sp modelId="{EEC79B3B-ABA4-4631-8448-FCCF3A69D836}">
      <dsp:nvSpPr>
        <dsp:cNvPr id="4" name="Up Arrow Callout 3"/>
        <dsp:cNvSpPr/>
      </dsp:nvSpPr>
      <dsp:spPr bwMode="white">
        <a:xfrm rot="10800000">
          <a:off x="0" y="4260129"/>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chịu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trách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nhiệm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năng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sáng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tạo</a:t>
          </a:r>
          <a:endParaRPr lang="en-US" sz="2800" b="1" dirty="0">
            <a:latin typeface="Times New Roman" panose="02020603050405020304" pitchFamily="18" charset="0"/>
            <a:cs typeface="Times New Roman" panose="02020603050405020304" pitchFamily="18" charset="0"/>
          </a:endParaRPr>
        </a:p>
      </dsp:txBody>
      <dsp:txXfrm rot="10800000">
        <a:off x="0" y="4260129"/>
        <a:ext cx="8748463" cy="895774"/>
      </dsp:txXfrm>
    </dsp:sp>
    <dsp:sp modelId="{518C9A4C-32EA-47D6-A162-478A7B76CEDC}">
      <dsp:nvSpPr>
        <dsp:cNvPr id="5" name="Up Arrow Callout 4"/>
        <dsp:cNvSpPr/>
      </dsp:nvSpPr>
      <dsp:spPr bwMode="white">
        <a:xfrm rot="10800000">
          <a:off x="0" y="3373091"/>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có</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liên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hệ</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mật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thiết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nhân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dân</a:t>
          </a:r>
          <a:endParaRPr lang="en-US" sz="2800" b="1" dirty="0">
            <a:latin typeface="Times New Roman" panose="02020603050405020304" pitchFamily="18" charset="0"/>
            <a:cs typeface="Times New Roman" panose="02020603050405020304" pitchFamily="18" charset="0"/>
          </a:endParaRPr>
        </a:p>
      </dsp:txBody>
      <dsp:txXfrm rot="10800000">
        <a:off x="0" y="3373091"/>
        <a:ext cx="8748463" cy="895774"/>
      </dsp:txXfrm>
    </dsp:sp>
    <dsp:sp modelId="{75F31872-C1C7-4019-9F55-5B68AE131267}">
      <dsp:nvSpPr>
        <dsp:cNvPr id="6" name="Up Arrow Callout 5"/>
        <dsp:cNvSpPr/>
      </dsp:nvSpPr>
      <dsp:spPr bwMode="white">
        <a:xfrm rot="10800000">
          <a:off x="0" y="2486053"/>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học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nâng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cao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độ</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về</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mọi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mặt</a:t>
          </a:r>
          <a:endParaRPr lang="en-US" sz="2800" b="1" dirty="0">
            <a:latin typeface="Times New Roman" panose="02020603050405020304" pitchFamily="18" charset="0"/>
            <a:cs typeface="Times New Roman" panose="02020603050405020304" pitchFamily="18" charset="0"/>
          </a:endParaRPr>
        </a:p>
      </dsp:txBody>
      <dsp:txXfrm rot="10800000">
        <a:off x="0" y="2486053"/>
        <a:ext cx="8748463" cy="895774"/>
      </dsp:txXfrm>
    </dsp:sp>
    <dsp:sp modelId="{D02DCA37-EF40-42FC-94BA-88CDC8C4A78A}">
      <dsp:nvSpPr>
        <dsp:cNvPr id="7" name="Up Arrow Callout 6"/>
        <dsp:cNvSpPr/>
      </dsp:nvSpPr>
      <dsp:spPr bwMode="white">
        <a:xfrm rot="10800000">
          <a:off x="0" y="1678627"/>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luôn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dưỡng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rèn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luyện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trau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dồi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đạo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đức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cách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mạng</a:t>
          </a:r>
          <a:endParaRPr lang="en-US" sz="2800" b="1" dirty="0">
            <a:latin typeface="Times New Roman" panose="02020603050405020304" pitchFamily="18" charset="0"/>
            <a:cs typeface="Times New Roman" panose="02020603050405020304" pitchFamily="18" charset="0"/>
          </a:endParaRPr>
        </a:p>
      </dsp:txBody>
      <dsp:txXfrm rot="10800000">
        <a:off x="0" y="1678627"/>
        <a:ext cx="8748463" cy="895774"/>
      </dsp:txXfrm>
    </dsp:sp>
    <dsp:sp modelId="{09B126D3-2E0D-4879-B9E2-D31B71CC32EC}">
      <dsp:nvSpPr>
        <dsp:cNvPr id="8" name="Up Arrow Callout 7"/>
        <dsp:cNvSpPr/>
      </dsp:nvSpPr>
      <dsp:spPr bwMode="white">
        <a:xfrm rot="10800000">
          <a:off x="0" y="887038"/>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latin typeface="Times New Roman" panose="02020603050405020304" pitchFamily="18" charset="0"/>
              <a:cs typeface="Times New Roman" panose="02020603050405020304" pitchFamily="18" charset="0"/>
            </a:rPr>
            <a:t>Phải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người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nghiêm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chỉnh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thực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hiện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cương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lĩnh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đường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quan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điểm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chủ</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trương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nghị</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quyết</a:t>
          </a:r>
          <a:endParaRPr lang="en-US" sz="2800" b="1" dirty="0">
            <a:latin typeface="Times New Roman" panose="02020603050405020304" pitchFamily="18" charset="0"/>
            <a:cs typeface="Times New Roman" panose="02020603050405020304" pitchFamily="18" charset="0"/>
          </a:endParaRPr>
        </a:p>
      </dsp:txBody>
      <dsp:txXfrm rot="10800000">
        <a:off x="0" y="887038"/>
        <a:ext cx="8748463" cy="895774"/>
      </dsp:txXfrm>
    </dsp:sp>
    <dsp:sp modelId="{C48C3BDA-35DA-439B-A4E0-5F6A385DBE80}">
      <dsp:nvSpPr>
        <dsp:cNvPr id="9" name="Up Arrow Callout 8"/>
        <dsp:cNvSpPr/>
      </dsp:nvSpPr>
      <dsp:spPr bwMode="white">
        <a:xfrm rot="10800000">
          <a:off x="0" y="0"/>
          <a:ext cx="8748463" cy="895774"/>
        </a:xfrm>
        <a:prstGeom prst="upArrowCallout">
          <a:avLst/>
        </a:prstGeom>
      </dsp:spPr>
      <dsp:style>
        <a:lnRef idx="2">
          <a:schemeClr val="lt1"/>
        </a:lnRef>
        <a:fillRef idx="1">
          <a:schemeClr val="accent1"/>
        </a:fillRef>
        <a:effectRef idx="0">
          <a:scrgbClr r="0" g="0" b="0"/>
        </a:effectRef>
        <a:fontRef idx="minor">
          <a:schemeClr val="lt1"/>
        </a:fontRef>
      </dsp:style>
      <dsp:txBody>
        <a:bodyPr rot="10800000" lIns="199136" tIns="199136" rIns="199136" bIns="199136"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sz="2800" b="1" dirty="0" err="1">
              <a:solidFill>
                <a:schemeClr val="bg1"/>
              </a:solidFill>
              <a:latin typeface="Times New Roman" panose="02020603050405020304" pitchFamily="18" charset="0"/>
              <a:cs typeface="Times New Roman" panose="02020603050405020304" pitchFamily="18" charset="0"/>
            </a:rPr>
            <a:t>Tuyệt</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đối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trung</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thành</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với</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Đảng</a:t>
          </a:r>
          <a:endParaRPr lang="en-US" sz="2800" b="1" dirty="0">
            <a:solidFill>
              <a:schemeClr val="bg1"/>
            </a:solidFill>
            <a:latin typeface="Times New Roman" panose="02020603050405020304" pitchFamily="18" charset="0"/>
            <a:cs typeface="Times New Roman" panose="02020603050405020304" pitchFamily="18" charset="0"/>
          </a:endParaRPr>
        </a:p>
      </dsp:txBody>
      <dsp:txXfrm rot="10800000">
        <a:off x="0" y="0"/>
        <a:ext cx="8748463" cy="89577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linDir" val="fromT"/>
              <dgm:param type="chAlign" val="l"/>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srcNode" val="rootConnector"/>
                        <dgm:param type="dim" val="1D"/>
                        <dgm:param type="endSty" val="noArr"/>
                        <dgm:param type="connRout" val="bend"/>
                        <dgm:param type="begPts" val="bCtr"/>
                        <dgm:param type="endPts" val="midL"/>
                      </dgm:alg>
                    </dgm:if>
                    <dgm:else name="Name16">
                      <dgm:alg type="conn">
                        <dgm:param type="srcNode" val="rootConnector"/>
                        <dgm:param type="dim" val="1D"/>
                        <dgm:param type="endSty" val="noArr"/>
                        <dgm:param type="connRout" val="bend"/>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type="upArrowCallout" r:blip="" rot="180">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type="upArrowCallout" r:blip="" rot="180">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8916"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9BDB29EF-932F-4899-BF53-1323239E665E}" type="slidenum">
              <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4198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vi-VN" sz="1200" dirty="0"/>
            </a:fld>
            <a:endParaRPr lang="en-US" altLang="vi-VN"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4403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latin typeface="Times New Roman" panose="02020603050405020304" pitchFamily="18" charset="0"/>
              </a:rPr>
            </a:fld>
            <a:endParaRPr lang="en-US" altLang="en-US" sz="1200" dirty="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5939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latin typeface="Times New Roman" panose="02020603050405020304" pitchFamily="18" charset="0"/>
              </a:rPr>
            </a:fld>
            <a:endParaRPr lang="en-US" altLang="en-US" sz="1200" dirty="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6246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en-US" sz="1200" dirty="0">
                <a:latin typeface="Times New Roman" panose="02020603050405020304" pitchFamily="18" charset="0"/>
              </a:rPr>
            </a:fld>
            <a:endParaRPr lang="en-US" altLang="en-US" sz="1200"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91970B4-8FB5-4FF9-841D-97DD2DCFD58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5E9F2F1-07DA-4031-B833-C49A8B22DF2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795F130-1B95-4D61-A656-D9D68F114260}"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80EBF6FE-1339-4474-8E75-FB4CD75D0A7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415DA302-9E5A-4061-A372-F448DC89636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9DAF608-0A7C-4A9E-AEF1-C72D79FAD19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A41FAF1-F4B7-4F12-B75B-EF5B87008A4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00444441-3BD9-418E-873B-2FF37FA47C3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001473E-89F8-4D63-B679-3BEFE765F5C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0FE7918-6040-4D72-B9FB-A20CAC2D2F5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8372E84-CAA2-4136-A4C2-B848DCFC44F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51FB08C-3369-4BFB-92A8-AA9691160CF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51207197-ABEC-4E2C-A1AB-134AF2ED90C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08B1DF5-F653-4CD4-B866-561268FDFF7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AB31FBE-BA76-4B2C-846B-B1C365992DE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CACEB59-A089-421F-BFCA-6DD61CC1AEE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AC9636C8-7846-4CFF-816F-7C07FB34BBE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5EA512D-F654-4196-A402-89D5CD60FD7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960D0F9-3F23-4FB3-BF50-54F87303028B}"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B1C8266-4F62-4F75-89FD-6A1A1EFF1BA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DDEAF3B-99AC-4346-914A-F1BBF7B50E5B}"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B095E6B-ECDA-4293-849F-C4327E1F5BE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B7680F8-0832-4ED8-A093-12609AE59C9E}"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2E98BB0-9E16-44AA-B70C-DAB6FFDC277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791138C-0A1F-4183-BCFF-9C7F447203E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9251B11-36E0-447D-B153-290968DDA581}"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A7D79B51-2088-489C-A5E6-1A79C39423CF}"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9D9D1972-F98C-4BAA-8B36-5EBEF3D02D5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DB6C04C-69F6-49E4-A8FB-4FC64DF6520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2524632-E20E-4324-A0BE-728185E8510A}"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3EFF479-036F-4DD0-8625-872AC8803AD4}"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1DABA2F-B4EE-40A1-8314-954370FD739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9BCCB99-37FF-4F40-9A19-F78A24F2DC9E}"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1A316F3-21BD-46D8-BCF2-B418BDD493B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9058D0E-ACC8-4909-9392-164B6A2A787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392240B-802F-4B07-A862-3CBD7EBADB9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F05676F-C287-4CA6-B402-2C145620C6C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064E251-AF1F-43D4-BE52-C0567F36D74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5F05D700-A4E0-46EE-9A04-8325694711EE}"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407777AC-B18B-408E-882F-FA5C971488D7}"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7A52FA9-CEC8-4BFA-B8B6-90623487B5D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8A826D4-D137-429E-97F6-76596AC0E6A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A3FA348-7D9A-4DCA-B47C-148A2159617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3F6518A-3DD5-4D4D-BCE6-3577D0798E6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49C341E7-6631-4979-BFD6-23781D5BABED}"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B58110D4-BEE0-4BB9-BF17-48F5595DDD46}"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6CFBDEB-7496-4F63-8E4F-AEE313BC3E4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901646F-F169-46D5-A64A-D96873FB592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10E07AE-0DFD-474E-B99F-1858A51C878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DFEC2BF-9A3E-4A05-A054-10D37A3C3D4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A0F4B430-7421-4752-A9F8-4DBF46C750D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DA663B36-E559-46F7-93CB-931BCC89C1E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CF93E7E-C838-4E20-BF55-F124B5C81A5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46F5AEE-1FF7-41EF-B7B1-56583475AD2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04BB7CB-A79E-4103-81C7-CC900A34D05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723F20B-90F7-4E6C-A4A1-D608687972A7}"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531485C0-9EBD-4614-A2DD-8A5290161E2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E573CAA-9045-4D07-8971-0FF338C1EF0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DC065CE-A84E-4FE1-9A7E-421AB5E5207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943A7922-EFB3-4A3A-8735-FCF84D48A96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A0BBA68-B0B2-4098-8959-CEFA80B30CA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E7066A0-D137-43C5-B273-90CEF4A35BF9}"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372D7C03-031A-44CF-B439-D026A72B1B5F}"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EFA05AB-DCE1-47CB-B4FE-F85F41AB380A}"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B80FB7AA-930D-4626-A247-AA3A9E74756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F079B74-96B3-466F-8B8A-0F8ED7ECAC2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2BB5C023-3012-4024-8199-C1193B541FFD}"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2051"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E0481EB-FB65-4D8E-B76C-A6D6A8C8E432}"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67A8E8BA-AD06-4B46-B386-6A0B4652E807}"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3075"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9BF280FD-9A94-45A8-9EEE-6044D63DEF37}"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9E740203-0590-4EBF-9238-E66439FAD491}"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4099"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F83333E8-1E5C-4FC7-B192-2A52866DC72E}"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093FC3A0-823E-479D-99CF-FABBABE26B21}"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png"/><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23.xml"/><Relationship Id="rId6" Type="http://schemas.openxmlformats.org/officeDocument/2006/relationships/image" Target="../media/image1.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4.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74638" y="1295400"/>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258763"/>
            <a:ext cx="33338"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39941"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2107451" y="206530"/>
            <a:ext cx="6968036" cy="1213530"/>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rPr>
              <a:t>BỘ MÔN CHÍNH TRỊ - XÃ HỘI</a:t>
            </a:r>
            <a:endPar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13" name="Footer Placeholder 4"/>
          <p:cNvSpPr txBox="1"/>
          <p:nvPr/>
        </p:nvSpPr>
        <p:spPr>
          <a:xfrm>
            <a:off x="342900" y="2314575"/>
            <a:ext cx="8496300" cy="2713038"/>
          </a:xfrm>
          <a:prstGeom prst="rect">
            <a:avLst/>
          </a:prstGeom>
        </p:spPr>
        <p:txBody>
          <a:bodyPr anchor="ctr"/>
          <a:lst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stStyle>
          <a:p>
            <a:pPr marL="0" lvl="0" indent="0" algn="ctr" defTabSz="914400" eaLnBrk="1" hangingPunct="1">
              <a:lnSpc>
                <a:spcPct val="100000"/>
              </a:lnSpc>
              <a:spcBef>
                <a:spcPct val="0"/>
              </a:spcBef>
              <a:buFontTx/>
              <a:buNone/>
            </a:pPr>
            <a:r>
              <a:rPr sz="2800" b="1" dirty="0">
                <a:solidFill>
                  <a:srgbClr val="C00000"/>
                </a:solidFill>
                <a:latin typeface="Times New Roman" panose="02020603050405020304" pitchFamily="18" charset="0"/>
                <a:cs typeface="Times New Roman" panose="02020603050405020304" pitchFamily="18" charset="0"/>
              </a:rPr>
              <a:t>CHƯƠNG IV</a:t>
            </a:r>
            <a:endParaRPr sz="28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12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r>
              <a:rPr lang="vi-VN" altLang="x-none" sz="3600" b="1" dirty="0">
                <a:solidFill>
                  <a:srgbClr val="0070C0"/>
                </a:solidFill>
                <a:latin typeface="Times New Roman" panose="02020603050405020304" pitchFamily="18" charset="0"/>
                <a:cs typeface="Times New Roman" panose="02020603050405020304" pitchFamily="18" charset="0"/>
              </a:rPr>
              <a:t>TƯ TƯỞNG HỒ CHÍ MINH VỀ ĐẢNG CỘNG SẢN VIỆT NAM</a:t>
            </a:r>
            <a:r>
              <a:rPr sz="3600" b="1" dirty="0">
                <a:solidFill>
                  <a:srgbClr val="0070C0"/>
                </a:solidFill>
                <a:latin typeface="Times New Roman" panose="02020603050405020304" pitchFamily="18" charset="0"/>
                <a:cs typeface="Times New Roman" panose="02020603050405020304" pitchFamily="18" charset="0"/>
              </a:rPr>
              <a:t> </a:t>
            </a:r>
            <a:r>
              <a:rPr lang="vi-VN" altLang="x-none" sz="3600" b="1" dirty="0">
                <a:solidFill>
                  <a:srgbClr val="0070C0"/>
                </a:solidFill>
                <a:latin typeface="Times New Roman" panose="02020603050405020304" pitchFamily="18" charset="0"/>
                <a:cs typeface="Times New Roman" panose="02020603050405020304" pitchFamily="18" charset="0"/>
              </a:rPr>
              <a:t>VÀ NHÀ NƯỚC CỦA DÂN, DO DÂN VÀ VÌ DÂN </a:t>
            </a:r>
            <a:endParaRPr lang="vi-VN" altLang="x-none" sz="3600" b="1" dirty="0">
              <a:solidFill>
                <a:srgbClr val="0070C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2600" dirty="0">
              <a:solidFill>
                <a:srgbClr val="FF0000"/>
              </a:solidFill>
              <a:latin typeface="Times New Roman" panose="02020603050405020304" pitchFamily="18" charset="0"/>
              <a:ea typeface="Times New Roman" panose="02020603050405020304" pitchFamily="18" charset="0"/>
            </a:endParaRPr>
          </a:p>
        </p:txBody>
      </p:sp>
      <p:pic>
        <p:nvPicPr>
          <p:cNvPr id="39946"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6"/>
          <p:cNvSpPr>
            <a:spLocks noGrp="1"/>
          </p:cNvSpPr>
          <p:nvPr>
            <p:ph type="title"/>
          </p:nvPr>
        </p:nvSpPr>
        <p:spPr>
          <a:xfrm>
            <a:off x="228600" y="1143000"/>
            <a:ext cx="8664575" cy="1265238"/>
          </a:xfrm>
          <a:ln/>
        </p:spPr>
        <p:txBody>
          <a:bodyPr vert="horz" wrap="square" lIns="91440" tIns="45720" rIns="91440" bIns="45720" anchor="ctr" anchorCtr="0"/>
          <a:p>
            <a:pPr eaLnBrk="1" hangingPunct="1"/>
            <a:r>
              <a:rPr lang="en-US" altLang="en-US" sz="3200" b="1" dirty="0">
                <a:solidFill>
                  <a:srgbClr val="002060"/>
                </a:solidFill>
                <a:latin typeface="Times New Roman" panose="02020603050405020304" pitchFamily="18" charset="0"/>
                <a:cs typeface="Times New Roman" panose="02020603050405020304" pitchFamily="18" charset="0"/>
              </a:rPr>
              <a:t>3. Các nội dung nguyên tắc xây dựng Đảng</a:t>
            </a:r>
            <a:endParaRPr lang="en-US" altLang="en-US" sz="3200" b="1" dirty="0">
              <a:solidFill>
                <a:srgbClr val="002060"/>
              </a:solidFill>
              <a:latin typeface="Times New Roman" panose="02020603050405020304" pitchFamily="18" charset="0"/>
              <a:ea typeface="Times New Roman" panose="02020603050405020304" pitchFamily="18" charset="0"/>
            </a:endParaRPr>
          </a:p>
        </p:txBody>
      </p:sp>
      <p:graphicFrame>
        <p:nvGraphicFramePr>
          <p:cNvPr id="9" name="Content Placeholder 8"/>
          <p:cNvGraphicFramePr>
            <a:graphicFrameLocks noGrp="1"/>
          </p:cNvGraphicFramePr>
          <p:nvPr>
            <p:ph idx="1"/>
          </p:nvPr>
        </p:nvGraphicFramePr>
        <p:xfrm>
          <a:off x="457199" y="2285999"/>
          <a:ext cx="8435975" cy="416733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cxnSp>
        <p:nvCxnSpPr>
          <p:cNvPr id="51204" name="Straight Connector 4"/>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1206" name="Picture 9"/>
          <p:cNvPicPr>
            <a:picLocks noChangeAspect="1"/>
          </p:cNvPicPr>
          <p:nvPr/>
        </p:nvPicPr>
        <p:blipFill>
          <a:blip r:embed="rId6"/>
          <a:stretch>
            <a:fillRect/>
          </a:stretch>
        </p:blipFill>
        <p:spPr>
          <a:xfrm>
            <a:off x="661988" y="0"/>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ppt_x</p:attrName>
                                        </p:attrNameLst>
                                      </p:cBhvr>
                                      <p:tavLst>
                                        <p:tav tm="0">
                                          <p:val>
                                            <p:strVal val="#ppt_x"/>
                                          </p:val>
                                        </p:tav>
                                        <p:tav tm="100000">
                                          <p:val>
                                            <p:strVal val="#ppt_x"/>
                                          </p:val>
                                        </p:tav>
                                      </p:tavLst>
                                    </p:anim>
                                    <p:anim calcmode="lin" valueType="num">
                                      <p:cBhvr>
                                        <p:cTn id="9" dur="1796" decel="100000" fill="hold"/>
                                        <p:tgtEl>
                                          <p:spTgt spid="4"/>
                                        </p:tgtEl>
                                        <p:attrNameLst>
                                          <p:attrName>ppt_y</p:attrName>
                                        </p:attrNameLst>
                                      </p:cBhvr>
                                      <p:tavLst>
                                        <p:tav tm="0">
                                          <p:val>
                                            <p:strVal val="#ppt_y+1"/>
                                          </p:val>
                                        </p:tav>
                                        <p:tav tm="100000">
                                          <p:val>
                                            <p:strVal val="#ppt_y-.03"/>
                                          </p:val>
                                        </p:tav>
                                      </p:tavLst>
                                    </p:anim>
                                    <p:anim calcmode="lin" valueType="num">
                                      <p:cBhvr>
                                        <p:cTn id="10" dur="200" accel="100000" fill="hold">
                                          <p:stCondLst>
                                            <p:cond delay="1796"/>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 name="Content Placeholder 2"/>
          <p:cNvGraphicFramePr>
            <a:graphicFrameLocks noGrp="1"/>
          </p:cNvGraphicFramePr>
          <p:nvPr>
            <p:ph idx="1"/>
          </p:nvPr>
        </p:nvGraphicFramePr>
        <p:xfrm>
          <a:off x="274638" y="984022"/>
          <a:ext cx="8748463" cy="59046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2227" name="Rectangle 3"/>
          <p:cNvSpPr/>
          <p:nvPr/>
        </p:nvSpPr>
        <p:spPr>
          <a:xfrm>
            <a:off x="274638" y="107950"/>
            <a:ext cx="8593137"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AU" altLang="en-US" b="1" dirty="0">
                <a:solidFill>
                  <a:srgbClr val="002060"/>
                </a:solidFill>
                <a:latin typeface="Times New Roman" panose="02020603050405020304" pitchFamily="18" charset="0"/>
                <a:cs typeface="Times New Roman" panose="02020603050405020304" pitchFamily="18" charset="0"/>
              </a:rPr>
              <a:t>4. Xây dựng đội ngũ cán bộ, đảng viên</a:t>
            </a:r>
            <a:endParaRPr lang="en-US" altLang="en-US" dirty="0">
              <a:solidFill>
                <a:srgbClr val="002060"/>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6258" name="Rectangle 2"/>
          <p:cNvSpPr>
            <a:spLocks noGrp="1" noChangeArrowheads="1"/>
          </p:cNvSpPr>
          <p:nvPr>
            <p:ph idx="1"/>
          </p:nvPr>
        </p:nvSpPr>
        <p:spPr>
          <a:xfrm>
            <a:off x="228600" y="2816225"/>
            <a:ext cx="8605838" cy="4041775"/>
          </a:xfrm>
        </p:spPr>
        <p:txBody>
          <a:bodyPr vert="horz" wrap="square" lIns="91440" tIns="45720" rIns="91440" bIns="45720" numCol="1" anchor="t" anchorCtr="0" compatLnSpc="1"/>
          <a:p>
            <a:pPr algn="just" eaLnBrk="1" hangingPunct="1">
              <a:buFontTx/>
              <a:buChar char="-"/>
            </a:pPr>
            <a:r>
              <a:rPr sz="2600" dirty="0">
                <a:latin typeface="Times New Roman" panose="02020603050405020304" pitchFamily="18" charset="0"/>
                <a:cs typeface="Times New Roman" panose="02020603050405020304" pitchFamily="18" charset="0"/>
              </a:rPr>
              <a:t>Dân chủ: </a:t>
            </a:r>
            <a:r>
              <a:rPr sz="2600" i="1" dirty="0">
                <a:latin typeface="Times New Roman" panose="02020603050405020304" pitchFamily="18" charset="0"/>
                <a:cs typeface="Times New Roman" panose="02020603050405020304" pitchFamily="18" charset="0"/>
              </a:rPr>
              <a:t>l</a:t>
            </a:r>
            <a:r>
              <a:rPr sz="2600" i="1" dirty="0">
                <a:latin typeface="Times New Roman" panose="02020603050405020304" pitchFamily="18" charset="0"/>
                <a:ea typeface="Times New Roman" panose="02020603050405020304" pitchFamily="18" charset="0"/>
              </a:rPr>
              <a:t>à</a:t>
            </a:r>
            <a:r>
              <a:rPr sz="2600" i="1" dirty="0">
                <a:latin typeface="Times New Roman" panose="02020603050405020304" pitchFamily="18" charset="0"/>
                <a:cs typeface="Times New Roman" panose="02020603050405020304" pitchFamily="18" charset="0"/>
              </a:rPr>
              <a:t> </a:t>
            </a:r>
            <a:r>
              <a:rPr sz="2600" i="1" dirty="0">
                <a:solidFill>
                  <a:srgbClr val="0033CC"/>
                </a:solidFill>
                <a:latin typeface="Times New Roman" panose="02020603050405020304" pitchFamily="18" charset="0"/>
                <a:cs typeface="Times New Roman" panose="02020603050405020304" pitchFamily="18" charset="0"/>
              </a:rPr>
              <a:t>quyền lực thuộc về nhân dân</a:t>
            </a:r>
            <a:r>
              <a:rPr sz="2600" i="1" dirty="0">
                <a:latin typeface="Times New Roman" panose="02020603050405020304" pitchFamily="18" charset="0"/>
                <a:cs typeface="Times New Roman" panose="02020603050405020304" pitchFamily="18" charset="0"/>
              </a:rPr>
              <a:t> </a:t>
            </a:r>
            <a:endParaRPr sz="2600" dirty="0">
              <a:solidFill>
                <a:srgbClr val="00B050"/>
              </a:solidFill>
              <a:latin typeface="Times New Roman" panose="02020603050405020304" pitchFamily="18" charset="0"/>
              <a:cs typeface="Times New Roman" panose="02020603050405020304" pitchFamily="18" charset="0"/>
            </a:endParaRPr>
          </a:p>
          <a:p>
            <a:pPr algn="just" eaLnBrk="1" hangingPunct="1">
              <a:buFontTx/>
              <a:buChar char="-"/>
            </a:pPr>
            <a:r>
              <a:rPr sz="2600" dirty="0">
                <a:solidFill>
                  <a:srgbClr val="C00000"/>
                </a:solidFill>
                <a:latin typeface="Times New Roman" panose="02020603050405020304" pitchFamily="18" charset="0"/>
                <a:cs typeface="Times New Roman" panose="02020603050405020304" pitchFamily="18" charset="0"/>
              </a:rPr>
              <a:t>Ở công xã nguyên thủy: </a:t>
            </a:r>
            <a:r>
              <a:rPr sz="2600" dirty="0">
                <a:latin typeface="Times New Roman" panose="02020603050405020304" pitchFamily="18" charset="0"/>
                <a:cs typeface="Times New Roman" panose="02020603050405020304" pitchFamily="18" charset="0"/>
              </a:rPr>
              <a:t>hình thức dân chủ sơ khai thông qua đại hội “nhân dân”.</a:t>
            </a:r>
            <a:endParaRPr sz="2600" dirty="0">
              <a:latin typeface="Times New Roman" panose="02020603050405020304" pitchFamily="18" charset="0"/>
              <a:cs typeface="Times New Roman" panose="02020603050405020304" pitchFamily="18" charset="0"/>
            </a:endParaRPr>
          </a:p>
          <a:p>
            <a:pPr algn="just" eaLnBrk="1" hangingPunct="1">
              <a:buFontTx/>
              <a:buChar char="-"/>
            </a:pPr>
            <a:r>
              <a:rPr sz="2600" dirty="0">
                <a:solidFill>
                  <a:srgbClr val="C00000"/>
                </a:solidFill>
                <a:latin typeface="Times New Roman" panose="02020603050405020304" pitchFamily="18" charset="0"/>
                <a:cs typeface="Times New Roman" panose="02020603050405020304" pitchFamily="18" charset="0"/>
              </a:rPr>
              <a:t>Ở Nh</a:t>
            </a:r>
            <a:r>
              <a:rPr sz="2600" dirty="0">
                <a:solidFill>
                  <a:srgbClr val="C00000"/>
                </a:solidFill>
                <a:latin typeface="Times New Roman" panose="02020603050405020304" pitchFamily="18" charset="0"/>
                <a:ea typeface="Times New Roman" panose="02020603050405020304" pitchFamily="18" charset="0"/>
              </a:rPr>
              <a:t>à</a:t>
            </a:r>
            <a:r>
              <a:rPr sz="2600" dirty="0">
                <a:solidFill>
                  <a:srgbClr val="C00000"/>
                </a:solidFill>
                <a:latin typeface="Times New Roman" panose="02020603050405020304" pitchFamily="18" charset="0"/>
                <a:cs typeface="Times New Roman" panose="02020603050405020304" pitchFamily="18" charset="0"/>
              </a:rPr>
              <a:t> nước CHNL: </a:t>
            </a:r>
            <a:r>
              <a:rPr sz="2600" dirty="0">
                <a:latin typeface="Times New Roman" panose="02020603050405020304" pitchFamily="18" charset="0"/>
                <a:cs typeface="Times New Roman" panose="02020603050405020304" pitchFamily="18" charset="0"/>
              </a:rPr>
              <a:t>Nh</a:t>
            </a:r>
            <a:r>
              <a:rPr sz="2600" dirty="0">
                <a:latin typeface="Times New Roman" panose="02020603050405020304" pitchFamily="18" charset="0"/>
                <a:ea typeface="Times New Roman" panose="02020603050405020304" pitchFamily="18" charset="0"/>
              </a:rPr>
              <a:t>à</a:t>
            </a:r>
            <a:r>
              <a:rPr sz="2600" dirty="0">
                <a:latin typeface="Times New Roman" panose="02020603050405020304" pitchFamily="18" charset="0"/>
                <a:cs typeface="Times New Roman" panose="02020603050405020304" pitchFamily="18" charset="0"/>
              </a:rPr>
              <a:t> nước dân chủ chủ nô có </a:t>
            </a:r>
            <a:r>
              <a:rPr sz="2600" i="1" dirty="0">
                <a:latin typeface="Times New Roman" panose="02020603050405020304" pitchFamily="18" charset="0"/>
                <a:cs typeface="Times New Roman" panose="02020603050405020304" pitchFamily="18" charset="0"/>
              </a:rPr>
              <a:t>quyền lực của dân </a:t>
            </a:r>
            <a:r>
              <a:rPr sz="2600" dirty="0">
                <a:latin typeface="Times New Roman" panose="02020603050405020304" pitchFamily="18" charset="0"/>
                <a:cs typeface="Times New Roman" panose="02020603050405020304" pitchFamily="18" charset="0"/>
              </a:rPr>
              <a:t>nhưng dân không bao gồm nô lệ.</a:t>
            </a:r>
            <a:endParaRPr sz="2600" dirty="0">
              <a:latin typeface="Times New Roman" panose="02020603050405020304" pitchFamily="18" charset="0"/>
              <a:cs typeface="Times New Roman" panose="02020603050405020304" pitchFamily="18" charset="0"/>
            </a:endParaRPr>
          </a:p>
          <a:p>
            <a:pPr algn="just">
              <a:buFontTx/>
              <a:buChar char="-"/>
            </a:pPr>
            <a:r>
              <a:rPr sz="2600" dirty="0">
                <a:solidFill>
                  <a:srgbClr val="C00000"/>
                </a:solidFill>
                <a:latin typeface="Times New Roman" panose="02020603050405020304" pitchFamily="18" charset="0"/>
                <a:cs typeface="Times New Roman" panose="02020603050405020304" pitchFamily="18" charset="0"/>
              </a:rPr>
              <a:t>Nh</a:t>
            </a:r>
            <a:r>
              <a:rPr sz="2600" dirty="0">
                <a:solidFill>
                  <a:srgbClr val="C00000"/>
                </a:solidFill>
                <a:latin typeface="Times New Roman" panose="02020603050405020304" pitchFamily="18" charset="0"/>
                <a:ea typeface="Times New Roman" panose="02020603050405020304" pitchFamily="18" charset="0"/>
              </a:rPr>
              <a:t>à</a:t>
            </a:r>
            <a:r>
              <a:rPr sz="2600" dirty="0">
                <a:solidFill>
                  <a:srgbClr val="C00000"/>
                </a:solidFill>
                <a:latin typeface="Times New Roman" panose="02020603050405020304" pitchFamily="18" charset="0"/>
                <a:cs typeface="Times New Roman" panose="02020603050405020304" pitchFamily="18" charset="0"/>
              </a:rPr>
              <a:t> nước phong kiến </a:t>
            </a:r>
            <a:r>
              <a:rPr sz="2600" dirty="0">
                <a:latin typeface="Times New Roman" panose="02020603050405020304" pitchFamily="18" charset="0"/>
                <a:cs typeface="Times New Roman" panose="02020603050405020304" pitchFamily="18" charset="0"/>
              </a:rPr>
              <a:t>hầu như không có dân chủ.</a:t>
            </a:r>
            <a:endParaRPr sz="2600" dirty="0">
              <a:latin typeface="Times New Roman" panose="02020603050405020304" pitchFamily="18" charset="0"/>
              <a:cs typeface="Times New Roman" panose="02020603050405020304" pitchFamily="18" charset="0"/>
            </a:endParaRPr>
          </a:p>
          <a:p>
            <a:pPr algn="just">
              <a:buFontTx/>
              <a:buNone/>
            </a:pPr>
            <a:r>
              <a:rPr sz="2600" dirty="0">
                <a:latin typeface="Times New Roman" panose="02020603050405020304" pitchFamily="18" charset="0"/>
                <a:cs typeface="Times New Roman" panose="02020603050405020304" pitchFamily="18" charset="0"/>
              </a:rPr>
              <a:t>- </a:t>
            </a:r>
            <a:r>
              <a:rPr sz="2600" dirty="0">
                <a:solidFill>
                  <a:srgbClr val="C00000"/>
                </a:solidFill>
                <a:latin typeface="Times New Roman" panose="02020603050405020304" pitchFamily="18" charset="0"/>
                <a:cs typeface="Times New Roman" panose="02020603050405020304" pitchFamily="18" charset="0"/>
              </a:rPr>
              <a:t> CNTB </a:t>
            </a:r>
            <a:r>
              <a:rPr sz="2600" dirty="0">
                <a:latin typeface="Times New Roman" panose="02020603050405020304" pitchFamily="18" charset="0"/>
                <a:cs typeface="Times New Roman" panose="02020603050405020304" pitchFamily="18" charset="0"/>
              </a:rPr>
              <a:t>dân chủ thuộc về giai cấp thống trị trong xã hội</a:t>
            </a:r>
            <a:endParaRPr sz="2600" dirty="0">
              <a:latin typeface="Times New Roman" panose="02020603050405020304" pitchFamily="18" charset="0"/>
              <a:cs typeface="Times New Roman" panose="02020603050405020304" pitchFamily="18" charset="0"/>
            </a:endParaRPr>
          </a:p>
          <a:p>
            <a:pPr algn="just">
              <a:buFontTx/>
              <a:buNone/>
            </a:pPr>
            <a:r>
              <a:rPr sz="2600" dirty="0">
                <a:solidFill>
                  <a:srgbClr val="C00000"/>
                </a:solidFill>
                <a:latin typeface="Times New Roman" panose="02020603050405020304" pitchFamily="18" charset="0"/>
                <a:cs typeface="Times New Roman" panose="02020603050405020304" pitchFamily="18" charset="0"/>
              </a:rPr>
              <a:t>-  CNXH </a:t>
            </a:r>
            <a:r>
              <a:rPr sz="2600" dirty="0">
                <a:latin typeface="Times New Roman" panose="02020603050405020304" pitchFamily="18" charset="0"/>
                <a:cs typeface="Times New Roman" panose="02020603050405020304" pitchFamily="18" charset="0"/>
              </a:rPr>
              <a:t>nh</a:t>
            </a:r>
            <a:r>
              <a:rPr sz="2600" dirty="0">
                <a:latin typeface="Times New Roman" panose="02020603050405020304" pitchFamily="18" charset="0"/>
                <a:ea typeface="Times New Roman" panose="02020603050405020304" pitchFamily="18" charset="0"/>
              </a:rPr>
              <a:t>à</a:t>
            </a:r>
            <a:r>
              <a:rPr sz="2600" dirty="0">
                <a:latin typeface="Times New Roman" panose="02020603050405020304" pitchFamily="18" charset="0"/>
                <a:cs typeface="Times New Roman" panose="02020603050405020304" pitchFamily="18" charset="0"/>
              </a:rPr>
              <a:t> nước đầu tiên thực hiện quyền lực nhân dân.</a:t>
            </a:r>
            <a:endParaRPr sz="2600" dirty="0">
              <a:latin typeface="Times New Roman" panose="02020603050405020304" pitchFamily="18" charset="0"/>
              <a:cs typeface="Times New Roman" panose="02020603050405020304" pitchFamily="18" charset="0"/>
            </a:endParaRPr>
          </a:p>
          <a:p>
            <a:pPr algn="just" eaLnBrk="1" hangingPunct="1">
              <a:buFontTx/>
              <a:buChar char="-"/>
            </a:pPr>
            <a:endParaRPr sz="2600" dirty="0">
              <a:latin typeface="Times New Roman" panose="02020603050405020304" pitchFamily="18" charset="0"/>
              <a:cs typeface="Times New Roman" panose="02020603050405020304" pitchFamily="18" charset="0"/>
            </a:endParaRPr>
          </a:p>
          <a:p>
            <a:pPr algn="just" eaLnBrk="1" hangingPunct="1">
              <a:buFontTx/>
              <a:buChar char="-"/>
            </a:pPr>
            <a:endParaRPr sz="2600" i="1" dirty="0">
              <a:latin typeface="Times New Roman" panose="02020603050405020304" pitchFamily="18" charset="0"/>
              <a:ea typeface="Times New Roman" panose="02020603050405020304" pitchFamily="18" charset="0"/>
            </a:endParaRPr>
          </a:p>
        </p:txBody>
      </p:sp>
      <p:sp>
        <p:nvSpPr>
          <p:cNvPr id="53251" name="Rectangle 3"/>
          <p:cNvSpPr/>
          <p:nvPr/>
        </p:nvSpPr>
        <p:spPr>
          <a:xfrm>
            <a:off x="242888" y="1004888"/>
            <a:ext cx="8593137" cy="181133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FontTx/>
              <a:buNone/>
            </a:pPr>
            <a:r>
              <a:rPr lang="en-US" altLang="en-US" sz="2600" b="1" dirty="0">
                <a:solidFill>
                  <a:srgbClr val="FF0101"/>
                </a:solidFill>
                <a:latin typeface="Times New Roman" panose="02020603050405020304" pitchFamily="18" charset="0"/>
                <a:cs typeface="Times New Roman" panose="02020603050405020304" pitchFamily="18" charset="0"/>
              </a:rPr>
              <a:t>II. TƯ TƯỞNG HCM VỀ NHÀ NƯỚC CỦA DÂN, DO DÂN VÀ VÌ DÂN</a:t>
            </a:r>
            <a:endParaRPr lang="en-US" altLang="en-US" sz="2600" b="1" dirty="0">
              <a:solidFill>
                <a:srgbClr val="FF0101"/>
              </a:solidFill>
              <a:latin typeface="Times New Roman" panose="02020603050405020304" pitchFamily="18" charset="0"/>
              <a:cs typeface="Times New Roman" panose="02020603050405020304" pitchFamily="18" charset="0"/>
            </a:endParaRPr>
          </a:p>
          <a:p>
            <a:pPr marL="0" lvl="0" indent="0">
              <a:lnSpc>
                <a:spcPct val="120000"/>
              </a:lnSpc>
              <a:spcBef>
                <a:spcPct val="0"/>
              </a:spcBef>
              <a:buFontTx/>
              <a:buNone/>
            </a:pPr>
            <a:r>
              <a:rPr lang="en-US" altLang="en-US" sz="2600" b="1" dirty="0">
                <a:solidFill>
                  <a:srgbClr val="002060"/>
                </a:solidFill>
                <a:latin typeface="Times New Roman" panose="02020603050405020304" pitchFamily="18" charset="0"/>
                <a:cs typeface="Times New Roman" panose="02020603050405020304" pitchFamily="18" charset="0"/>
              </a:rPr>
              <a:t>1. Nh</a:t>
            </a:r>
            <a:r>
              <a:rPr lang="en-US" altLang="en-US" sz="2600" b="1" dirty="0">
                <a:solidFill>
                  <a:srgbClr val="002060"/>
                </a:solidFill>
                <a:latin typeface="Times New Roman" panose="02020603050405020304" pitchFamily="18" charset="0"/>
                <a:ea typeface="Times New Roman" panose="02020603050405020304" pitchFamily="18" charset="0"/>
              </a:rPr>
              <a:t>à</a:t>
            </a:r>
            <a:r>
              <a:rPr lang="en-US" altLang="en-US" sz="2600" b="1" dirty="0">
                <a:solidFill>
                  <a:srgbClr val="002060"/>
                </a:solidFill>
                <a:latin typeface="Times New Roman" panose="02020603050405020304" pitchFamily="18" charset="0"/>
                <a:cs typeface="Times New Roman" panose="02020603050405020304" pitchFamily="18" charset="0"/>
              </a:rPr>
              <a:t> nước dân chủ</a:t>
            </a:r>
            <a:endParaRPr lang="en-US" altLang="en-US" sz="2600" b="1" dirty="0">
              <a:solidFill>
                <a:srgbClr val="002060"/>
              </a:solidFill>
              <a:latin typeface="Times New Roman" panose="02020603050405020304" pitchFamily="18" charset="0"/>
              <a:cs typeface="Times New Roman" panose="02020603050405020304" pitchFamily="18" charset="0"/>
            </a:endParaRPr>
          </a:p>
          <a:p>
            <a:pPr marL="0" lvl="0" indent="0">
              <a:lnSpc>
                <a:spcPct val="120000"/>
              </a:lnSpc>
              <a:spcBef>
                <a:spcPct val="0"/>
              </a:spcBef>
              <a:buFontTx/>
              <a:buNone/>
            </a:pPr>
            <a:r>
              <a:rPr lang="en-US" altLang="en-US" sz="2600" b="1" dirty="0">
                <a:solidFill>
                  <a:srgbClr val="800000"/>
                </a:solidFill>
                <a:latin typeface="Times New Roman" panose="02020603050405020304" pitchFamily="18" charset="0"/>
                <a:cs typeface="Times New Roman" panose="02020603050405020304" pitchFamily="18" charset="0"/>
              </a:rPr>
              <a:t>a. Bản chất giai cấp của Nh</a:t>
            </a:r>
            <a:r>
              <a:rPr lang="en-US" altLang="en-US" sz="2600" b="1" dirty="0">
                <a:solidFill>
                  <a:srgbClr val="800000"/>
                </a:solidFill>
                <a:latin typeface="Times New Roman" panose="02020603050405020304" pitchFamily="18" charset="0"/>
                <a:ea typeface="Times New Roman" panose="02020603050405020304" pitchFamily="18" charset="0"/>
              </a:rPr>
              <a:t>à</a:t>
            </a:r>
            <a:r>
              <a:rPr lang="en-US" altLang="en-US" sz="2600" b="1" dirty="0">
                <a:solidFill>
                  <a:srgbClr val="800000"/>
                </a:solidFill>
                <a:latin typeface="Times New Roman" panose="02020603050405020304" pitchFamily="18" charset="0"/>
                <a:cs typeface="Times New Roman" panose="02020603050405020304" pitchFamily="18" charset="0"/>
              </a:rPr>
              <a:t> nước</a:t>
            </a:r>
            <a:endParaRPr lang="en-US" altLang="en-US" sz="2600" b="1" dirty="0">
              <a:solidFill>
                <a:srgbClr val="800000"/>
              </a:solidFill>
              <a:latin typeface="Times New Roman" panose="02020603050405020304" pitchFamily="18" charset="0"/>
              <a:ea typeface="Times New Roman" panose="02020603050405020304" pitchFamily="18" charset="0"/>
            </a:endParaRPr>
          </a:p>
        </p:txBody>
      </p:sp>
      <p:cxnSp>
        <p:nvCxnSpPr>
          <p:cNvPr id="53252" name="Straight Connector 3"/>
          <p:cNvCxnSpPr/>
          <p:nvPr/>
        </p:nvCxnSpPr>
        <p:spPr>
          <a:xfrm>
            <a:off x="127000" y="1035050"/>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858963" y="73025"/>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3254" name="Picture 7"/>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6258">
                                            <p:txEl>
                                              <p:charRg st="41" end="120"/>
                                            </p:txEl>
                                          </p:spTgt>
                                        </p:tgtEl>
                                        <p:attrNameLst>
                                          <p:attrName>style.visibility</p:attrName>
                                        </p:attrNameLst>
                                      </p:cBhvr>
                                      <p:to>
                                        <p:strVal val="visible"/>
                                      </p:to>
                                    </p:set>
                                    <p:anim calcmode="discrete" valueType="clr">
                                      <p:cBhvr override="childStyle">
                                        <p:cTn id="7" dur="80"/>
                                        <p:tgtEl>
                                          <p:spTgt spid="96258">
                                            <p:txEl>
                                              <p:charRg st="41" end="12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6258">
                                            <p:txEl>
                                              <p:charRg st="41" end="120"/>
                                            </p:txEl>
                                          </p:spTgt>
                                        </p:tgtEl>
                                        <p:attrNameLst>
                                          <p:attrName>fillcolor</p:attrName>
                                        </p:attrNameLst>
                                      </p:cBhvr>
                                      <p:tavLst>
                                        <p:tav tm="0">
                                          <p:val>
                                            <p:clrVal>
                                              <a:schemeClr val="accent2"/>
                                            </p:clrVal>
                                          </p:val>
                                        </p:tav>
                                        <p:tav tm="50000">
                                          <p:val>
                                            <p:clrVal>
                                              <a:schemeClr val="hlink"/>
                                            </p:clrVal>
                                          </p:val>
                                        </p:tav>
                                      </p:tavLst>
                                    </p:anim>
                                    <p:set>
                                      <p:cBhvr>
                                        <p:cTn id="9" dur="80"/>
                                        <p:tgtEl>
                                          <p:spTgt spid="96258">
                                            <p:txEl>
                                              <p:charRg st="41" end="12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96258">
                                            <p:txEl>
                                              <p:charRg st="0" end="41"/>
                                            </p:txEl>
                                          </p:spTgt>
                                        </p:tgtEl>
                                        <p:attrNameLst>
                                          <p:attrName>style.visibility</p:attrName>
                                        </p:attrNameLst>
                                      </p:cBhvr>
                                      <p:to>
                                        <p:strVal val="visible"/>
                                      </p:to>
                                    </p:set>
                                    <p:anim calcmode="discrete" valueType="clr">
                                      <p:cBhvr override="childStyle">
                                        <p:cTn id="14" dur="80"/>
                                        <p:tgtEl>
                                          <p:spTgt spid="96258">
                                            <p:txEl>
                                              <p:charRg st="0" end="4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6258">
                                            <p:txEl>
                                              <p:charRg st="0" end="41"/>
                                            </p:txEl>
                                          </p:spTgt>
                                        </p:tgtEl>
                                        <p:attrNameLst>
                                          <p:attrName>fillcolor</p:attrName>
                                        </p:attrNameLst>
                                      </p:cBhvr>
                                      <p:tavLst>
                                        <p:tav tm="0">
                                          <p:val>
                                            <p:clrVal>
                                              <a:schemeClr val="accent2"/>
                                            </p:clrVal>
                                          </p:val>
                                        </p:tav>
                                        <p:tav tm="50000">
                                          <p:val>
                                            <p:clrVal>
                                              <a:schemeClr val="hlink"/>
                                            </p:clrVal>
                                          </p:val>
                                        </p:tav>
                                      </p:tavLst>
                                    </p:anim>
                                    <p:set>
                                      <p:cBhvr>
                                        <p:cTn id="16" dur="80"/>
                                        <p:tgtEl>
                                          <p:spTgt spid="96258">
                                            <p:txEl>
                                              <p:charRg st="0" end="4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nodeType="clickEffect">
                                  <p:stCondLst>
                                    <p:cond delay="0"/>
                                  </p:stCondLst>
                                  <p:childTnLst>
                                    <p:set>
                                      <p:cBhvr>
                                        <p:cTn id="20" dur="1" fill="hold">
                                          <p:stCondLst>
                                            <p:cond delay="0"/>
                                          </p:stCondLst>
                                        </p:cTn>
                                        <p:tgtEl>
                                          <p:spTgt spid="96258">
                                            <p:txEl>
                                              <p:charRg st="120" end="213"/>
                                            </p:txEl>
                                          </p:spTgt>
                                        </p:tgtEl>
                                        <p:attrNameLst>
                                          <p:attrName>style.visibility</p:attrName>
                                        </p:attrNameLst>
                                      </p:cBhvr>
                                      <p:to>
                                        <p:strVal val="visible"/>
                                      </p:to>
                                    </p:set>
                                    <p:animEffect transition="in" filter="diamond(in)">
                                      <p:cBhvr>
                                        <p:cTn id="21" dur="2000"/>
                                        <p:tgtEl>
                                          <p:spTgt spid="96258">
                                            <p:txEl>
                                              <p:charRg st="120" end="21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nodeType="clickEffect">
                                  <p:stCondLst>
                                    <p:cond delay="0"/>
                                  </p:stCondLst>
                                  <p:childTnLst>
                                    <p:set>
                                      <p:cBhvr>
                                        <p:cTn id="25" dur="1" fill="hold">
                                          <p:stCondLst>
                                            <p:cond delay="0"/>
                                          </p:stCondLst>
                                        </p:cTn>
                                        <p:tgtEl>
                                          <p:spTgt spid="96258">
                                            <p:txEl>
                                              <p:charRg st="213" end="259"/>
                                            </p:txEl>
                                          </p:spTgt>
                                        </p:tgtEl>
                                        <p:attrNameLst>
                                          <p:attrName>style.visibility</p:attrName>
                                        </p:attrNameLst>
                                      </p:cBhvr>
                                      <p:to>
                                        <p:strVal val="visible"/>
                                      </p:to>
                                    </p:set>
                                    <p:animEffect transition="in" filter="diamond(in)">
                                      <p:cBhvr>
                                        <p:cTn id="26" dur="2000"/>
                                        <p:tgtEl>
                                          <p:spTgt spid="96258">
                                            <p:txEl>
                                              <p:charRg st="213" end="259"/>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nodeType="clickEffect">
                                  <p:stCondLst>
                                    <p:cond delay="0"/>
                                  </p:stCondLst>
                                  <p:childTnLst>
                                    <p:set>
                                      <p:cBhvr>
                                        <p:cTn id="30" dur="1" fill="hold">
                                          <p:stCondLst>
                                            <p:cond delay="0"/>
                                          </p:stCondLst>
                                        </p:cTn>
                                        <p:tgtEl>
                                          <p:spTgt spid="96258">
                                            <p:txEl>
                                              <p:charRg st="259" end="316"/>
                                            </p:txEl>
                                          </p:spTgt>
                                        </p:tgtEl>
                                        <p:attrNameLst>
                                          <p:attrName>style.visibility</p:attrName>
                                        </p:attrNameLst>
                                      </p:cBhvr>
                                      <p:to>
                                        <p:strVal val="visible"/>
                                      </p:to>
                                    </p:set>
                                    <p:animEffect transition="in" filter="diamond(in)">
                                      <p:cBhvr>
                                        <p:cTn id="31" dur="2000"/>
                                        <p:tgtEl>
                                          <p:spTgt spid="96258">
                                            <p:txEl>
                                              <p:charRg st="259" end="31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96258">
                                            <p:txEl>
                                              <p:charRg st="316" end="372"/>
                                            </p:txEl>
                                          </p:spTgt>
                                        </p:tgtEl>
                                        <p:attrNameLst>
                                          <p:attrName>style.visibility</p:attrName>
                                        </p:attrNameLst>
                                      </p:cBhvr>
                                      <p:to>
                                        <p:strVal val="visible"/>
                                      </p:to>
                                    </p:set>
                                    <p:animEffect transition="in" filter="diamond(in)">
                                      <p:cBhvr>
                                        <p:cTn id="36" dur="2000"/>
                                        <p:tgtEl>
                                          <p:spTgt spid="96258">
                                            <p:txEl>
                                              <p:charRg st="316" end="37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5" name="Rectangle 3"/>
          <p:cNvSpPr>
            <a:spLocks noGrp="1"/>
          </p:cNvSpPr>
          <p:nvPr>
            <p:ph idx="1"/>
          </p:nvPr>
        </p:nvSpPr>
        <p:spPr>
          <a:xfrm>
            <a:off x="358775" y="3124200"/>
            <a:ext cx="8596313" cy="3581400"/>
          </a:xfrm>
          <a:ln/>
        </p:spPr>
        <p:txBody>
          <a:bodyPr vert="horz" wrap="square" lIns="91440" tIns="45720" rIns="91440" bIns="45720" anchor="t" anchorCtr="0"/>
          <a:p>
            <a:pPr eaLnBrk="1" hangingPunct="1">
              <a:lnSpc>
                <a:spcPct val="120000"/>
              </a:lnSpc>
              <a:buFontTx/>
              <a:buChar char="-"/>
            </a:pPr>
            <a:r>
              <a:rPr lang="en-US" altLang="en-US" sz="2600" dirty="0">
                <a:latin typeface="Times New Roman" panose="02020603050405020304" pitchFamily="18" charset="0"/>
                <a:cs typeface="Times New Roman" panose="02020603050405020304" pitchFamily="18" charset="0"/>
              </a:rPr>
              <a:t>Dân chủ trong xã hội Việt Nam thể hiện trên tất cả các lĩnh vực: chính trị, kinh tế, văn hóa, xã hội</a:t>
            </a:r>
            <a:r>
              <a:rPr lang="en-US" altLang="en-US" sz="2600" dirty="0">
                <a:latin typeface="Times New Roman" panose="02020603050405020304" pitchFamily="18" charset="0"/>
                <a:ea typeface="Times New Roman" panose="02020603050405020304" pitchFamily="18" charset="0"/>
              </a:rPr>
              <a:t>…</a:t>
            </a:r>
            <a:r>
              <a:rPr lang="en-US" altLang="en-US" sz="2600" dirty="0">
                <a:latin typeface="Times New Roman" panose="02020603050405020304" pitchFamily="18" charset="0"/>
                <a:cs typeface="Times New Roman" panose="02020603050405020304" pitchFamily="18" charset="0"/>
              </a:rPr>
              <a:t> </a:t>
            </a:r>
            <a:endParaRPr lang="en-US" altLang="en-US" sz="2600" dirty="0">
              <a:latin typeface="Times New Roman" panose="02020603050405020304" pitchFamily="18" charset="0"/>
              <a:cs typeface="Times New Roman" panose="02020603050405020304" pitchFamily="18" charset="0"/>
            </a:endParaRPr>
          </a:p>
          <a:p>
            <a:pPr eaLnBrk="1" hangingPunct="1">
              <a:lnSpc>
                <a:spcPct val="120000"/>
              </a:lnSpc>
              <a:buFontTx/>
              <a:buChar char="-"/>
            </a:pPr>
            <a:r>
              <a:rPr lang="en-US" altLang="en-US" sz="2600" dirty="0">
                <a:solidFill>
                  <a:srgbClr val="FF0000"/>
                </a:solidFill>
                <a:latin typeface="Times New Roman" panose="02020603050405020304" pitchFamily="18" charset="0"/>
                <a:cs typeface="Times New Roman" panose="02020603050405020304" pitchFamily="18" charset="0"/>
              </a:rPr>
              <a:t>Dân chủ thể hiện trên lĩnh vực chính trị l</a:t>
            </a:r>
            <a:r>
              <a:rPr lang="en-US" altLang="en-US" sz="2600" dirty="0">
                <a:solidFill>
                  <a:srgbClr val="FF0000"/>
                </a:solidFill>
                <a:latin typeface="Times New Roman" panose="02020603050405020304" pitchFamily="18" charset="0"/>
                <a:ea typeface="Times New Roman" panose="02020603050405020304" pitchFamily="18" charset="0"/>
              </a:rPr>
              <a:t>à</a:t>
            </a:r>
            <a:r>
              <a:rPr lang="en-US" altLang="en-US" sz="2600" dirty="0">
                <a:solidFill>
                  <a:srgbClr val="FF0000"/>
                </a:solidFill>
                <a:latin typeface="Times New Roman" panose="02020603050405020304" pitchFamily="18" charset="0"/>
                <a:cs typeface="Times New Roman" panose="02020603050405020304" pitchFamily="18" charset="0"/>
              </a:rPr>
              <a:t> quan trọng, nổi bật nhất v</a:t>
            </a:r>
            <a:r>
              <a:rPr lang="en-US" altLang="en-US" sz="2600" dirty="0">
                <a:solidFill>
                  <a:srgbClr val="FF0000"/>
                </a:solidFill>
                <a:latin typeface="Times New Roman" panose="02020603050405020304" pitchFamily="18" charset="0"/>
                <a:ea typeface="Times New Roman" panose="02020603050405020304" pitchFamily="18" charset="0"/>
              </a:rPr>
              <a:t>à</a:t>
            </a:r>
            <a:r>
              <a:rPr lang="en-US" altLang="en-US" sz="2600" dirty="0">
                <a:solidFill>
                  <a:srgbClr val="FF0000"/>
                </a:solidFill>
                <a:latin typeface="Times New Roman" panose="02020603050405020304" pitchFamily="18" charset="0"/>
                <a:cs typeface="Times New Roman" panose="02020603050405020304" pitchFamily="18" charset="0"/>
              </a:rPr>
              <a:t> được biểu hiện tập trung trong hoạt động của Nh</a:t>
            </a:r>
            <a:r>
              <a:rPr lang="en-US" altLang="en-US" sz="2600" dirty="0">
                <a:solidFill>
                  <a:srgbClr val="FF0000"/>
                </a:solidFill>
                <a:latin typeface="Times New Roman" panose="02020603050405020304" pitchFamily="18" charset="0"/>
                <a:ea typeface="Times New Roman" panose="02020603050405020304" pitchFamily="18" charset="0"/>
              </a:rPr>
              <a:t>à</a:t>
            </a:r>
            <a:r>
              <a:rPr lang="en-US" altLang="en-US" sz="2600" dirty="0">
                <a:solidFill>
                  <a:srgbClr val="FF0000"/>
                </a:solidFill>
                <a:latin typeface="Times New Roman" panose="02020603050405020304" pitchFamily="18" charset="0"/>
                <a:cs typeface="Times New Roman" panose="02020603050405020304" pitchFamily="18" charset="0"/>
              </a:rPr>
              <a:t> nước.</a:t>
            </a:r>
            <a:endParaRPr lang="en-US" altLang="en-US" sz="2600" dirty="0">
              <a:solidFill>
                <a:srgbClr val="FF0000"/>
              </a:solidFill>
              <a:latin typeface="Times New Roman" panose="02020603050405020304" pitchFamily="18" charset="0"/>
              <a:cs typeface="Times New Roman" panose="02020603050405020304" pitchFamily="18" charset="0"/>
            </a:endParaRPr>
          </a:p>
          <a:p>
            <a:pPr eaLnBrk="1" hangingPunct="1">
              <a:lnSpc>
                <a:spcPct val="120000"/>
              </a:lnSpc>
              <a:buFontTx/>
              <a:buChar char="-"/>
            </a:pPr>
            <a:r>
              <a:rPr lang="en-US" altLang="en-US" sz="2600" dirty="0">
                <a:latin typeface="Times New Roman" panose="02020603050405020304" pitchFamily="18" charset="0"/>
                <a:cs typeface="Times New Roman" panose="02020603050405020304" pitchFamily="18" charset="0"/>
              </a:rPr>
              <a:t>Nh</a:t>
            </a:r>
            <a:r>
              <a:rPr lang="en-US" altLang="en-US" sz="2600" dirty="0">
                <a:latin typeface="Times New Roman" panose="02020603050405020304" pitchFamily="18" charset="0"/>
                <a:ea typeface="Times New Roman" panose="02020603050405020304" pitchFamily="18" charset="0"/>
              </a:rPr>
              <a:t>à</a:t>
            </a:r>
            <a:r>
              <a:rPr lang="en-US" altLang="en-US" sz="2600" dirty="0">
                <a:latin typeface="Times New Roman" panose="02020603050405020304" pitchFamily="18" charset="0"/>
                <a:cs typeface="Times New Roman" panose="02020603050405020304" pitchFamily="18" charset="0"/>
              </a:rPr>
              <a:t> nước Việt Nam Dân chủ Cộng hòa theo HCM mang bản chất của giai cấp công nhân</a:t>
            </a:r>
            <a:endParaRPr lang="en-US" altLang="en-US" sz="2600" dirty="0">
              <a:latin typeface="Times New Roman" panose="02020603050405020304" pitchFamily="18" charset="0"/>
              <a:ea typeface="Times New Roman" panose="02020603050405020304" pitchFamily="18" charset="0"/>
            </a:endParaRPr>
          </a:p>
        </p:txBody>
      </p:sp>
      <p:sp>
        <p:nvSpPr>
          <p:cNvPr id="3" name="Rectangle 2"/>
          <p:cNvSpPr/>
          <p:nvPr/>
        </p:nvSpPr>
        <p:spPr>
          <a:xfrm>
            <a:off x="533400" y="1447800"/>
            <a:ext cx="7453313" cy="1222375"/>
          </a:xfrm>
          <a:prstGeom prst="rect">
            <a:avLst/>
          </a:prstGeom>
        </p:spPr>
        <p:txBody>
          <a:bodyPr>
            <a:spAutoFit/>
          </a:bodyPr>
          <a:p>
            <a:pPr marL="457200" indent="-457200">
              <a:lnSpc>
                <a:spcPct val="120000"/>
              </a:lnSpc>
              <a:buAutoNum type="arabicPeriod"/>
            </a:pPr>
            <a:r>
              <a:rPr lang="en-US" altLang="en-US" sz="3200" b="1" dirty="0">
                <a:solidFill>
                  <a:srgbClr val="FF0101"/>
                </a:solidFill>
                <a:latin typeface="Times New Roman" panose="02020603050405020304" pitchFamily="18" charset="0"/>
                <a:cs typeface="Times New Roman" panose="02020603050405020304" pitchFamily="18" charset="0"/>
              </a:rPr>
              <a:t>Nh</a:t>
            </a:r>
            <a:r>
              <a:rPr lang="en-US" altLang="en-US" sz="3200" b="1" dirty="0">
                <a:solidFill>
                  <a:srgbClr val="FF0101"/>
                </a:solidFill>
                <a:latin typeface="Times New Roman" panose="02020603050405020304" pitchFamily="18" charset="0"/>
                <a:ea typeface="Times New Roman" panose="02020603050405020304" pitchFamily="18" charset="0"/>
              </a:rPr>
              <a:t>à</a:t>
            </a:r>
            <a:r>
              <a:rPr lang="en-US" altLang="en-US" sz="3200" b="1" dirty="0">
                <a:solidFill>
                  <a:srgbClr val="FF0101"/>
                </a:solidFill>
                <a:latin typeface="Times New Roman" panose="02020603050405020304" pitchFamily="18" charset="0"/>
                <a:cs typeface="Times New Roman" panose="02020603050405020304" pitchFamily="18" charset="0"/>
              </a:rPr>
              <a:t> nước dân chủ</a:t>
            </a:r>
            <a:endParaRPr lang="en-US" altLang="en-US" sz="3200" b="1" dirty="0">
              <a:solidFill>
                <a:srgbClr val="FF0101"/>
              </a:solidFill>
              <a:latin typeface="Times New Roman" panose="02020603050405020304" pitchFamily="18" charset="0"/>
              <a:cs typeface="Times New Roman" panose="02020603050405020304" pitchFamily="18" charset="0"/>
            </a:endParaRPr>
          </a:p>
          <a:p>
            <a:pPr marL="457200" indent="-457200">
              <a:lnSpc>
                <a:spcPct val="120000"/>
              </a:lnSpc>
              <a:buNone/>
            </a:pPr>
            <a:r>
              <a:rPr lang="en-US" altLang="en-US" sz="3200" b="1" dirty="0">
                <a:solidFill>
                  <a:srgbClr val="002060"/>
                </a:solidFill>
                <a:latin typeface="Times New Roman" panose="02020603050405020304" pitchFamily="18" charset="0"/>
                <a:cs typeface="Times New Roman" panose="02020603050405020304" pitchFamily="18" charset="0"/>
              </a:rPr>
              <a:t>a. Bản chất giai cấp của Nh</a:t>
            </a:r>
            <a:r>
              <a:rPr lang="en-US" altLang="en-US" sz="3200" b="1" dirty="0">
                <a:solidFill>
                  <a:srgbClr val="002060"/>
                </a:solidFill>
                <a:latin typeface="Times New Roman" panose="02020603050405020304" pitchFamily="18" charset="0"/>
                <a:ea typeface="Times New Roman" panose="02020603050405020304" pitchFamily="18" charset="0"/>
              </a:rPr>
              <a:t>à</a:t>
            </a:r>
            <a:r>
              <a:rPr lang="en-US" altLang="en-US" sz="3200" b="1" dirty="0">
                <a:solidFill>
                  <a:srgbClr val="002060"/>
                </a:solidFill>
                <a:latin typeface="Times New Roman" panose="02020603050405020304" pitchFamily="18" charset="0"/>
                <a:cs typeface="Times New Roman" panose="02020603050405020304" pitchFamily="18" charset="0"/>
              </a:rPr>
              <a:t> nước</a:t>
            </a:r>
            <a:endParaRPr lang="en-US" altLang="en-US" sz="3200" b="1" dirty="0">
              <a:solidFill>
                <a:srgbClr val="002060"/>
              </a:solidFill>
              <a:latin typeface="Times New Roman" panose="02020603050405020304" pitchFamily="18" charset="0"/>
              <a:ea typeface="Times New Roman" panose="02020603050405020304" pitchFamily="18" charset="0"/>
            </a:endParaRPr>
          </a:p>
        </p:txBody>
      </p:sp>
      <p:cxnSp>
        <p:nvCxnSpPr>
          <p:cNvPr id="54276" name="Straight Connector 3"/>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4278" name="Picture 7"/>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charRg st="0" end="103"/>
                                            </p:txEl>
                                          </p:spTgt>
                                        </p:tgtEl>
                                        <p:attrNameLst>
                                          <p:attrName>style.visibility</p:attrName>
                                        </p:attrNameLst>
                                      </p:cBhvr>
                                      <p:to>
                                        <p:strVal val="visible"/>
                                      </p:to>
                                    </p:set>
                                    <p:anim calcmode="lin" valueType="num">
                                      <p:cBhvr additive="base">
                                        <p:cTn id="7" dur="500" fill="hold"/>
                                        <p:tgtEl>
                                          <p:spTgt spid="8195">
                                            <p:txEl>
                                              <p:charRg st="0" end="10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charRg st="0" end="10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charRg st="103" end="230"/>
                                            </p:txEl>
                                          </p:spTgt>
                                        </p:tgtEl>
                                        <p:attrNameLst>
                                          <p:attrName>style.visibility</p:attrName>
                                        </p:attrNameLst>
                                      </p:cBhvr>
                                      <p:to>
                                        <p:strVal val="visible"/>
                                      </p:to>
                                    </p:set>
                                    <p:anim calcmode="lin" valueType="num">
                                      <p:cBhvr additive="base">
                                        <p:cTn id="13" dur="500" fill="hold"/>
                                        <p:tgtEl>
                                          <p:spTgt spid="8195">
                                            <p:txEl>
                                              <p:charRg st="103" end="23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charRg st="103" end="23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195">
                                            <p:txEl>
                                              <p:charRg st="230" end="311"/>
                                            </p:txEl>
                                          </p:spTgt>
                                        </p:tgtEl>
                                        <p:attrNameLst>
                                          <p:attrName>style.visibility</p:attrName>
                                        </p:attrNameLst>
                                      </p:cBhvr>
                                      <p:to>
                                        <p:strVal val="visible"/>
                                      </p:to>
                                    </p:set>
                                    <p:anim calcmode="lin" valueType="num">
                                      <p:cBhvr additive="base">
                                        <p:cTn id="19" dur="500" fill="hold"/>
                                        <p:tgtEl>
                                          <p:spTgt spid="8195">
                                            <p:txEl>
                                              <p:charRg st="230" end="31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charRg st="230" end="3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4" name="Line 6"/>
          <p:cNvSpPr/>
          <p:nvPr/>
        </p:nvSpPr>
        <p:spPr>
          <a:xfrm flipV="1">
            <a:off x="1600200" y="2590800"/>
            <a:ext cx="350838" cy="1222375"/>
          </a:xfrm>
          <a:prstGeom prst="line">
            <a:avLst/>
          </a:prstGeom>
          <a:ln w="57150" cap="sq" cmpd="sng">
            <a:solidFill>
              <a:schemeClr val="tx1"/>
            </a:solidFill>
            <a:prstDash val="solid"/>
            <a:headEnd type="none" w="sm" len="sm"/>
            <a:tailEnd type="triangle" w="sm" len="sm"/>
          </a:ln>
        </p:spPr>
      </p:sp>
      <p:sp>
        <p:nvSpPr>
          <p:cNvPr id="63495" name="Line 7"/>
          <p:cNvSpPr/>
          <p:nvPr/>
        </p:nvSpPr>
        <p:spPr>
          <a:xfrm>
            <a:off x="1555750" y="3813175"/>
            <a:ext cx="446088" cy="900113"/>
          </a:xfrm>
          <a:prstGeom prst="line">
            <a:avLst/>
          </a:prstGeom>
          <a:ln w="57150" cap="sq" cmpd="sng">
            <a:solidFill>
              <a:schemeClr val="tx1"/>
            </a:solidFill>
            <a:prstDash val="solid"/>
            <a:headEnd type="none" w="sm" len="sm"/>
            <a:tailEnd type="triangle" w="sm" len="sm"/>
          </a:ln>
        </p:spPr>
      </p:sp>
      <p:sp>
        <p:nvSpPr>
          <p:cNvPr id="63496" name="Line 8"/>
          <p:cNvSpPr/>
          <p:nvPr/>
        </p:nvSpPr>
        <p:spPr>
          <a:xfrm>
            <a:off x="1511300" y="3505200"/>
            <a:ext cx="349250" cy="2209800"/>
          </a:xfrm>
          <a:prstGeom prst="line">
            <a:avLst/>
          </a:prstGeom>
          <a:ln w="57150" cap="sq" cmpd="sng">
            <a:solidFill>
              <a:schemeClr val="tx1"/>
            </a:solidFill>
            <a:prstDash val="solid"/>
            <a:headEnd type="none" w="sm" len="sm"/>
            <a:tailEnd type="triangle" w="sm" len="sm"/>
          </a:ln>
        </p:spPr>
      </p:sp>
      <p:sp>
        <p:nvSpPr>
          <p:cNvPr id="63490" name="Text Box 2"/>
          <p:cNvSpPr txBox="1">
            <a:spLocks noChangeArrowheads="1"/>
          </p:cNvSpPr>
          <p:nvPr/>
        </p:nvSpPr>
        <p:spPr bwMode="auto">
          <a:xfrm>
            <a:off x="152400" y="3317875"/>
            <a:ext cx="1447800" cy="2678113"/>
          </a:xfrm>
          <a:prstGeom prst="rect">
            <a:avLst/>
          </a:prstGeom>
          <a:solidFill>
            <a:schemeClr val="accent3">
              <a:lumMod val="40000"/>
              <a:lumOff val="60000"/>
            </a:schemeClr>
          </a:solidFill>
          <a:ln w="38100" cap="sq">
            <a:solidFill>
              <a:schemeClr val="tx1"/>
            </a:solidFill>
            <a:miter lim="800000"/>
            <a:headEnd type="none" w="sm" len="sm"/>
            <a:tailEnd type="none" w="sm" len="sm"/>
          </a:ln>
          <a:effectLst/>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sz="2800" b="1" dirty="0">
                <a:solidFill>
                  <a:srgbClr val="FF0000"/>
                </a:solidFill>
                <a:latin typeface="Times New Roman" panose="02020603050405020304" pitchFamily="18" charset="0"/>
                <a:cs typeface="Verdana" panose="020B0604030504040204" pitchFamily="34" charset="0"/>
              </a:rPr>
              <a:t>a. Bản chất giai cấp CN của Nh</a:t>
            </a:r>
            <a:r>
              <a:rPr lang="en-US" altLang="en-US" sz="2800" b="1" dirty="0">
                <a:solidFill>
                  <a:srgbClr val="FF0000"/>
                </a:solidFill>
                <a:latin typeface="Times New Roman" panose="02020603050405020304" pitchFamily="18" charset="0"/>
                <a:ea typeface="Verdana" panose="020B0604030504040204" pitchFamily="34" charset="0"/>
              </a:rPr>
              <a:t>à</a:t>
            </a:r>
            <a:r>
              <a:rPr lang="en-US" altLang="en-US" sz="2800" b="1" dirty="0">
                <a:solidFill>
                  <a:srgbClr val="FF0000"/>
                </a:solidFill>
                <a:latin typeface="Times New Roman" panose="02020603050405020304" pitchFamily="18" charset="0"/>
                <a:cs typeface="Verdana" panose="020B0604030504040204" pitchFamily="34" charset="0"/>
              </a:rPr>
              <a:t> nước</a:t>
            </a:r>
            <a:endParaRPr lang="en-US" altLang="en-US" sz="2800" b="1" dirty="0">
              <a:solidFill>
                <a:srgbClr val="FF0000"/>
              </a:solidFill>
              <a:latin typeface="Times New Roman" panose="02020603050405020304" pitchFamily="18" charset="0"/>
              <a:ea typeface="Verdana" panose="020B0604030504040204" pitchFamily="34" charset="0"/>
            </a:endParaRPr>
          </a:p>
        </p:txBody>
      </p:sp>
      <p:sp>
        <p:nvSpPr>
          <p:cNvPr id="63491" name="Text Box 3"/>
          <p:cNvSpPr txBox="1">
            <a:spLocks noChangeArrowheads="1"/>
          </p:cNvSpPr>
          <p:nvPr/>
        </p:nvSpPr>
        <p:spPr bwMode="auto">
          <a:xfrm>
            <a:off x="1974850" y="2328863"/>
            <a:ext cx="6705600" cy="1568450"/>
          </a:xfrm>
          <a:prstGeom prst="rect">
            <a:avLst/>
          </a:prstGeom>
          <a:solidFill>
            <a:schemeClr val="accent1">
              <a:lumMod val="20000"/>
              <a:lumOff val="80000"/>
            </a:schemeClr>
          </a:solidFill>
          <a:ln w="19050" cap="sq">
            <a:solidFill>
              <a:schemeClr val="tx1"/>
            </a:solidFill>
            <a:miter lim="800000"/>
            <a:headEnd type="none" w="sm" len="sm"/>
            <a:tailEnd type="none" w="sm" len="sm"/>
          </a:ln>
          <a:effectLst/>
        </p:spPr>
        <p:txBody>
          <a:bodyPr>
            <a:spAutoFit/>
          </a:bodyPr>
          <a:p>
            <a:pPr algn="ctr">
              <a:spcBef>
                <a:spcPct val="50000"/>
              </a:spcBef>
              <a:buNone/>
            </a:pPr>
            <a:r>
              <a:rPr sz="32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Do Đảng của GCCN lãnh đạo bằng những chủ trương, đường lối, thông qua tổ chức của mình</a:t>
            </a:r>
            <a:endParaRPr sz="3200" dirty="0">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63492" name="Text Box 4"/>
          <p:cNvSpPr txBox="1">
            <a:spLocks noChangeArrowheads="1"/>
          </p:cNvSpPr>
          <p:nvPr/>
        </p:nvSpPr>
        <p:spPr bwMode="auto">
          <a:xfrm>
            <a:off x="2001838" y="4114800"/>
            <a:ext cx="6665913" cy="1085850"/>
          </a:xfrm>
          <a:prstGeom prst="rect">
            <a:avLst/>
          </a:prstGeom>
          <a:solidFill>
            <a:schemeClr val="accent2">
              <a:lumMod val="20000"/>
              <a:lumOff val="80000"/>
            </a:schemeClr>
          </a:solidFill>
          <a:ln w="19050" cap="sq">
            <a:solidFill>
              <a:schemeClr val="tx1"/>
            </a:solidFill>
            <a:miter lim="800000"/>
            <a:headEnd type="none" w="sm" len="sm"/>
            <a:tailEnd type="none" w="sm" len="sm"/>
          </a:ln>
          <a:effectLst/>
        </p:spPr>
        <p:txBody>
          <a:bodyPr>
            <a:spAutoFit/>
          </a:bodyPr>
          <a:p>
            <a:pPr algn="ctr">
              <a:spcBef>
                <a:spcPct val="50000"/>
              </a:spcBef>
              <a:buNone/>
            </a:pPr>
            <a:r>
              <a:rPr sz="3200" dirty="0">
                <a:solidFill>
                  <a:srgbClr val="002060"/>
                </a:solidFill>
                <a:latin typeface="Times New Roman" panose="02020603050405020304" pitchFamily="18" charset="0"/>
                <a:cs typeface="Times New Roman" panose="02020603050405020304" pitchFamily="18" charset="0"/>
              </a:rPr>
              <a:t>Ở tính định hướng đưa đất nước quá độ đi lên CNXH</a:t>
            </a:r>
            <a:endParaRPr sz="3200" dirty="0">
              <a:solidFill>
                <a:srgbClr val="002060"/>
              </a:solidFill>
              <a:latin typeface="Times New Roman" panose="02020603050405020304" pitchFamily="18" charset="0"/>
              <a:ea typeface="Times New Roman" panose="02020603050405020304" pitchFamily="18" charset="0"/>
            </a:endParaRPr>
          </a:p>
        </p:txBody>
      </p:sp>
      <p:sp>
        <p:nvSpPr>
          <p:cNvPr id="63493" name="Text Box 5"/>
          <p:cNvSpPr txBox="1">
            <a:spLocks noChangeArrowheads="1"/>
          </p:cNvSpPr>
          <p:nvPr/>
        </p:nvSpPr>
        <p:spPr bwMode="auto">
          <a:xfrm>
            <a:off x="1866900" y="5562600"/>
            <a:ext cx="6800850" cy="1077913"/>
          </a:xfrm>
          <a:prstGeom prst="rect">
            <a:avLst/>
          </a:prstGeom>
          <a:solidFill>
            <a:schemeClr val="accent6">
              <a:lumMod val="20000"/>
              <a:lumOff val="80000"/>
            </a:schemeClr>
          </a:solidFill>
          <a:ln w="19050" cap="sq">
            <a:solidFill>
              <a:schemeClr val="tx1"/>
            </a:solidFill>
            <a:miter lim="800000"/>
            <a:headEnd type="none" w="sm" len="sm"/>
            <a:tailEnd type="none" w="sm" len="sm"/>
          </a:ln>
          <a:effectLst/>
        </p:spPr>
        <p:txBody>
          <a:bodyPr>
            <a:spAutoFit/>
          </a:bodyPr>
          <a:p>
            <a:pPr algn="ctr">
              <a:spcBef>
                <a:spcPct val="50000"/>
              </a:spcBef>
              <a:buNone/>
            </a:pPr>
            <a:r>
              <a:rPr sz="32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Ở nguyên tắc tổ chức cơ bản của nó l</a:t>
            </a:r>
            <a:r>
              <a:rPr sz="3200" dirty="0">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rPr>
              <a:t>à</a:t>
            </a:r>
            <a:r>
              <a:rPr sz="32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sz="3200" b="1" dirty="0">
                <a:solidFill>
                  <a:srgbClr val="FF0000"/>
                </a:solidFill>
                <a:latin typeface="Times New Roman" panose="02020603050405020304" pitchFamily="18" charset="0"/>
                <a:cs typeface="Times New Roman" panose="02020603050405020304" pitchFamily="18" charset="0"/>
              </a:rPr>
              <a:t>nguyên tắc tập trung dân chủ</a:t>
            </a:r>
            <a:endParaRPr sz="3200" b="1" dirty="0">
              <a:solidFill>
                <a:srgbClr val="FF0000"/>
              </a:solidFill>
              <a:latin typeface="Times New Roman" panose="02020603050405020304" pitchFamily="18" charset="0"/>
              <a:ea typeface="Times New Roman" panose="02020603050405020304" pitchFamily="18" charset="0"/>
            </a:endParaRPr>
          </a:p>
        </p:txBody>
      </p:sp>
      <p:sp>
        <p:nvSpPr>
          <p:cNvPr id="55305" name="Rectangle 9"/>
          <p:cNvSpPr/>
          <p:nvPr/>
        </p:nvSpPr>
        <p:spPr>
          <a:xfrm>
            <a:off x="142875" y="1535113"/>
            <a:ext cx="745331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457200" lvl="0" indent="-457200">
              <a:spcBef>
                <a:spcPct val="0"/>
              </a:spcBef>
              <a:buFontTx/>
              <a:buAutoNum type="arabicPeriod"/>
            </a:pPr>
            <a:r>
              <a:rPr lang="en-US" altLang="en-US" b="1" dirty="0">
                <a:solidFill>
                  <a:srgbClr val="FF0101"/>
                </a:solidFill>
                <a:latin typeface="Times New Roman" panose="02020603050405020304" pitchFamily="18" charset="0"/>
                <a:cs typeface="Times New Roman" panose="02020603050405020304" pitchFamily="18" charset="0"/>
              </a:rPr>
              <a:t>Nh</a:t>
            </a:r>
            <a:r>
              <a:rPr lang="en-US" altLang="en-US" b="1" dirty="0">
                <a:solidFill>
                  <a:srgbClr val="FF0101"/>
                </a:solidFill>
                <a:latin typeface="Times New Roman" panose="02020603050405020304" pitchFamily="18" charset="0"/>
                <a:ea typeface="Times New Roman" panose="02020603050405020304" pitchFamily="18" charset="0"/>
              </a:rPr>
              <a:t>à</a:t>
            </a:r>
            <a:r>
              <a:rPr lang="en-US" altLang="en-US" b="1" dirty="0">
                <a:solidFill>
                  <a:srgbClr val="FF0101"/>
                </a:solidFill>
                <a:latin typeface="Times New Roman" panose="02020603050405020304" pitchFamily="18" charset="0"/>
                <a:cs typeface="Times New Roman" panose="02020603050405020304" pitchFamily="18" charset="0"/>
              </a:rPr>
              <a:t> nước dân chủ</a:t>
            </a:r>
            <a:endParaRPr lang="en-US" altLang="en-US" b="1" dirty="0">
              <a:solidFill>
                <a:srgbClr val="FF0101"/>
              </a:solidFill>
              <a:latin typeface="Times New Roman" panose="02020603050405020304" pitchFamily="18" charset="0"/>
              <a:ea typeface="Times New Roman" panose="02020603050405020304" pitchFamily="18" charset="0"/>
            </a:endParaRPr>
          </a:p>
        </p:txBody>
      </p:sp>
      <p:cxnSp>
        <p:nvCxnSpPr>
          <p:cNvPr id="55306" name="Straight Connector 10"/>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2" name="Rectangle 11"/>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5308" name="Picture 14"/>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6" name="Rectangle 15"/>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iterate type="wd">
                                    <p:tmPct val="100000"/>
                                  </p:iterate>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300" fill="hold"/>
                                        <p:tgtEl>
                                          <p:spTgt spid="63490"/>
                                        </p:tgtEl>
                                        <p:attrNameLst>
                                          <p:attrName>ppt_x</p:attrName>
                                        </p:attrNameLst>
                                      </p:cBhvr>
                                      <p:tavLst>
                                        <p:tav tm="0">
                                          <p:val>
                                            <p:strVal val="#ppt_x"/>
                                          </p:val>
                                        </p:tav>
                                        <p:tav tm="100000">
                                          <p:val>
                                            <p:strVal val="#ppt_x"/>
                                          </p:val>
                                        </p:tav>
                                      </p:tavLst>
                                    </p:anim>
                                    <p:anim calcmode="lin" valueType="num">
                                      <p:cBhvr additive="base">
                                        <p:cTn id="8" dur="300" fill="hold"/>
                                        <p:tgtEl>
                                          <p:spTgt spid="634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9" fill="hold" nodeType="clickEffect">
                                  <p:stCondLst>
                                    <p:cond delay="0"/>
                                  </p:stCondLst>
                                  <p:childTnLst>
                                    <p:set>
                                      <p:cBhvr>
                                        <p:cTn id="12" dur="1" fill="hold">
                                          <p:stCondLst>
                                            <p:cond delay="0"/>
                                          </p:stCondLst>
                                        </p:cTn>
                                        <p:tgtEl>
                                          <p:spTgt spid="63494"/>
                                        </p:tgtEl>
                                        <p:attrNameLst>
                                          <p:attrName>style.visibility</p:attrName>
                                        </p:attrNameLst>
                                      </p:cBhvr>
                                      <p:to>
                                        <p:strVal val="visible"/>
                                      </p:to>
                                    </p:set>
                                    <p:animEffect transition="in" filter="strips(upLeft)">
                                      <p:cBhvr>
                                        <p:cTn id="13" dur="500"/>
                                        <p:tgtEl>
                                          <p:spTgt spid="63494"/>
                                        </p:tgtEl>
                                      </p:cBhvr>
                                    </p:animEffect>
                                  </p:childTnLst>
                                </p:cTn>
                              </p:par>
                            </p:childTnLst>
                          </p:cTn>
                        </p:par>
                        <p:par>
                          <p:cTn id="14" fill="hold">
                            <p:stCondLst>
                              <p:cond delay="500"/>
                            </p:stCondLst>
                            <p:childTnLst>
                              <p:par>
                                <p:cTn id="15" presetID="16" presetClass="entr" presetSubtype="37"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Effect transition="in" filter="barn(outVertical)">
                                      <p:cBhvr>
                                        <p:cTn id="17" dur="500"/>
                                        <p:tgtEl>
                                          <p:spTgt spid="6349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63495"/>
                                        </p:tgtEl>
                                        <p:attrNameLst>
                                          <p:attrName>style.visibility</p:attrName>
                                        </p:attrNameLst>
                                      </p:cBhvr>
                                      <p:to>
                                        <p:strVal val="visible"/>
                                      </p:to>
                                    </p:set>
                                    <p:animEffect transition="in" filter="strips(downLeft)">
                                      <p:cBhvr>
                                        <p:cTn id="22" dur="500"/>
                                        <p:tgtEl>
                                          <p:spTgt spid="63495"/>
                                        </p:tgtEl>
                                      </p:cBhvr>
                                    </p:animEffect>
                                  </p:childTnLst>
                                </p:cTn>
                              </p:par>
                            </p:childTnLst>
                          </p:cTn>
                        </p:par>
                        <p:par>
                          <p:cTn id="23" fill="hold">
                            <p:stCondLst>
                              <p:cond delay="500"/>
                            </p:stCondLst>
                            <p:childTnLst>
                              <p:par>
                                <p:cTn id="24" presetID="2" presetClass="entr" presetSubtype="2" fill="hold" grpId="0" nodeType="afterEffect">
                                  <p:stCondLst>
                                    <p:cond delay="0"/>
                                  </p:stCondLst>
                                  <p:childTnLst>
                                    <p:set>
                                      <p:cBhvr>
                                        <p:cTn id="25" dur="1" fill="hold">
                                          <p:stCondLst>
                                            <p:cond delay="0"/>
                                          </p:stCondLst>
                                        </p:cTn>
                                        <p:tgtEl>
                                          <p:spTgt spid="63492"/>
                                        </p:tgtEl>
                                        <p:attrNameLst>
                                          <p:attrName>style.visibility</p:attrName>
                                        </p:attrNameLst>
                                      </p:cBhvr>
                                      <p:to>
                                        <p:strVal val="visible"/>
                                      </p:to>
                                    </p:set>
                                    <p:anim calcmode="lin" valueType="num">
                                      <p:cBhvr additive="base">
                                        <p:cTn id="26" dur="500" fill="hold"/>
                                        <p:tgtEl>
                                          <p:spTgt spid="63492"/>
                                        </p:tgtEl>
                                        <p:attrNameLst>
                                          <p:attrName>ppt_x</p:attrName>
                                        </p:attrNameLst>
                                      </p:cBhvr>
                                      <p:tavLst>
                                        <p:tav tm="0">
                                          <p:val>
                                            <p:strVal val="1+#ppt_w/2"/>
                                          </p:val>
                                        </p:tav>
                                        <p:tav tm="100000">
                                          <p:val>
                                            <p:strVal val="#ppt_x"/>
                                          </p:val>
                                        </p:tav>
                                      </p:tavLst>
                                    </p:anim>
                                    <p:anim calcmode="lin" valueType="num">
                                      <p:cBhvr additive="base">
                                        <p:cTn id="27" dur="500" fill="hold"/>
                                        <p:tgtEl>
                                          <p:spTgt spid="63492"/>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63496"/>
                                        </p:tgtEl>
                                        <p:attrNameLst>
                                          <p:attrName>style.visibility</p:attrName>
                                        </p:attrNameLst>
                                      </p:cBhvr>
                                      <p:to>
                                        <p:strVal val="visible"/>
                                      </p:to>
                                    </p:set>
                                    <p:animEffect transition="in" filter="strips(downLeft)">
                                      <p:cBhvr>
                                        <p:cTn id="32" dur="500"/>
                                        <p:tgtEl>
                                          <p:spTgt spid="63496"/>
                                        </p:tgtEl>
                                      </p:cBhvr>
                                    </p:animEffect>
                                  </p:childTnLst>
                                </p:cTn>
                              </p:par>
                            </p:childTnLst>
                          </p:cTn>
                        </p:par>
                        <p:par>
                          <p:cTn id="33" fill="hold">
                            <p:stCondLst>
                              <p:cond delay="500"/>
                            </p:stCondLst>
                            <p:childTnLst>
                              <p:par>
                                <p:cTn id="34" presetID="2" presetClass="entr" presetSubtype="4" fill="hold" grpId="0" nodeType="afterEffect">
                                  <p:stCondLst>
                                    <p:cond delay="0"/>
                                  </p:stCondLst>
                                  <p:childTnLst>
                                    <p:set>
                                      <p:cBhvr>
                                        <p:cTn id="35" dur="1" fill="hold">
                                          <p:stCondLst>
                                            <p:cond delay="0"/>
                                          </p:stCondLst>
                                        </p:cTn>
                                        <p:tgtEl>
                                          <p:spTgt spid="63493"/>
                                        </p:tgtEl>
                                        <p:attrNameLst>
                                          <p:attrName>style.visibility</p:attrName>
                                        </p:attrNameLst>
                                      </p:cBhvr>
                                      <p:to>
                                        <p:strVal val="visible"/>
                                      </p:to>
                                    </p:set>
                                    <p:anim calcmode="lin" valueType="num">
                                      <p:cBhvr additive="base">
                                        <p:cTn id="36" dur="500" fill="hold"/>
                                        <p:tgtEl>
                                          <p:spTgt spid="63493"/>
                                        </p:tgtEl>
                                        <p:attrNameLst>
                                          <p:attrName>ppt_x</p:attrName>
                                        </p:attrNameLst>
                                      </p:cBhvr>
                                      <p:tavLst>
                                        <p:tav tm="0">
                                          <p:val>
                                            <p:strVal val="#ppt_x"/>
                                          </p:val>
                                        </p:tav>
                                        <p:tav tm="100000">
                                          <p:val>
                                            <p:strVal val="#ppt_x"/>
                                          </p:val>
                                        </p:tav>
                                      </p:tavLst>
                                    </p:anim>
                                    <p:anim calcmode="lin" valueType="num">
                                      <p:cBhvr additive="base">
                                        <p:cTn id="37" dur="500" fill="hold"/>
                                        <p:tgtEl>
                                          <p:spTgt spid="6349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nimBg="1"/>
      <p:bldP spid="63491" grpId="0" animBg="1"/>
      <p:bldP spid="63492" grpId="0" animBg="1"/>
      <p:bldP spid="6349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6" name="Text Box 4"/>
          <p:cNvSpPr txBox="1"/>
          <p:nvPr/>
        </p:nvSpPr>
        <p:spPr>
          <a:xfrm>
            <a:off x="684213" y="3048000"/>
            <a:ext cx="7696200" cy="2079625"/>
          </a:xfrm>
          <a:prstGeom prst="rect">
            <a:avLst/>
          </a:prstGeom>
          <a:noFill/>
          <a:ln w="38100" cap="sq" cmpd="sng">
            <a:solidFill>
              <a:schemeClr val="tx1"/>
            </a:solidFill>
            <a:prstDash val="solid"/>
            <a:miter/>
            <a:headEnd type="none" w="sm" len="sm"/>
            <a:tailEnd type="none" w="sm" len="sm"/>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latin typeface="Times New Roman" panose="02020603050405020304" pitchFamily="18" charset="0"/>
                <a:cs typeface="Times New Roman" panose="02020603050405020304" pitchFamily="18" charset="0"/>
              </a:rPr>
              <a:t>     Vấn đề cơ bản của mọi cuộc CMXH l</a:t>
            </a:r>
            <a:r>
              <a:rPr lang="en-US" altLang="en-US" b="1" dirty="0">
                <a:latin typeface="Times New Roman" panose="02020603050405020304" pitchFamily="18" charset="0"/>
                <a:ea typeface="Times New Roman" panose="02020603050405020304" pitchFamily="18" charset="0"/>
              </a:rPr>
              <a:t>à</a:t>
            </a:r>
            <a:r>
              <a:rPr lang="en-US" altLang="en-US" b="1" dirty="0">
                <a:latin typeface="Times New Roman" panose="02020603050405020304" pitchFamily="18" charset="0"/>
                <a:cs typeface="Times New Roman" panose="02020603050405020304" pitchFamily="18" charset="0"/>
              </a:rPr>
              <a:t> </a:t>
            </a:r>
            <a:r>
              <a:rPr lang="en-US" altLang="en-US" b="1" dirty="0">
                <a:solidFill>
                  <a:srgbClr val="C00000"/>
                </a:solidFill>
                <a:latin typeface="Times New Roman" panose="02020603050405020304" pitchFamily="18" charset="0"/>
                <a:cs typeface="Times New Roman" panose="02020603050405020304" pitchFamily="18" charset="0"/>
              </a:rPr>
              <a:t>vấn đề chính quyền</a:t>
            </a:r>
            <a:r>
              <a:rPr lang="en-US" altLang="en-US" b="1" dirty="0">
                <a:solidFill>
                  <a:srgbClr val="000099"/>
                </a:solidFill>
                <a:latin typeface="Times New Roman" panose="02020603050405020304" pitchFamily="18" charset="0"/>
                <a:cs typeface="Times New Roman" panose="02020603050405020304" pitchFamily="18" charset="0"/>
              </a:rPr>
              <a:t>, </a:t>
            </a:r>
            <a:r>
              <a:rPr lang="en-US" altLang="en-US" b="1" dirty="0">
                <a:latin typeface="Times New Roman" panose="02020603050405020304" pitchFamily="18" charset="0"/>
                <a:cs typeface="Times New Roman" panose="02020603050405020304" pitchFamily="18" charset="0"/>
              </a:rPr>
              <a:t>còn vấn đề cơ bản của một chính quyền l</a:t>
            </a:r>
            <a:r>
              <a:rPr lang="en-US" altLang="en-US" b="1" dirty="0">
                <a:latin typeface="Times New Roman" panose="02020603050405020304" pitchFamily="18" charset="0"/>
                <a:ea typeface="Times New Roman" panose="02020603050405020304" pitchFamily="18" charset="0"/>
              </a:rPr>
              <a:t>à</a:t>
            </a:r>
            <a:r>
              <a:rPr lang="en-US" altLang="en-US" b="1" dirty="0">
                <a:latin typeface="Times New Roman" panose="02020603050405020304" pitchFamily="18" charset="0"/>
                <a:cs typeface="Times New Roman" panose="02020603050405020304" pitchFamily="18" charset="0"/>
              </a:rPr>
              <a:t> ở chỗ </a:t>
            </a:r>
            <a:r>
              <a:rPr lang="en-US" altLang="en-US" b="1" dirty="0">
                <a:solidFill>
                  <a:srgbClr val="C00000"/>
                </a:solidFill>
                <a:latin typeface="Times New Roman" panose="02020603050405020304" pitchFamily="18" charset="0"/>
                <a:cs typeface="Times New Roman" panose="02020603050405020304" pitchFamily="18" charset="0"/>
              </a:rPr>
              <a:t>nó thuộc về ai, phục vụ quyền lợi cho ai</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54280" name="Text Box 8"/>
          <p:cNvSpPr txBox="1"/>
          <p:nvPr/>
        </p:nvSpPr>
        <p:spPr>
          <a:xfrm>
            <a:off x="417513" y="5257800"/>
            <a:ext cx="8229600" cy="1323975"/>
          </a:xfrm>
          <a:prstGeom prst="rect">
            <a:avLst/>
          </a:prstGeom>
          <a:noFill/>
          <a:ln w="12700">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50000"/>
              </a:spcBef>
              <a:buFontTx/>
              <a:buNone/>
            </a:pPr>
            <a:r>
              <a:rPr lang="en-US" altLang="en-US" b="1" i="1" dirty="0">
                <a:solidFill>
                  <a:srgbClr val="002060"/>
                </a:solidFill>
                <a:latin typeface="Times New Roman" panose="02020603050405020304" pitchFamily="18" charset="0"/>
                <a:cs typeface="Times New Roman" panose="02020603050405020304" pitchFamily="18" charset="0"/>
              </a:rPr>
              <a:t>Thực chất l</a:t>
            </a:r>
            <a:r>
              <a:rPr lang="en-US" altLang="en-US" b="1" i="1" dirty="0">
                <a:solidFill>
                  <a:srgbClr val="002060"/>
                </a:solidFill>
                <a:latin typeface="Times New Roman" panose="02020603050405020304" pitchFamily="18" charset="0"/>
                <a:ea typeface="Times New Roman" panose="02020603050405020304" pitchFamily="18" charset="0"/>
              </a:rPr>
              <a:t>à</a:t>
            </a:r>
            <a:r>
              <a:rPr lang="en-US" altLang="en-US" b="1" i="1" dirty="0">
                <a:solidFill>
                  <a:srgbClr val="002060"/>
                </a:solidFill>
                <a:latin typeface="Times New Roman" panose="02020603050405020304" pitchFamily="18" charset="0"/>
                <a:cs typeface="Times New Roman" panose="02020603050405020304" pitchFamily="18" charset="0"/>
              </a:rPr>
              <a:t> xây dựng Nh</a:t>
            </a:r>
            <a:r>
              <a:rPr lang="en-US" altLang="en-US" b="1" i="1" dirty="0">
                <a:solidFill>
                  <a:srgbClr val="002060"/>
                </a:solidFill>
                <a:latin typeface="Times New Roman" panose="02020603050405020304" pitchFamily="18" charset="0"/>
                <a:ea typeface="Times New Roman" panose="02020603050405020304" pitchFamily="18" charset="0"/>
              </a:rPr>
              <a:t>à</a:t>
            </a:r>
            <a:r>
              <a:rPr lang="en-US" altLang="en-US" b="1" i="1" dirty="0">
                <a:solidFill>
                  <a:srgbClr val="002060"/>
                </a:solidFill>
                <a:latin typeface="Times New Roman" panose="02020603050405020304" pitchFamily="18" charset="0"/>
                <a:cs typeface="Times New Roman" panose="02020603050405020304" pitchFamily="18" charset="0"/>
              </a:rPr>
              <a:t> nước của dân, </a:t>
            </a:r>
            <a:endParaRPr lang="en-US" altLang="en-US" b="1" i="1" dirty="0">
              <a:solidFill>
                <a:srgbClr val="002060"/>
              </a:solidFill>
              <a:latin typeface="Times New Roman" panose="02020603050405020304" pitchFamily="18" charset="0"/>
              <a:cs typeface="Times New Roman" panose="02020603050405020304" pitchFamily="18" charset="0"/>
            </a:endParaRPr>
          </a:p>
          <a:p>
            <a:pPr marL="0" lvl="0" indent="0" algn="ctr">
              <a:spcBef>
                <a:spcPct val="50000"/>
              </a:spcBef>
              <a:buFontTx/>
              <a:buNone/>
            </a:pPr>
            <a:r>
              <a:rPr lang="en-US" altLang="en-US" b="1" i="1" dirty="0">
                <a:solidFill>
                  <a:srgbClr val="002060"/>
                </a:solidFill>
                <a:latin typeface="Times New Roman" panose="02020603050405020304" pitchFamily="18" charset="0"/>
                <a:cs typeface="Times New Roman" panose="02020603050405020304" pitchFamily="18" charset="0"/>
              </a:rPr>
              <a:t>do dân v</a:t>
            </a:r>
            <a:r>
              <a:rPr lang="en-US" altLang="en-US" b="1" i="1" dirty="0">
                <a:solidFill>
                  <a:srgbClr val="002060"/>
                </a:solidFill>
                <a:latin typeface="Times New Roman" panose="02020603050405020304" pitchFamily="18" charset="0"/>
                <a:ea typeface="Times New Roman" panose="02020603050405020304" pitchFamily="18" charset="0"/>
              </a:rPr>
              <a:t>à</a:t>
            </a:r>
            <a:r>
              <a:rPr lang="en-US" altLang="en-US" b="1" i="1" dirty="0">
                <a:solidFill>
                  <a:srgbClr val="002060"/>
                </a:solidFill>
                <a:latin typeface="Times New Roman" panose="02020603050405020304" pitchFamily="18" charset="0"/>
                <a:cs typeface="Times New Roman" panose="02020603050405020304" pitchFamily="18" charset="0"/>
              </a:rPr>
              <a:t> vì dân</a:t>
            </a:r>
            <a:endParaRPr lang="en-US" altLang="en-US" b="1" i="1" dirty="0">
              <a:solidFill>
                <a:srgbClr val="002060"/>
              </a:solidFill>
              <a:latin typeface="Times New Roman" panose="02020603050405020304" pitchFamily="18" charset="0"/>
              <a:ea typeface="Times New Roman" panose="02020603050405020304" pitchFamily="18" charset="0"/>
            </a:endParaRPr>
          </a:p>
        </p:txBody>
      </p:sp>
      <p:sp>
        <p:nvSpPr>
          <p:cNvPr id="56324" name="Title 3"/>
          <p:cNvSpPr>
            <a:spLocks noGrp="1"/>
          </p:cNvSpPr>
          <p:nvPr>
            <p:ph type="title"/>
          </p:nvPr>
        </p:nvSpPr>
        <p:spPr>
          <a:xfrm>
            <a:off x="304800" y="1524000"/>
            <a:ext cx="5346700" cy="1223963"/>
          </a:xfrm>
          <a:ln/>
        </p:spPr>
        <p:txBody>
          <a:bodyPr vert="horz" wrap="square" lIns="91440" tIns="45720" rIns="91440" bIns="45720" anchor="ctr" anchorCtr="0">
            <a:spAutoFit/>
          </a:bodyPr>
          <a:p>
            <a:pPr marL="457200" indent="-457200" algn="l">
              <a:lnSpc>
                <a:spcPct val="120000"/>
              </a:lnSpc>
            </a:pPr>
            <a:r>
              <a:rPr lang="en-US" altLang="en-US" sz="3200" b="1" dirty="0">
                <a:solidFill>
                  <a:srgbClr val="FF0101"/>
                </a:solidFill>
                <a:latin typeface="Times New Roman" panose="02020603050405020304" pitchFamily="18" charset="0"/>
                <a:cs typeface="Times New Roman" panose="02020603050405020304" pitchFamily="18" charset="0"/>
              </a:rPr>
              <a:t>	1. Nh</a:t>
            </a:r>
            <a:r>
              <a:rPr lang="en-US" altLang="en-US" sz="3200" b="1" dirty="0">
                <a:solidFill>
                  <a:srgbClr val="FF0101"/>
                </a:solidFill>
                <a:latin typeface="Times New Roman" panose="02020603050405020304" pitchFamily="18" charset="0"/>
                <a:ea typeface="Times New Roman" panose="02020603050405020304" pitchFamily="18" charset="0"/>
              </a:rPr>
              <a:t>à</a:t>
            </a:r>
            <a:r>
              <a:rPr lang="en-US" altLang="en-US" sz="3200" b="1" dirty="0">
                <a:solidFill>
                  <a:srgbClr val="FF0101"/>
                </a:solidFill>
                <a:latin typeface="Times New Roman" panose="02020603050405020304" pitchFamily="18" charset="0"/>
                <a:cs typeface="Times New Roman" panose="02020603050405020304" pitchFamily="18" charset="0"/>
              </a:rPr>
              <a:t> nước dân chủ</a:t>
            </a:r>
            <a:br>
              <a:rPr lang="en-US" altLang="en-US" sz="3200" b="1" dirty="0">
                <a:solidFill>
                  <a:srgbClr val="FF0101"/>
                </a:solidFill>
                <a:latin typeface="Times New Roman" panose="02020603050405020304" pitchFamily="18" charset="0"/>
                <a:cs typeface="Times New Roman" panose="02020603050405020304" pitchFamily="18" charset="0"/>
              </a:rPr>
            </a:br>
            <a:r>
              <a:rPr lang="en-US" altLang="en-US" sz="3200" b="1" dirty="0">
                <a:solidFill>
                  <a:srgbClr val="002060"/>
                </a:solidFill>
                <a:latin typeface="Times New Roman" panose="02020603050405020304" pitchFamily="18" charset="0"/>
                <a:cs typeface="Times New Roman" panose="02020603050405020304" pitchFamily="18" charset="0"/>
              </a:rPr>
              <a:t>b. Nh</a:t>
            </a:r>
            <a:r>
              <a:rPr lang="en-US" altLang="en-US" sz="3200" b="1" dirty="0">
                <a:solidFill>
                  <a:srgbClr val="002060"/>
                </a:solidFill>
                <a:latin typeface="Times New Roman" panose="02020603050405020304" pitchFamily="18" charset="0"/>
                <a:ea typeface="Times New Roman" panose="02020603050405020304" pitchFamily="18" charset="0"/>
              </a:rPr>
              <a:t>à</a:t>
            </a:r>
            <a:r>
              <a:rPr lang="en-US" altLang="en-US" sz="3200" b="1" dirty="0">
                <a:solidFill>
                  <a:srgbClr val="002060"/>
                </a:solidFill>
                <a:latin typeface="Times New Roman" panose="02020603050405020304" pitchFamily="18" charset="0"/>
                <a:cs typeface="Times New Roman" panose="02020603050405020304" pitchFamily="18" charset="0"/>
              </a:rPr>
              <a:t> nước của nhân dân </a:t>
            </a:r>
            <a:endParaRPr lang="en-US" altLang="en-US" sz="3200" b="1" dirty="0">
              <a:solidFill>
                <a:srgbClr val="002060"/>
              </a:solidFill>
              <a:latin typeface="Times New Roman" panose="02020603050405020304" pitchFamily="18" charset="0"/>
              <a:ea typeface="Times New Roman" panose="02020603050405020304" pitchFamily="18" charset="0"/>
            </a:endParaRPr>
          </a:p>
        </p:txBody>
      </p:sp>
      <p:cxnSp>
        <p:nvCxnSpPr>
          <p:cNvPr id="56325" name="Straight Connector 4"/>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6327" name="Picture 8"/>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6"/>
                                        </p:tgtEl>
                                        <p:attrNameLst>
                                          <p:attrName>style.visibility</p:attrName>
                                        </p:attrNameLst>
                                      </p:cBhvr>
                                      <p:to>
                                        <p:strVal val="visible"/>
                                      </p:to>
                                    </p:set>
                                    <p:anim calcmode="lin" valueType="num">
                                      <p:cBhvr additive="base">
                                        <p:cTn id="7" dur="500" fill="hold"/>
                                        <p:tgtEl>
                                          <p:spTgt spid="54276"/>
                                        </p:tgtEl>
                                        <p:attrNameLst>
                                          <p:attrName>ppt_x</p:attrName>
                                        </p:attrNameLst>
                                      </p:cBhvr>
                                      <p:tavLst>
                                        <p:tav tm="0">
                                          <p:val>
                                            <p:strVal val="#ppt_x"/>
                                          </p:val>
                                        </p:tav>
                                        <p:tav tm="100000">
                                          <p:val>
                                            <p:strVal val="#ppt_x"/>
                                          </p:val>
                                        </p:tav>
                                      </p:tavLst>
                                    </p:anim>
                                    <p:anim calcmode="lin" valueType="num">
                                      <p:cBhvr additive="base">
                                        <p:cTn id="8" dur="500" fill="hold"/>
                                        <p:tgtEl>
                                          <p:spTgt spid="5427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54280"/>
                                        </p:tgtEl>
                                        <p:attrNameLst>
                                          <p:attrName>style.visibility</p:attrName>
                                        </p:attrNameLst>
                                      </p:cBhvr>
                                      <p:to>
                                        <p:strVal val="visible"/>
                                      </p:to>
                                    </p:set>
                                    <p:animEffect transition="in" filter="slide(fromBottom)">
                                      <p:cBhvr>
                                        <p:cTn id="13" dur="500"/>
                                        <p:tgtEl>
                                          <p:spTgt spid="54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animBg="1"/>
      <p:bldP spid="5428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Text Box 4"/>
          <p:cNvSpPr txBox="1"/>
          <p:nvPr/>
        </p:nvSpPr>
        <p:spPr>
          <a:xfrm>
            <a:off x="382588" y="2909888"/>
            <a:ext cx="7527925" cy="1077912"/>
          </a:xfrm>
          <a:prstGeom prst="rect">
            <a:avLst/>
          </a:prstGeom>
          <a:noFill/>
          <a:ln w="38100">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solidFill>
                  <a:srgbClr val="0070C0"/>
                </a:solidFill>
                <a:latin typeface="Times New Roman" panose="02020603050405020304" pitchFamily="18" charset="0"/>
                <a:cs typeface="Times New Roman" panose="02020603050405020304" pitchFamily="18" charset="0"/>
              </a:rPr>
              <a:t>- Do dân </a:t>
            </a:r>
            <a:r>
              <a:rPr lang="en-US" altLang="en-US" b="1" i="1" dirty="0">
                <a:solidFill>
                  <a:srgbClr val="0070C0"/>
                </a:solidFill>
                <a:latin typeface="Times New Roman" panose="02020603050405020304" pitchFamily="18" charset="0"/>
                <a:cs typeface="Times New Roman" panose="02020603050405020304" pitchFamily="18" charset="0"/>
              </a:rPr>
              <a:t>lựa chọn, ủng hộ, giúp đỡ, phê bình v</a:t>
            </a:r>
            <a:r>
              <a:rPr lang="en-US" altLang="en-US" b="1" i="1" dirty="0">
                <a:solidFill>
                  <a:srgbClr val="0070C0"/>
                </a:solidFill>
                <a:latin typeface="Times New Roman" panose="02020603050405020304" pitchFamily="18" charset="0"/>
                <a:ea typeface="Times New Roman" panose="02020603050405020304" pitchFamily="18" charset="0"/>
              </a:rPr>
              <a:t>à</a:t>
            </a:r>
            <a:r>
              <a:rPr lang="en-US" altLang="en-US" b="1" i="1" dirty="0">
                <a:solidFill>
                  <a:srgbClr val="0070C0"/>
                </a:solidFill>
                <a:latin typeface="Times New Roman" panose="02020603050405020304" pitchFamily="18" charset="0"/>
                <a:cs typeface="Times New Roman" panose="02020603050405020304" pitchFamily="18" charset="0"/>
              </a:rPr>
              <a:t> xây dựng</a:t>
            </a:r>
            <a:endParaRPr lang="en-US" altLang="en-US" b="1" i="1" dirty="0">
              <a:solidFill>
                <a:srgbClr val="0070C0"/>
              </a:solidFill>
              <a:latin typeface="Times New Roman" panose="02020603050405020304" pitchFamily="18" charset="0"/>
              <a:ea typeface="Times New Roman" panose="02020603050405020304" pitchFamily="18" charset="0"/>
            </a:endParaRPr>
          </a:p>
        </p:txBody>
      </p:sp>
      <p:sp>
        <p:nvSpPr>
          <p:cNvPr id="57347" name="Title 3"/>
          <p:cNvSpPr txBox="1"/>
          <p:nvPr/>
        </p:nvSpPr>
        <p:spPr>
          <a:xfrm>
            <a:off x="176213" y="2178050"/>
            <a:ext cx="8110537" cy="66833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30000"/>
              </a:lnSpc>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c.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 do nhân dân </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4" name="Title 3"/>
          <p:cNvSpPr txBox="1"/>
          <p:nvPr/>
        </p:nvSpPr>
        <p:spPr>
          <a:xfrm>
            <a:off x="349250" y="4114800"/>
            <a:ext cx="590391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d.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 vì nhân dân </a:t>
            </a:r>
            <a:endParaRPr lang="en-US" altLang="en-US" b="1" dirty="0">
              <a:solidFill>
                <a:srgbClr val="002060"/>
              </a:solidFill>
              <a:latin typeface="Times New Roman" panose="02020603050405020304" pitchFamily="18" charset="0"/>
              <a:ea typeface="Times New Roman" panose="02020603050405020304" pitchFamily="18" charset="0"/>
            </a:endParaRPr>
          </a:p>
        </p:txBody>
      </p:sp>
      <p:sp>
        <p:nvSpPr>
          <p:cNvPr id="5" name="Rectangle 4"/>
          <p:cNvSpPr/>
          <p:nvPr/>
        </p:nvSpPr>
        <p:spPr>
          <a:xfrm>
            <a:off x="639763" y="4953000"/>
            <a:ext cx="7920038" cy="1570038"/>
          </a:xfrm>
          <a:prstGeom prst="rect">
            <a:avLst/>
          </a:prstGeom>
          <a:ln>
            <a:noFill/>
          </a:ln>
        </p:spPr>
        <p:style>
          <a:lnRef idx="2">
            <a:schemeClr val="dk1"/>
          </a:lnRef>
          <a:fillRef idx="1">
            <a:schemeClr val="lt1"/>
          </a:fillRef>
          <a:effectRef idx="0">
            <a:schemeClr val="dk1"/>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spcBef>
                <a:spcPts val="250"/>
              </a:spcBef>
              <a:buNone/>
            </a:pPr>
            <a:r>
              <a:rPr sz="3200" b="1" dirty="0">
                <a:solidFill>
                  <a:srgbClr val="0070C0"/>
                </a:solidFill>
                <a:latin typeface="Times New Roman" panose="02020603050405020304" pitchFamily="18" charset="0"/>
                <a:cs typeface="Times New Roman" panose="02020603050405020304" pitchFamily="18" charset="0"/>
              </a:rPr>
              <a:t>- Đó l</a:t>
            </a:r>
            <a:r>
              <a:rPr sz="3200" b="1" dirty="0">
                <a:solidFill>
                  <a:srgbClr val="0070C0"/>
                </a:solidFill>
                <a:latin typeface="Times New Roman" panose="02020603050405020304" pitchFamily="18" charset="0"/>
                <a:ea typeface="Times New Roman" panose="02020603050405020304" pitchFamily="18" charset="0"/>
              </a:rPr>
              <a:t>à</a:t>
            </a:r>
            <a:r>
              <a:rPr sz="3200" b="1" dirty="0">
                <a:solidFill>
                  <a:srgbClr val="0070C0"/>
                </a:solidFill>
                <a:latin typeface="Times New Roman" panose="02020603050405020304" pitchFamily="18" charset="0"/>
                <a:cs typeface="Times New Roman" panose="02020603050405020304" pitchFamily="18" charset="0"/>
              </a:rPr>
              <a:t> </a:t>
            </a:r>
            <a:r>
              <a:rPr sz="3200" b="1" i="1" dirty="0">
                <a:solidFill>
                  <a:srgbClr val="0070C0"/>
                </a:solidFill>
                <a:latin typeface="Times New Roman" panose="02020603050405020304" pitchFamily="18" charset="0"/>
                <a:cs typeface="Times New Roman" panose="02020603050405020304" pitchFamily="18" charset="0"/>
              </a:rPr>
              <a:t>nh</a:t>
            </a:r>
            <a:r>
              <a:rPr sz="3200" b="1" i="1" dirty="0">
                <a:solidFill>
                  <a:srgbClr val="0070C0"/>
                </a:solidFill>
                <a:latin typeface="Times New Roman" panose="02020603050405020304" pitchFamily="18" charset="0"/>
                <a:ea typeface="Times New Roman" panose="02020603050405020304" pitchFamily="18" charset="0"/>
              </a:rPr>
              <a:t>à</a:t>
            </a:r>
            <a:r>
              <a:rPr sz="3200" b="1" i="1" dirty="0">
                <a:solidFill>
                  <a:srgbClr val="0070C0"/>
                </a:solidFill>
                <a:latin typeface="Times New Roman" panose="02020603050405020304" pitchFamily="18" charset="0"/>
                <a:cs typeface="Times New Roman" panose="02020603050405020304" pitchFamily="18" charset="0"/>
              </a:rPr>
              <a:t> nước phục vụ lợi ích v</a:t>
            </a:r>
            <a:r>
              <a:rPr sz="3200" b="1" i="1" dirty="0">
                <a:solidFill>
                  <a:srgbClr val="0070C0"/>
                </a:solidFill>
                <a:latin typeface="Times New Roman" panose="02020603050405020304" pitchFamily="18" charset="0"/>
                <a:ea typeface="Times New Roman" panose="02020603050405020304" pitchFamily="18" charset="0"/>
              </a:rPr>
              <a:t>à</a:t>
            </a:r>
            <a:r>
              <a:rPr sz="3200" b="1" i="1" dirty="0">
                <a:solidFill>
                  <a:srgbClr val="0070C0"/>
                </a:solidFill>
                <a:latin typeface="Times New Roman" panose="02020603050405020304" pitchFamily="18" charset="0"/>
                <a:cs typeface="Times New Roman" panose="02020603050405020304" pitchFamily="18" charset="0"/>
              </a:rPr>
              <a:t> nguyện  vọng của nhân dân, không có đặc quyền, đặc  lợi, thực sự trong sạch, cần kiệm liêm chính</a:t>
            </a:r>
            <a:endParaRPr sz="3200" b="1" dirty="0">
              <a:solidFill>
                <a:srgbClr val="0070C0"/>
              </a:solidFill>
              <a:latin typeface="Times New Roman" panose="02020603050405020304" pitchFamily="18" charset="0"/>
              <a:ea typeface="Times New Roman" panose="02020603050405020304" pitchFamily="18" charset="0"/>
            </a:endParaRPr>
          </a:p>
        </p:txBody>
      </p:sp>
      <p:cxnSp>
        <p:nvCxnSpPr>
          <p:cNvPr id="57350" name="Straight Connector 5"/>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7352" name="Picture 10"/>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Rectangle 2"/>
          <p:cNvSpPr/>
          <p:nvPr/>
        </p:nvSpPr>
        <p:spPr>
          <a:xfrm>
            <a:off x="739775" y="1433513"/>
            <a:ext cx="7740650" cy="13096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30000"/>
              </a:lnSpc>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2.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 pháp quyền</a:t>
            </a:r>
            <a:br>
              <a:rPr lang="en-US" altLang="en-US" b="1" dirty="0">
                <a:solidFill>
                  <a:srgbClr val="FF0000"/>
                </a:solidFill>
                <a:latin typeface="Times New Roman" panose="02020603050405020304" pitchFamily="18" charset="0"/>
                <a:cs typeface="Times New Roman" panose="02020603050405020304" pitchFamily="18" charset="0"/>
              </a:rPr>
            </a:br>
            <a:r>
              <a:rPr lang="en-US" altLang="en-US" b="1" dirty="0">
                <a:solidFill>
                  <a:srgbClr val="FF0000"/>
                </a:solidFill>
                <a:latin typeface="Times New Roman" panose="02020603050405020304" pitchFamily="18" charset="0"/>
                <a:cs typeface="Times New Roman" panose="02020603050405020304" pitchFamily="18" charset="0"/>
              </a:rPr>
              <a:t>a. N</a:t>
            </a:r>
            <a:r>
              <a:rPr lang="vi-VN" altLang="en-US" b="1" dirty="0">
                <a:solidFill>
                  <a:srgbClr val="FF0000"/>
                </a:solidFill>
                <a:latin typeface="Times New Roman" panose="02020603050405020304" pitchFamily="18" charset="0"/>
                <a:cs typeface="Times New Roman" panose="02020603050405020304" pitchFamily="18" charset="0"/>
              </a:rPr>
              <a:t>h</a:t>
            </a:r>
            <a:r>
              <a:rPr lang="vi-VN" altLang="en-US" b="1" dirty="0">
                <a:solidFill>
                  <a:srgbClr val="FF0000"/>
                </a:solidFill>
                <a:latin typeface="Times New Roman" panose="02020603050405020304" pitchFamily="18" charset="0"/>
                <a:ea typeface="Times New Roman" panose="02020603050405020304" pitchFamily="18" charset="0"/>
              </a:rPr>
              <a:t>à</a:t>
            </a:r>
            <a:r>
              <a:rPr lang="vi-VN" altLang="en-US" b="1" dirty="0">
                <a:solidFill>
                  <a:srgbClr val="FF0000"/>
                </a:solidFill>
                <a:latin typeface="Times New Roman" panose="02020603050405020304" pitchFamily="18" charset="0"/>
                <a:cs typeface="Times New Roman" panose="02020603050405020304" pitchFamily="18" charset="0"/>
              </a:rPr>
              <a:t> nước hợp pháp, hợp hiế</a:t>
            </a:r>
            <a:r>
              <a:rPr lang="en-US" altLang="en-US" b="1" dirty="0">
                <a:solidFill>
                  <a:srgbClr val="FF0000"/>
                </a:solidFill>
                <a:latin typeface="Times New Roman" panose="02020603050405020304" pitchFamily="18" charset="0"/>
                <a:cs typeface="Times New Roman" panose="02020603050405020304" pitchFamily="18" charset="0"/>
              </a:rPr>
              <a:t>n</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58371" name="Rectangle 1"/>
          <p:cNvSpPr/>
          <p:nvPr/>
        </p:nvSpPr>
        <p:spPr>
          <a:xfrm>
            <a:off x="560388" y="2743200"/>
            <a:ext cx="8099425" cy="34829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lnSpc>
                <a:spcPct val="102000"/>
              </a:lnSpc>
              <a:spcBef>
                <a:spcPts val="2315"/>
              </a:spcBef>
              <a:buFontTx/>
              <a:buNone/>
            </a:pPr>
            <a:r>
              <a:rPr lang="en-US" altLang="en-US" sz="3600" dirty="0">
                <a:latin typeface="Times New Roman" panose="02020603050405020304" pitchFamily="18" charset="0"/>
                <a:cs typeface="Times New Roman" panose="02020603050405020304" pitchFamily="18" charset="0"/>
              </a:rPr>
              <a:t>Nh</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nước hợp pháp, hợp hiến l</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nh</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 nước do nhân dân bầu ra Chỉ 1 ng</a:t>
            </a:r>
            <a:r>
              <a:rPr lang="en-US" altLang="en-US" sz="3600" dirty="0">
                <a:latin typeface="Times New Roman" panose="02020603050405020304" pitchFamily="18" charset="0"/>
                <a:ea typeface="Times New Roman" panose="02020603050405020304" pitchFamily="18" charset="0"/>
              </a:rPr>
              <a:t>à</a:t>
            </a:r>
            <a:r>
              <a:rPr lang="en-US" altLang="en-US" sz="3600" dirty="0">
                <a:latin typeface="Times New Roman" panose="02020603050405020304" pitchFamily="18" charset="0"/>
                <a:cs typeface="Times New Roman" panose="02020603050405020304" pitchFamily="18" charset="0"/>
              </a:rPr>
              <a:t>y sau khi đọc “Tuyên ngôn  độc  lập”, trong phiên họp đầu tiên của  Chính  phủ lâm thời, Bác đã đề nghị tổ  chức tổng tuyển cử để lập Quốc hội, từ đó  lập raChính phủ</a:t>
            </a:r>
            <a:endParaRPr lang="en-US" altLang="en-US" sz="3600" dirty="0">
              <a:latin typeface="Times New Roman" panose="02020603050405020304" pitchFamily="18" charset="0"/>
              <a:ea typeface="Times New Roman" panose="02020603050405020304" pitchFamily="18" charset="0"/>
            </a:endParaRPr>
          </a:p>
        </p:txBody>
      </p:sp>
      <p:cxnSp>
        <p:nvCxnSpPr>
          <p:cNvPr id="58372" name="Straight Connector 4"/>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8374" name="Picture 8"/>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object 3"/>
          <p:cNvSpPr/>
          <p:nvPr/>
        </p:nvSpPr>
        <p:spPr>
          <a:xfrm>
            <a:off x="1701800" y="1884363"/>
            <a:ext cx="5775325" cy="547687"/>
          </a:xfrm>
          <a:custGeom>
            <a:avLst/>
            <a:gdLst/>
            <a:ahLst/>
            <a:cxnLst>
              <a:cxn ang="0">
                <a:pos x="7587" y="0"/>
              </a:cxn>
              <a:cxn ang="0">
                <a:pos x="0" y="0"/>
              </a:cxn>
              <a:cxn ang="0">
                <a:pos x="0" y="488"/>
              </a:cxn>
              <a:cxn ang="0">
                <a:pos x="7587" y="488"/>
              </a:cxn>
              <a:cxn ang="0">
                <a:pos x="7587" y="478"/>
              </a:cxn>
              <a:cxn ang="0">
                <a:pos x="41" y="478"/>
              </a:cxn>
              <a:cxn ang="0">
                <a:pos x="14" y="458"/>
              </a:cxn>
              <a:cxn ang="0">
                <a:pos x="41" y="458"/>
              </a:cxn>
              <a:cxn ang="0">
                <a:pos x="41" y="29"/>
              </a:cxn>
              <a:cxn ang="0">
                <a:pos x="14" y="29"/>
              </a:cxn>
              <a:cxn ang="0">
                <a:pos x="41" y="10"/>
              </a:cxn>
              <a:cxn ang="0">
                <a:pos x="7587" y="10"/>
              </a:cxn>
              <a:cxn ang="0">
                <a:pos x="7587" y="0"/>
              </a:cxn>
              <a:cxn ang="0">
                <a:pos x="41" y="458"/>
              </a:cxn>
              <a:cxn ang="0">
                <a:pos x="14" y="458"/>
              </a:cxn>
              <a:cxn ang="0">
                <a:pos x="41" y="478"/>
              </a:cxn>
              <a:cxn ang="0">
                <a:pos x="41" y="458"/>
              </a:cxn>
              <a:cxn ang="0">
                <a:pos x="7545" y="458"/>
              </a:cxn>
              <a:cxn ang="0">
                <a:pos x="41" y="458"/>
              </a:cxn>
              <a:cxn ang="0">
                <a:pos x="41" y="478"/>
              </a:cxn>
              <a:cxn ang="0">
                <a:pos x="7545" y="478"/>
              </a:cxn>
              <a:cxn ang="0">
                <a:pos x="7545" y="458"/>
              </a:cxn>
              <a:cxn ang="0">
                <a:pos x="7545" y="10"/>
              </a:cxn>
              <a:cxn ang="0">
                <a:pos x="7545" y="478"/>
              </a:cxn>
              <a:cxn ang="0">
                <a:pos x="7573" y="458"/>
              </a:cxn>
              <a:cxn ang="0">
                <a:pos x="7587" y="458"/>
              </a:cxn>
              <a:cxn ang="0">
                <a:pos x="7587" y="29"/>
              </a:cxn>
              <a:cxn ang="0">
                <a:pos x="7573" y="29"/>
              </a:cxn>
              <a:cxn ang="0">
                <a:pos x="7545" y="10"/>
              </a:cxn>
              <a:cxn ang="0">
                <a:pos x="7587" y="458"/>
              </a:cxn>
              <a:cxn ang="0">
                <a:pos x="7573" y="458"/>
              </a:cxn>
              <a:cxn ang="0">
                <a:pos x="7545" y="478"/>
              </a:cxn>
              <a:cxn ang="0">
                <a:pos x="7587" y="478"/>
              </a:cxn>
              <a:cxn ang="0">
                <a:pos x="7587" y="458"/>
              </a:cxn>
              <a:cxn ang="0">
                <a:pos x="41" y="10"/>
              </a:cxn>
              <a:cxn ang="0">
                <a:pos x="14" y="29"/>
              </a:cxn>
              <a:cxn ang="0">
                <a:pos x="41" y="29"/>
              </a:cxn>
              <a:cxn ang="0">
                <a:pos x="41" y="10"/>
              </a:cxn>
              <a:cxn ang="0">
                <a:pos x="7545" y="10"/>
              </a:cxn>
              <a:cxn ang="0">
                <a:pos x="41" y="10"/>
              </a:cxn>
              <a:cxn ang="0">
                <a:pos x="41" y="29"/>
              </a:cxn>
              <a:cxn ang="0">
                <a:pos x="7545" y="29"/>
              </a:cxn>
              <a:cxn ang="0">
                <a:pos x="7545" y="10"/>
              </a:cxn>
              <a:cxn ang="0">
                <a:pos x="7587" y="10"/>
              </a:cxn>
              <a:cxn ang="0">
                <a:pos x="7545" y="10"/>
              </a:cxn>
              <a:cxn ang="0">
                <a:pos x="7573" y="29"/>
              </a:cxn>
              <a:cxn ang="0">
                <a:pos x="7587" y="29"/>
              </a:cxn>
              <a:cxn ang="0">
                <a:pos x="7587" y="10"/>
              </a:cxn>
            </a:cxnLst>
            <a:pathLst>
              <a:path w="6972300" h="622300">
                <a:moveTo>
                  <a:pt x="6972300" y="0"/>
                </a:moveTo>
                <a:lnTo>
                  <a:pt x="0" y="0"/>
                </a:lnTo>
                <a:lnTo>
                  <a:pt x="0" y="622300"/>
                </a:lnTo>
                <a:lnTo>
                  <a:pt x="6972300" y="622300"/>
                </a:lnTo>
                <a:lnTo>
                  <a:pt x="6972300" y="609600"/>
                </a:lnTo>
                <a:lnTo>
                  <a:pt x="38100" y="609600"/>
                </a:lnTo>
                <a:lnTo>
                  <a:pt x="12700" y="584200"/>
                </a:lnTo>
                <a:lnTo>
                  <a:pt x="38100" y="584200"/>
                </a:lnTo>
                <a:lnTo>
                  <a:pt x="38100" y="38100"/>
                </a:lnTo>
                <a:lnTo>
                  <a:pt x="12700" y="38100"/>
                </a:lnTo>
                <a:lnTo>
                  <a:pt x="38100" y="12700"/>
                </a:lnTo>
                <a:lnTo>
                  <a:pt x="6972300" y="12700"/>
                </a:lnTo>
                <a:lnTo>
                  <a:pt x="6972300" y="0"/>
                </a:lnTo>
                <a:close/>
              </a:path>
              <a:path w="6972300" h="622300">
                <a:moveTo>
                  <a:pt x="38100" y="584200"/>
                </a:moveTo>
                <a:lnTo>
                  <a:pt x="12700" y="584200"/>
                </a:lnTo>
                <a:lnTo>
                  <a:pt x="38100" y="609600"/>
                </a:lnTo>
                <a:lnTo>
                  <a:pt x="38100" y="584200"/>
                </a:lnTo>
                <a:close/>
              </a:path>
              <a:path w="6972300" h="622300">
                <a:moveTo>
                  <a:pt x="6934200" y="584200"/>
                </a:moveTo>
                <a:lnTo>
                  <a:pt x="38100" y="584200"/>
                </a:lnTo>
                <a:lnTo>
                  <a:pt x="38100" y="609600"/>
                </a:lnTo>
                <a:lnTo>
                  <a:pt x="6934200" y="609600"/>
                </a:lnTo>
                <a:lnTo>
                  <a:pt x="6934200" y="584200"/>
                </a:lnTo>
                <a:close/>
              </a:path>
              <a:path w="6972300" h="622300">
                <a:moveTo>
                  <a:pt x="6934200" y="12700"/>
                </a:moveTo>
                <a:lnTo>
                  <a:pt x="6934200" y="609600"/>
                </a:lnTo>
                <a:lnTo>
                  <a:pt x="6959600" y="584200"/>
                </a:lnTo>
                <a:lnTo>
                  <a:pt x="6972300" y="584200"/>
                </a:lnTo>
                <a:lnTo>
                  <a:pt x="6972300" y="38100"/>
                </a:lnTo>
                <a:lnTo>
                  <a:pt x="6959600" y="38100"/>
                </a:lnTo>
                <a:lnTo>
                  <a:pt x="6934200" y="12700"/>
                </a:lnTo>
                <a:close/>
              </a:path>
              <a:path w="6972300" h="622300">
                <a:moveTo>
                  <a:pt x="6972300" y="584200"/>
                </a:moveTo>
                <a:lnTo>
                  <a:pt x="6959600" y="584200"/>
                </a:lnTo>
                <a:lnTo>
                  <a:pt x="6934200" y="609600"/>
                </a:lnTo>
                <a:lnTo>
                  <a:pt x="6972300" y="609600"/>
                </a:lnTo>
                <a:lnTo>
                  <a:pt x="6972300" y="584200"/>
                </a:lnTo>
                <a:close/>
              </a:path>
              <a:path w="6972300" h="622300">
                <a:moveTo>
                  <a:pt x="38100" y="12700"/>
                </a:moveTo>
                <a:lnTo>
                  <a:pt x="12700" y="38100"/>
                </a:lnTo>
                <a:lnTo>
                  <a:pt x="38100" y="38100"/>
                </a:lnTo>
                <a:lnTo>
                  <a:pt x="38100" y="12700"/>
                </a:lnTo>
                <a:close/>
              </a:path>
              <a:path w="6972300" h="622300">
                <a:moveTo>
                  <a:pt x="6934200" y="12700"/>
                </a:moveTo>
                <a:lnTo>
                  <a:pt x="38100" y="12700"/>
                </a:lnTo>
                <a:lnTo>
                  <a:pt x="38100" y="38100"/>
                </a:lnTo>
                <a:lnTo>
                  <a:pt x="6934200" y="38100"/>
                </a:lnTo>
                <a:lnTo>
                  <a:pt x="6934200" y="12700"/>
                </a:lnTo>
                <a:close/>
              </a:path>
              <a:path w="6972300" h="622300">
                <a:moveTo>
                  <a:pt x="6972300" y="12700"/>
                </a:moveTo>
                <a:lnTo>
                  <a:pt x="6934200" y="12700"/>
                </a:lnTo>
                <a:lnTo>
                  <a:pt x="6959600" y="38100"/>
                </a:lnTo>
                <a:lnTo>
                  <a:pt x="6972300" y="38100"/>
                </a:lnTo>
                <a:lnTo>
                  <a:pt x="6972300" y="12700"/>
                </a:lnTo>
                <a:close/>
              </a:path>
            </a:pathLst>
          </a:custGeom>
          <a:solidFill>
            <a:srgbClr val="000000">
              <a:alpha val="100000"/>
            </a:srgbClr>
          </a:solidFill>
          <a:ln w="9525">
            <a:noFill/>
          </a:ln>
        </p:spPr>
        <p:txBody>
          <a:bodyPr/>
          <a:p>
            <a:endParaRPr lang="en-US"/>
          </a:p>
        </p:txBody>
      </p:sp>
      <p:sp>
        <p:nvSpPr>
          <p:cNvPr id="4" name="object 4"/>
          <p:cNvSpPr txBox="1"/>
          <p:nvPr/>
        </p:nvSpPr>
        <p:spPr>
          <a:xfrm>
            <a:off x="1701800" y="1884363"/>
            <a:ext cx="5764213" cy="481013"/>
          </a:xfrm>
          <a:prstGeom prst="rect">
            <a:avLst/>
          </a:prstGeom>
          <a:solidFill>
            <a:srgbClr val="00B050"/>
          </a:solidFill>
        </p:spPr>
        <p:txBody>
          <a:bodyPr lIns="0" tIns="34191" rIns="0" bIns="0">
            <a:spAutoFit/>
          </a:bodyPr>
          <a:p>
            <a:pPr marL="113030">
              <a:spcBef>
                <a:spcPts val="275"/>
              </a:spcBef>
              <a:buNone/>
            </a:pPr>
            <a:r>
              <a:rPr lang="zh-CN" altLang="x-none" sz="2900" b="1">
                <a:solidFill>
                  <a:srgbClr val="FFFF99"/>
                </a:solidFill>
                <a:latin typeface="Times New Roman" panose="02020603050405020304" pitchFamily="18" charset="0"/>
                <a:cs typeface="Times New Roman" panose="02020603050405020304" pitchFamily="18" charset="0"/>
              </a:rPr>
              <a:t>Để có nh</a:t>
            </a:r>
            <a:r>
              <a:rPr lang="zh-CN" altLang="x-none" sz="2900" b="1">
                <a:solidFill>
                  <a:srgbClr val="FFFF99"/>
                </a:solidFill>
                <a:latin typeface="Times New Roman" panose="02020603050405020304" pitchFamily="18" charset="0"/>
                <a:ea typeface="Times New Roman" panose="02020603050405020304" pitchFamily="18" charset="0"/>
              </a:rPr>
              <a:t>à</a:t>
            </a:r>
            <a:r>
              <a:rPr lang="zh-CN" altLang="x-none" sz="2900" b="1">
                <a:solidFill>
                  <a:srgbClr val="FFFF99"/>
                </a:solidFill>
                <a:latin typeface="Times New Roman" panose="02020603050405020304" pitchFamily="18" charset="0"/>
                <a:cs typeface="Times New Roman" panose="02020603050405020304" pitchFamily="18" charset="0"/>
              </a:rPr>
              <a:t> nước pháp quyền, phải:</a:t>
            </a:r>
            <a:endParaRPr lang="zh-CN" altLang="x-none" sz="2900" b="1">
              <a:latin typeface="Times New Roman" panose="02020603050405020304" pitchFamily="18" charset="0"/>
              <a:ea typeface="Times New Roman" panose="02020603050405020304" pitchFamily="18" charset="0"/>
            </a:endParaRPr>
          </a:p>
        </p:txBody>
      </p:sp>
      <p:sp>
        <p:nvSpPr>
          <p:cNvPr id="60420" name="object 5"/>
          <p:cNvSpPr/>
          <p:nvPr/>
        </p:nvSpPr>
        <p:spPr>
          <a:xfrm>
            <a:off x="808038" y="2676525"/>
            <a:ext cx="2979737" cy="1858963"/>
          </a:xfrm>
          <a:custGeom>
            <a:avLst/>
            <a:gdLst/>
            <a:ahLst/>
            <a:cxnLst>
              <a:cxn ang="0">
                <a:pos x="0" y="1837"/>
              </a:cxn>
              <a:cxn ang="0">
                <a:pos x="16058" y="1837"/>
              </a:cxn>
              <a:cxn ang="0">
                <a:pos x="16058" y="0"/>
              </a:cxn>
              <a:cxn ang="0">
                <a:pos x="0" y="0"/>
              </a:cxn>
              <a:cxn ang="0">
                <a:pos x="0" y="1837"/>
              </a:cxn>
            </a:cxnLst>
            <a:pathLst>
              <a:path w="3276600" h="2108200">
                <a:moveTo>
                  <a:pt x="0" y="2108200"/>
                </a:moveTo>
                <a:lnTo>
                  <a:pt x="3276600" y="2108200"/>
                </a:lnTo>
                <a:lnTo>
                  <a:pt x="3276600" y="0"/>
                </a:lnTo>
                <a:lnTo>
                  <a:pt x="0" y="0"/>
                </a:lnTo>
                <a:lnTo>
                  <a:pt x="0" y="2108200"/>
                </a:lnTo>
                <a:close/>
              </a:path>
            </a:pathLst>
          </a:custGeom>
          <a:solidFill>
            <a:srgbClr val="FFFF99">
              <a:alpha val="100000"/>
            </a:srgbClr>
          </a:solidFill>
          <a:ln w="9525">
            <a:noFill/>
          </a:ln>
        </p:spPr>
        <p:txBody>
          <a:bodyPr/>
          <a:p>
            <a:endParaRPr lang="en-US"/>
          </a:p>
        </p:txBody>
      </p:sp>
      <p:sp>
        <p:nvSpPr>
          <p:cNvPr id="60421" name="object 6"/>
          <p:cNvSpPr txBox="1"/>
          <p:nvPr/>
        </p:nvSpPr>
        <p:spPr>
          <a:xfrm>
            <a:off x="866775" y="2630488"/>
            <a:ext cx="2978150" cy="1849437"/>
          </a:xfrm>
          <a:prstGeom prst="rect">
            <a:avLst/>
          </a:prstGeom>
          <a:noFill/>
          <a:ln w="63500" cap="flat" cmpd="sng">
            <a:solidFill>
              <a:srgbClr val="000000"/>
            </a:solidFill>
            <a:prstDash val="solid"/>
            <a:miter/>
            <a:headEnd type="none" w="med" len="med"/>
            <a:tailEnd type="none" w="med" len="med"/>
          </a:ln>
        </p:spPr>
        <p:txBody>
          <a:bodyPr lIns="0" tIns="0"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900" b="1" dirty="0">
                <a:solidFill>
                  <a:srgbClr val="0000FF"/>
                </a:solidFill>
                <a:latin typeface="Times New Roman" panose="02020603050405020304" pitchFamily="18" charset="0"/>
                <a:cs typeface="Times New Roman" panose="02020603050405020304" pitchFamily="18" charset="0"/>
              </a:rPr>
              <a:t>Xây dựng, ho</a:t>
            </a:r>
            <a:r>
              <a:rPr lang="en-US" altLang="en-US" sz="2900" b="1" dirty="0">
                <a:solidFill>
                  <a:srgbClr val="0000FF"/>
                </a:solidFill>
                <a:latin typeface="Times New Roman" panose="02020603050405020304" pitchFamily="18" charset="0"/>
                <a:ea typeface="Times New Roman" panose="02020603050405020304" pitchFamily="18" charset="0"/>
              </a:rPr>
              <a:t>à</a:t>
            </a:r>
            <a:r>
              <a:rPr lang="en-US" altLang="en-US" sz="2900" b="1" dirty="0">
                <a:solidFill>
                  <a:srgbClr val="0000FF"/>
                </a:solidFill>
                <a:latin typeface="Times New Roman" panose="02020603050405020304" pitchFamily="18" charset="0"/>
                <a:cs typeface="Times New Roman" panose="02020603050405020304" pitchFamily="18" charset="0"/>
              </a:rPr>
              <a:t>n</a:t>
            </a:r>
            <a:endParaRPr lang="en-US" altLang="en-US" sz="2900" b="1" dirty="0">
              <a:latin typeface="Times New Roman" panose="02020603050405020304" pitchFamily="18" charset="0"/>
              <a:cs typeface="Times New Roman" panose="02020603050405020304" pitchFamily="18" charset="0"/>
            </a:endParaRPr>
          </a:p>
          <a:p>
            <a:pPr marL="0" lvl="0" indent="0" algn="ctr" eaLnBrk="1" hangingPunct="1">
              <a:lnSpc>
                <a:spcPct val="99000"/>
              </a:lnSpc>
              <a:spcBef>
                <a:spcPts val="90"/>
              </a:spcBef>
              <a:buFontTx/>
              <a:buNone/>
            </a:pPr>
            <a:r>
              <a:rPr lang="en-US" altLang="en-US" sz="2900" b="1" dirty="0">
                <a:solidFill>
                  <a:srgbClr val="0000FF"/>
                </a:solidFill>
                <a:latin typeface="Times New Roman" panose="02020603050405020304" pitchFamily="18" charset="0"/>
                <a:cs typeface="Times New Roman" panose="02020603050405020304" pitchFamily="18" charset="0"/>
              </a:rPr>
              <a:t>thiện Hiến pháp  v</a:t>
            </a:r>
            <a:r>
              <a:rPr lang="en-US" altLang="en-US" sz="2900" b="1" dirty="0">
                <a:solidFill>
                  <a:srgbClr val="0000FF"/>
                </a:solidFill>
                <a:latin typeface="Times New Roman" panose="02020603050405020304" pitchFamily="18" charset="0"/>
                <a:ea typeface="Times New Roman" panose="02020603050405020304" pitchFamily="18" charset="0"/>
              </a:rPr>
              <a:t>à</a:t>
            </a:r>
            <a:r>
              <a:rPr lang="en-US" altLang="en-US" sz="2900" b="1" dirty="0">
                <a:solidFill>
                  <a:srgbClr val="0000FF"/>
                </a:solidFill>
                <a:latin typeface="Times New Roman" panose="02020603050405020304" pitchFamily="18" charset="0"/>
                <a:cs typeface="Times New Roman" panose="02020603050405020304" pitchFamily="18" charset="0"/>
              </a:rPr>
              <a:t> hệ thống  pháp luật</a:t>
            </a:r>
            <a:endParaRPr lang="en-US" altLang="en-US" sz="2900" b="1" dirty="0">
              <a:latin typeface="Times New Roman" panose="02020603050405020304" pitchFamily="18" charset="0"/>
              <a:ea typeface="Times New Roman" panose="02020603050405020304" pitchFamily="18" charset="0"/>
            </a:endParaRPr>
          </a:p>
        </p:txBody>
      </p:sp>
      <p:sp>
        <p:nvSpPr>
          <p:cNvPr id="60422" name="object 7"/>
          <p:cNvSpPr/>
          <p:nvPr/>
        </p:nvSpPr>
        <p:spPr>
          <a:xfrm>
            <a:off x="4657725" y="2752725"/>
            <a:ext cx="3602038" cy="1858963"/>
          </a:xfrm>
          <a:custGeom>
            <a:avLst/>
            <a:gdLst/>
            <a:ahLst/>
            <a:cxnLst>
              <a:cxn ang="0">
                <a:pos x="0" y="1837"/>
              </a:cxn>
              <a:cxn ang="0">
                <a:pos x="19010" y="1837"/>
              </a:cxn>
              <a:cxn ang="0">
                <a:pos x="19010" y="0"/>
              </a:cxn>
              <a:cxn ang="0">
                <a:pos x="0" y="0"/>
              </a:cxn>
              <a:cxn ang="0">
                <a:pos x="0" y="1837"/>
              </a:cxn>
            </a:cxnLst>
            <a:pathLst>
              <a:path w="3962400" h="2108200">
                <a:moveTo>
                  <a:pt x="0" y="2108200"/>
                </a:moveTo>
                <a:lnTo>
                  <a:pt x="3962400" y="2108200"/>
                </a:lnTo>
                <a:lnTo>
                  <a:pt x="3962400" y="0"/>
                </a:lnTo>
                <a:lnTo>
                  <a:pt x="0" y="0"/>
                </a:lnTo>
                <a:lnTo>
                  <a:pt x="0" y="2108200"/>
                </a:lnTo>
                <a:close/>
              </a:path>
            </a:pathLst>
          </a:custGeom>
          <a:solidFill>
            <a:srgbClr val="FFFF99">
              <a:alpha val="100000"/>
            </a:srgbClr>
          </a:solidFill>
          <a:ln w="9525">
            <a:noFill/>
          </a:ln>
        </p:spPr>
        <p:txBody>
          <a:bodyPr/>
          <a:p>
            <a:endParaRPr lang="en-US"/>
          </a:p>
        </p:txBody>
      </p:sp>
      <p:sp>
        <p:nvSpPr>
          <p:cNvPr id="60423" name="object 8"/>
          <p:cNvSpPr txBox="1"/>
          <p:nvPr/>
        </p:nvSpPr>
        <p:spPr>
          <a:xfrm>
            <a:off x="4714875" y="2705100"/>
            <a:ext cx="3602038" cy="1849438"/>
          </a:xfrm>
          <a:prstGeom prst="rect">
            <a:avLst/>
          </a:prstGeom>
          <a:noFill/>
          <a:ln w="63500" cap="flat" cmpd="sng">
            <a:solidFill>
              <a:srgbClr val="000000"/>
            </a:solidFill>
            <a:prstDash val="solid"/>
            <a:miter/>
            <a:headEnd type="none" w="med" len="med"/>
            <a:tailEnd type="none" w="med" len="med"/>
          </a:ln>
        </p:spPr>
        <p:txBody>
          <a:bodyPr lIns="0" tIns="0"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900" b="1" dirty="0">
                <a:solidFill>
                  <a:srgbClr val="0000FF"/>
                </a:solidFill>
                <a:latin typeface="Times New Roman" panose="02020603050405020304" pitchFamily="18" charset="0"/>
                <a:cs typeface="Times New Roman" panose="02020603050405020304" pitchFamily="18" charset="0"/>
              </a:rPr>
              <a:t>Tuyên truyền Hiến</a:t>
            </a:r>
            <a:endParaRPr lang="en-US" altLang="en-US" sz="2900" b="1" dirty="0">
              <a:latin typeface="Times New Roman" panose="02020603050405020304" pitchFamily="18" charset="0"/>
              <a:cs typeface="Times New Roman" panose="02020603050405020304" pitchFamily="18" charset="0"/>
            </a:endParaRPr>
          </a:p>
          <a:p>
            <a:pPr marL="0" lvl="0" indent="0" algn="ctr" eaLnBrk="1" hangingPunct="1">
              <a:lnSpc>
                <a:spcPct val="99000"/>
              </a:lnSpc>
              <a:spcBef>
                <a:spcPts val="90"/>
              </a:spcBef>
              <a:buFontTx/>
              <a:buNone/>
            </a:pPr>
            <a:r>
              <a:rPr lang="en-US" altLang="en-US" sz="2900" b="1" dirty="0">
                <a:solidFill>
                  <a:srgbClr val="0000FF"/>
                </a:solidFill>
                <a:latin typeface="Times New Roman" panose="02020603050405020304" pitchFamily="18" charset="0"/>
                <a:cs typeface="Times New Roman" panose="02020603050405020304" pitchFamily="18" charset="0"/>
              </a:rPr>
              <a:t>pháp v</a:t>
            </a:r>
            <a:r>
              <a:rPr lang="en-US" altLang="en-US" sz="2900" b="1" dirty="0">
                <a:solidFill>
                  <a:srgbClr val="0000FF"/>
                </a:solidFill>
                <a:latin typeface="Times New Roman" panose="02020603050405020304" pitchFamily="18" charset="0"/>
                <a:ea typeface="Times New Roman" panose="02020603050405020304" pitchFamily="18" charset="0"/>
              </a:rPr>
              <a:t>à</a:t>
            </a:r>
            <a:r>
              <a:rPr lang="en-US" altLang="en-US" sz="2900" b="1" dirty="0">
                <a:solidFill>
                  <a:srgbClr val="0000FF"/>
                </a:solidFill>
                <a:latin typeface="Times New Roman" panose="02020603050405020304" pitchFamily="18" charset="0"/>
                <a:cs typeface="Times New Roman" panose="02020603050405020304" pitchFamily="18" charset="0"/>
              </a:rPr>
              <a:t> pháp luật  cho nhân dân biết  để thực hiện</a:t>
            </a:r>
            <a:endParaRPr lang="en-US" altLang="en-US" sz="2900" b="1" dirty="0">
              <a:latin typeface="Times New Roman" panose="02020603050405020304" pitchFamily="18" charset="0"/>
              <a:ea typeface="Times New Roman" panose="02020603050405020304" pitchFamily="18" charset="0"/>
            </a:endParaRPr>
          </a:p>
        </p:txBody>
      </p:sp>
      <p:sp>
        <p:nvSpPr>
          <p:cNvPr id="60424" name="object 11"/>
          <p:cNvSpPr txBox="1"/>
          <p:nvPr/>
        </p:nvSpPr>
        <p:spPr>
          <a:xfrm>
            <a:off x="808038" y="5105400"/>
            <a:ext cx="7551737" cy="1344613"/>
          </a:xfrm>
          <a:prstGeom prst="rect">
            <a:avLst/>
          </a:prstGeom>
          <a:solidFill>
            <a:srgbClr val="FFFF00"/>
          </a:solidFill>
          <a:ln w="63500" cap="flat" cmpd="sng">
            <a:solidFill>
              <a:srgbClr val="000000"/>
            </a:solidFill>
            <a:prstDash val="solid"/>
            <a:miter/>
            <a:headEnd type="none" w="med" len="med"/>
            <a:tailEnd type="none" w="med" len="med"/>
          </a:ln>
        </p:spPr>
        <p:txBody>
          <a:bodyPr lIns="0" tIns="0"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2900" b="1" i="1" dirty="0">
                <a:solidFill>
                  <a:srgbClr val="FF0000"/>
                </a:solidFill>
                <a:latin typeface="Times New Roman" panose="02020603050405020304" pitchFamily="18" charset="0"/>
                <a:cs typeface="Times New Roman" panose="02020603050405020304" pitchFamily="18" charset="0"/>
              </a:rPr>
              <a:t>“L</a:t>
            </a:r>
            <a:r>
              <a:rPr lang="en-US" altLang="en-US" sz="2900" b="1" i="1" dirty="0">
                <a:solidFill>
                  <a:srgbClr val="FF0000"/>
                </a:solidFill>
                <a:latin typeface="Times New Roman" panose="02020603050405020304" pitchFamily="18" charset="0"/>
                <a:ea typeface="Times New Roman" panose="02020603050405020304" pitchFamily="18" charset="0"/>
              </a:rPr>
              <a:t>à</a:t>
            </a:r>
            <a:r>
              <a:rPr lang="en-US" altLang="en-US" sz="2900" b="1" i="1" dirty="0">
                <a:solidFill>
                  <a:srgbClr val="FF0000"/>
                </a:solidFill>
                <a:latin typeface="Times New Roman" panose="02020603050405020304" pitchFamily="18" charset="0"/>
                <a:cs typeface="Times New Roman" panose="02020603050405020304" pitchFamily="18" charset="0"/>
              </a:rPr>
              <a:t>m sao cho dân biết hưởng quyền dân</a:t>
            </a:r>
            <a:endParaRPr lang="en-US" altLang="en-US" sz="2900" b="1" dirty="0">
              <a:solidFill>
                <a:srgbClr val="FF0000"/>
              </a:solidFill>
              <a:latin typeface="Times New Roman" panose="02020603050405020304" pitchFamily="18" charset="0"/>
              <a:cs typeface="Times New Roman" panose="02020603050405020304" pitchFamily="18" charset="0"/>
            </a:endParaRPr>
          </a:p>
          <a:p>
            <a:pPr marL="0" lvl="0" indent="0" algn="ctr" eaLnBrk="1" hangingPunct="1">
              <a:lnSpc>
                <a:spcPts val="3415"/>
              </a:lnSpc>
              <a:spcBef>
                <a:spcPts val="200"/>
              </a:spcBef>
              <a:buFontTx/>
              <a:buNone/>
            </a:pPr>
            <a:r>
              <a:rPr lang="en-US" altLang="en-US" sz="2900" b="1" i="1" dirty="0">
                <a:solidFill>
                  <a:srgbClr val="FF0000"/>
                </a:solidFill>
                <a:latin typeface="Times New Roman" panose="02020603050405020304" pitchFamily="18" charset="0"/>
                <a:cs typeface="Times New Roman" panose="02020603050405020304" pitchFamily="18" charset="0"/>
              </a:rPr>
              <a:t>chủ, biết dùng quyền dân chủ của mình, dám nói, dám l</a:t>
            </a:r>
            <a:r>
              <a:rPr lang="en-US" altLang="en-US" sz="2900" b="1" i="1" dirty="0">
                <a:solidFill>
                  <a:srgbClr val="FF0000"/>
                </a:solidFill>
                <a:latin typeface="Times New Roman" panose="02020603050405020304" pitchFamily="18" charset="0"/>
                <a:ea typeface="Times New Roman" panose="02020603050405020304" pitchFamily="18" charset="0"/>
              </a:rPr>
              <a:t>à</a:t>
            </a:r>
            <a:r>
              <a:rPr lang="en-US" altLang="en-US" sz="2900" b="1" i="1" dirty="0">
                <a:solidFill>
                  <a:srgbClr val="FF0000"/>
                </a:solidFill>
                <a:latin typeface="Times New Roman" panose="02020603050405020304" pitchFamily="18" charset="0"/>
                <a:cs typeface="Times New Roman" panose="02020603050405020304" pitchFamily="18" charset="0"/>
              </a:rPr>
              <a:t>m”</a:t>
            </a:r>
            <a:endParaRPr lang="en-US" altLang="en-US" sz="2900" b="1" dirty="0">
              <a:solidFill>
                <a:srgbClr val="FF0000"/>
              </a:solidFill>
              <a:latin typeface="Times New Roman" panose="02020603050405020304" pitchFamily="18" charset="0"/>
              <a:ea typeface="Times New Roman" panose="02020603050405020304" pitchFamily="18" charset="0"/>
            </a:endParaRPr>
          </a:p>
        </p:txBody>
      </p:sp>
      <p:sp>
        <p:nvSpPr>
          <p:cNvPr id="60425" name="object 12"/>
          <p:cNvSpPr/>
          <p:nvPr/>
        </p:nvSpPr>
        <p:spPr>
          <a:xfrm>
            <a:off x="2309813" y="4562475"/>
            <a:ext cx="4548187" cy="515938"/>
          </a:xfrm>
          <a:custGeom>
            <a:avLst/>
            <a:gdLst/>
            <a:ahLst/>
            <a:cxnLst>
              <a:cxn ang="0">
                <a:pos x="11924" y="483"/>
              </a:cxn>
              <a:cxn ang="0">
                <a:pos x="11873" y="550"/>
              </a:cxn>
              <a:cxn ang="0">
                <a:pos x="11984" y="555"/>
              </a:cxn>
              <a:cxn ang="0">
                <a:pos x="12095" y="550"/>
              </a:cxn>
              <a:cxn ang="0">
                <a:pos x="12105" y="531"/>
              </a:cxn>
              <a:cxn ang="0">
                <a:pos x="12044" y="471"/>
              </a:cxn>
              <a:cxn ang="0">
                <a:pos x="11742" y="446"/>
              </a:cxn>
              <a:cxn ang="0">
                <a:pos x="11924" y="483"/>
              </a:cxn>
              <a:cxn ang="0">
                <a:pos x="23545" y="72"/>
              </a:cxn>
              <a:cxn ang="0">
                <a:pos x="23062" y="193"/>
              </a:cxn>
              <a:cxn ang="0">
                <a:pos x="22516" y="242"/>
              </a:cxn>
              <a:cxn ang="0">
                <a:pos x="13558" y="265"/>
              </a:cxn>
              <a:cxn ang="0">
                <a:pos x="12833" y="303"/>
              </a:cxn>
              <a:cxn ang="0">
                <a:pos x="12227" y="374"/>
              </a:cxn>
              <a:cxn ang="0">
                <a:pos x="12044" y="471"/>
              </a:cxn>
              <a:cxn ang="0">
                <a:pos x="12105" y="531"/>
              </a:cxn>
              <a:cxn ang="0">
                <a:pos x="12257" y="458"/>
              </a:cxn>
              <a:cxn ang="0">
                <a:pos x="12651" y="374"/>
              </a:cxn>
              <a:cxn ang="0">
                <a:pos x="13256" y="326"/>
              </a:cxn>
              <a:cxn ang="0">
                <a:pos x="22153" y="303"/>
              </a:cxn>
              <a:cxn ang="0">
                <a:pos x="22879" y="265"/>
              </a:cxn>
              <a:cxn ang="0">
                <a:pos x="23484" y="193"/>
              </a:cxn>
              <a:cxn ang="0">
                <a:pos x="23787" y="85"/>
              </a:cxn>
              <a:cxn ang="0">
                <a:pos x="243" y="0"/>
              </a:cxn>
              <a:cxn ang="0">
                <a:pos x="182" y="132"/>
              </a:cxn>
              <a:cxn ang="0">
                <a:pos x="364" y="193"/>
              </a:cxn>
              <a:cxn ang="0">
                <a:pos x="909" y="265"/>
              </a:cxn>
              <a:cxn ang="0">
                <a:pos x="1694" y="303"/>
              </a:cxn>
              <a:cxn ang="0">
                <a:pos x="11379" y="374"/>
              </a:cxn>
              <a:cxn ang="0">
                <a:pos x="11742" y="446"/>
              </a:cxn>
              <a:cxn ang="0">
                <a:pos x="11984" y="423"/>
              </a:cxn>
              <a:cxn ang="0">
                <a:pos x="11501" y="338"/>
              </a:cxn>
              <a:cxn ang="0">
                <a:pos x="10471" y="265"/>
              </a:cxn>
              <a:cxn ang="0">
                <a:pos x="1332" y="242"/>
              </a:cxn>
              <a:cxn ang="0">
                <a:pos x="787" y="193"/>
              </a:cxn>
              <a:cxn ang="0">
                <a:pos x="408" y="121"/>
              </a:cxn>
              <a:cxn ang="0">
                <a:pos x="303" y="72"/>
              </a:cxn>
              <a:cxn ang="0">
                <a:pos x="12227" y="458"/>
              </a:cxn>
              <a:cxn ang="0">
                <a:pos x="726" y="181"/>
              </a:cxn>
              <a:cxn ang="0">
                <a:pos x="726" y="181"/>
              </a:cxn>
              <a:cxn ang="0">
                <a:pos x="605" y="156"/>
              </a:cxn>
              <a:cxn ang="0">
                <a:pos x="364" y="121"/>
              </a:cxn>
              <a:cxn ang="0">
                <a:pos x="23606" y="0"/>
              </a:cxn>
              <a:cxn ang="0">
                <a:pos x="23848" y="12"/>
              </a:cxn>
            </a:cxnLst>
            <a:pathLst>
              <a:path w="5003800" h="584200">
                <a:moveTo>
                  <a:pt x="2518833" y="461433"/>
                </a:moveTo>
                <a:lnTo>
                  <a:pt x="2501900" y="495300"/>
                </a:lnTo>
                <a:lnTo>
                  <a:pt x="2501900" y="508000"/>
                </a:lnTo>
                <a:lnTo>
                  <a:pt x="2489200" y="558800"/>
                </a:lnTo>
                <a:lnTo>
                  <a:pt x="2489200" y="571500"/>
                </a:lnTo>
                <a:lnTo>
                  <a:pt x="2491382" y="578842"/>
                </a:lnTo>
                <a:lnTo>
                  <a:pt x="2497137" y="582612"/>
                </a:lnTo>
                <a:lnTo>
                  <a:pt x="2505273" y="584001"/>
                </a:lnTo>
                <a:lnTo>
                  <a:pt x="2514600" y="584200"/>
                </a:lnTo>
                <a:lnTo>
                  <a:pt x="2523926" y="584001"/>
                </a:lnTo>
                <a:lnTo>
                  <a:pt x="2532062" y="582612"/>
                </a:lnTo>
                <a:lnTo>
                  <a:pt x="2537817" y="578842"/>
                </a:lnTo>
                <a:lnTo>
                  <a:pt x="2540000" y="571500"/>
                </a:lnTo>
                <a:lnTo>
                  <a:pt x="2543175" y="558800"/>
                </a:lnTo>
                <a:lnTo>
                  <a:pt x="2540000" y="558800"/>
                </a:lnTo>
                <a:lnTo>
                  <a:pt x="2540000" y="508000"/>
                </a:lnTo>
                <a:lnTo>
                  <a:pt x="2527300" y="508000"/>
                </a:lnTo>
                <a:lnTo>
                  <a:pt x="2527300" y="495300"/>
                </a:lnTo>
                <a:lnTo>
                  <a:pt x="2518833" y="461433"/>
                </a:lnTo>
                <a:close/>
              </a:path>
              <a:path w="5003800" h="584200">
                <a:moveTo>
                  <a:pt x="2514600" y="469900"/>
                </a:moveTo>
                <a:lnTo>
                  <a:pt x="2463800" y="469900"/>
                </a:lnTo>
                <a:lnTo>
                  <a:pt x="2489200" y="520700"/>
                </a:lnTo>
                <a:lnTo>
                  <a:pt x="2489200" y="558800"/>
                </a:lnTo>
                <a:lnTo>
                  <a:pt x="2501900" y="508000"/>
                </a:lnTo>
                <a:lnTo>
                  <a:pt x="2501900" y="495300"/>
                </a:lnTo>
                <a:lnTo>
                  <a:pt x="2514600" y="469900"/>
                </a:lnTo>
                <a:close/>
              </a:path>
              <a:path w="5003800" h="584200">
                <a:moveTo>
                  <a:pt x="4940300" y="76200"/>
                </a:moveTo>
                <a:lnTo>
                  <a:pt x="4927600" y="127000"/>
                </a:lnTo>
                <a:lnTo>
                  <a:pt x="4889500" y="165100"/>
                </a:lnTo>
                <a:lnTo>
                  <a:pt x="4838700" y="203200"/>
                </a:lnTo>
                <a:lnTo>
                  <a:pt x="4787900" y="228600"/>
                </a:lnTo>
                <a:lnTo>
                  <a:pt x="4711700" y="254000"/>
                </a:lnTo>
                <a:lnTo>
                  <a:pt x="4724400" y="254000"/>
                </a:lnTo>
                <a:lnTo>
                  <a:pt x="4648200" y="266700"/>
                </a:lnTo>
                <a:lnTo>
                  <a:pt x="4559300" y="279400"/>
                </a:lnTo>
                <a:lnTo>
                  <a:pt x="2844800" y="279400"/>
                </a:lnTo>
                <a:lnTo>
                  <a:pt x="2768600" y="292100"/>
                </a:lnTo>
                <a:lnTo>
                  <a:pt x="2755900" y="292100"/>
                </a:lnTo>
                <a:lnTo>
                  <a:pt x="2692400" y="317500"/>
                </a:lnTo>
                <a:lnTo>
                  <a:pt x="2628900" y="355600"/>
                </a:lnTo>
                <a:lnTo>
                  <a:pt x="2578100" y="393700"/>
                </a:lnTo>
                <a:lnTo>
                  <a:pt x="2565400" y="393700"/>
                </a:lnTo>
                <a:lnTo>
                  <a:pt x="2527300" y="444500"/>
                </a:lnTo>
                <a:lnTo>
                  <a:pt x="2518833" y="461433"/>
                </a:lnTo>
                <a:lnTo>
                  <a:pt x="2527300" y="495300"/>
                </a:lnTo>
                <a:lnTo>
                  <a:pt x="2527300" y="508000"/>
                </a:lnTo>
                <a:lnTo>
                  <a:pt x="2540000" y="508000"/>
                </a:lnTo>
                <a:lnTo>
                  <a:pt x="2540000" y="558800"/>
                </a:lnTo>
                <a:lnTo>
                  <a:pt x="2543175" y="558800"/>
                </a:lnTo>
                <a:lnTo>
                  <a:pt x="2552700" y="520700"/>
                </a:lnTo>
                <a:lnTo>
                  <a:pt x="2571750" y="482600"/>
                </a:lnTo>
                <a:lnTo>
                  <a:pt x="2565400" y="482600"/>
                </a:lnTo>
                <a:lnTo>
                  <a:pt x="2603500" y="431800"/>
                </a:lnTo>
                <a:lnTo>
                  <a:pt x="2654300" y="393700"/>
                </a:lnTo>
                <a:lnTo>
                  <a:pt x="2717800" y="368300"/>
                </a:lnTo>
                <a:lnTo>
                  <a:pt x="2705100" y="368300"/>
                </a:lnTo>
                <a:lnTo>
                  <a:pt x="2781300" y="342900"/>
                </a:lnTo>
                <a:lnTo>
                  <a:pt x="2844800" y="330200"/>
                </a:lnTo>
                <a:lnTo>
                  <a:pt x="4559300" y="330200"/>
                </a:lnTo>
                <a:lnTo>
                  <a:pt x="4648200" y="317500"/>
                </a:lnTo>
                <a:lnTo>
                  <a:pt x="4724400" y="304800"/>
                </a:lnTo>
                <a:lnTo>
                  <a:pt x="4737100" y="304800"/>
                </a:lnTo>
                <a:lnTo>
                  <a:pt x="4800600" y="279400"/>
                </a:lnTo>
                <a:lnTo>
                  <a:pt x="4864100" y="241300"/>
                </a:lnTo>
                <a:lnTo>
                  <a:pt x="4876800" y="241300"/>
                </a:lnTo>
                <a:lnTo>
                  <a:pt x="4927600" y="203200"/>
                </a:lnTo>
                <a:lnTo>
                  <a:pt x="4965700" y="152400"/>
                </a:lnTo>
                <a:lnTo>
                  <a:pt x="4991100" y="101600"/>
                </a:lnTo>
                <a:lnTo>
                  <a:pt x="4991100" y="88900"/>
                </a:lnTo>
                <a:lnTo>
                  <a:pt x="4940300" y="88900"/>
                </a:lnTo>
                <a:lnTo>
                  <a:pt x="4940300" y="76200"/>
                </a:lnTo>
                <a:close/>
              </a:path>
              <a:path w="5003800" h="584200">
                <a:moveTo>
                  <a:pt x="50800" y="0"/>
                </a:moveTo>
                <a:lnTo>
                  <a:pt x="0" y="12700"/>
                </a:lnTo>
                <a:lnTo>
                  <a:pt x="12700" y="88900"/>
                </a:lnTo>
                <a:lnTo>
                  <a:pt x="38100" y="139700"/>
                </a:lnTo>
                <a:lnTo>
                  <a:pt x="38100" y="152400"/>
                </a:lnTo>
                <a:lnTo>
                  <a:pt x="76200" y="190500"/>
                </a:lnTo>
                <a:lnTo>
                  <a:pt x="76200" y="203200"/>
                </a:lnTo>
                <a:lnTo>
                  <a:pt x="127000" y="241300"/>
                </a:lnTo>
                <a:lnTo>
                  <a:pt x="190500" y="266700"/>
                </a:lnTo>
                <a:lnTo>
                  <a:pt x="190500" y="279400"/>
                </a:lnTo>
                <a:lnTo>
                  <a:pt x="203200" y="279400"/>
                </a:lnTo>
                <a:lnTo>
                  <a:pt x="266700" y="304800"/>
                </a:lnTo>
                <a:lnTo>
                  <a:pt x="355600" y="317500"/>
                </a:lnTo>
                <a:lnTo>
                  <a:pt x="2108200" y="317500"/>
                </a:lnTo>
                <a:lnTo>
                  <a:pt x="2260600" y="342900"/>
                </a:lnTo>
                <a:lnTo>
                  <a:pt x="2387600" y="393700"/>
                </a:lnTo>
                <a:lnTo>
                  <a:pt x="2425700" y="431800"/>
                </a:lnTo>
                <a:lnTo>
                  <a:pt x="2463800" y="482600"/>
                </a:lnTo>
                <a:lnTo>
                  <a:pt x="2463800" y="469900"/>
                </a:lnTo>
                <a:lnTo>
                  <a:pt x="2514600" y="469900"/>
                </a:lnTo>
                <a:lnTo>
                  <a:pt x="2518833" y="461433"/>
                </a:lnTo>
                <a:lnTo>
                  <a:pt x="2514600" y="444500"/>
                </a:lnTo>
                <a:lnTo>
                  <a:pt x="2501900" y="444500"/>
                </a:lnTo>
                <a:lnTo>
                  <a:pt x="2463800" y="393700"/>
                </a:lnTo>
                <a:lnTo>
                  <a:pt x="2413000" y="355600"/>
                </a:lnTo>
                <a:lnTo>
                  <a:pt x="2349500" y="317500"/>
                </a:lnTo>
                <a:lnTo>
                  <a:pt x="2273300" y="292100"/>
                </a:lnTo>
                <a:lnTo>
                  <a:pt x="2197100" y="279400"/>
                </a:lnTo>
                <a:lnTo>
                  <a:pt x="2108200" y="266700"/>
                </a:lnTo>
                <a:lnTo>
                  <a:pt x="355600" y="266700"/>
                </a:lnTo>
                <a:lnTo>
                  <a:pt x="279400" y="254000"/>
                </a:lnTo>
                <a:lnTo>
                  <a:pt x="215900" y="228600"/>
                </a:lnTo>
                <a:lnTo>
                  <a:pt x="173566" y="203200"/>
                </a:lnTo>
                <a:lnTo>
                  <a:pt x="165100" y="203200"/>
                </a:lnTo>
                <a:lnTo>
                  <a:pt x="127000" y="165100"/>
                </a:lnTo>
                <a:lnTo>
                  <a:pt x="114300" y="165100"/>
                </a:lnTo>
                <a:lnTo>
                  <a:pt x="85725" y="127000"/>
                </a:lnTo>
                <a:lnTo>
                  <a:pt x="76200" y="127000"/>
                </a:lnTo>
                <a:lnTo>
                  <a:pt x="50800" y="76200"/>
                </a:lnTo>
                <a:lnTo>
                  <a:pt x="63500" y="76200"/>
                </a:lnTo>
                <a:lnTo>
                  <a:pt x="50800" y="0"/>
                </a:lnTo>
                <a:close/>
              </a:path>
              <a:path w="5003800" h="584200">
                <a:moveTo>
                  <a:pt x="2578100" y="469900"/>
                </a:moveTo>
                <a:lnTo>
                  <a:pt x="2565400" y="482600"/>
                </a:lnTo>
                <a:lnTo>
                  <a:pt x="2571750" y="482600"/>
                </a:lnTo>
                <a:lnTo>
                  <a:pt x="2578100" y="469900"/>
                </a:lnTo>
                <a:close/>
              </a:path>
              <a:path w="5003800" h="584200">
                <a:moveTo>
                  <a:pt x="152400" y="190500"/>
                </a:moveTo>
                <a:lnTo>
                  <a:pt x="165100" y="203200"/>
                </a:lnTo>
                <a:lnTo>
                  <a:pt x="173566" y="203200"/>
                </a:lnTo>
                <a:lnTo>
                  <a:pt x="152400" y="190500"/>
                </a:lnTo>
                <a:close/>
              </a:path>
              <a:path w="5003800" h="584200">
                <a:moveTo>
                  <a:pt x="114300" y="152400"/>
                </a:moveTo>
                <a:lnTo>
                  <a:pt x="114300" y="165100"/>
                </a:lnTo>
                <a:lnTo>
                  <a:pt x="127000" y="165100"/>
                </a:lnTo>
                <a:lnTo>
                  <a:pt x="114300" y="152400"/>
                </a:lnTo>
                <a:close/>
              </a:path>
              <a:path w="5003800" h="584200">
                <a:moveTo>
                  <a:pt x="76200" y="114300"/>
                </a:moveTo>
                <a:lnTo>
                  <a:pt x="76200" y="127000"/>
                </a:lnTo>
                <a:lnTo>
                  <a:pt x="85725" y="127000"/>
                </a:lnTo>
                <a:lnTo>
                  <a:pt x="76200" y="114300"/>
                </a:lnTo>
                <a:close/>
              </a:path>
              <a:path w="5003800" h="584200">
                <a:moveTo>
                  <a:pt x="4953000" y="0"/>
                </a:moveTo>
                <a:lnTo>
                  <a:pt x="4940300" y="88900"/>
                </a:lnTo>
                <a:lnTo>
                  <a:pt x="4991100" y="88900"/>
                </a:lnTo>
                <a:lnTo>
                  <a:pt x="5003800" y="12700"/>
                </a:lnTo>
                <a:lnTo>
                  <a:pt x="4953000" y="0"/>
                </a:lnTo>
                <a:close/>
              </a:path>
            </a:pathLst>
          </a:custGeom>
          <a:solidFill>
            <a:srgbClr val="000000">
              <a:alpha val="100000"/>
            </a:srgbClr>
          </a:solidFill>
          <a:ln w="9525">
            <a:noFill/>
          </a:ln>
        </p:spPr>
        <p:txBody>
          <a:bodyPr/>
          <a:p>
            <a:endParaRPr lang="en-US"/>
          </a:p>
        </p:txBody>
      </p:sp>
      <p:cxnSp>
        <p:nvCxnSpPr>
          <p:cNvPr id="60426" name="Straight Connector 11"/>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3" name="Rectangle 12"/>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0428" name="Picture 13"/>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6" name="Rectangle 15"/>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object 4"/>
          <p:cNvSpPr txBox="1"/>
          <p:nvPr/>
        </p:nvSpPr>
        <p:spPr>
          <a:xfrm>
            <a:off x="639763" y="2422525"/>
            <a:ext cx="7940675" cy="1489075"/>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ts val="1200"/>
              </a:spcBef>
              <a:buFontTx/>
              <a:buNone/>
            </a:pPr>
            <a:r>
              <a:rPr lang="en-US" altLang="en-US" dirty="0">
                <a:solidFill>
                  <a:srgbClr val="002060"/>
                </a:solidFill>
                <a:latin typeface="Times New Roman" panose="02020603050405020304" pitchFamily="18" charset="0"/>
                <a:cs typeface="Times New Roman" panose="02020603050405020304" pitchFamily="18" charset="0"/>
              </a:rPr>
              <a:t>- Đưa pháp luật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o trong cuộc sống, bảo đảm cho pháp luật được thi h</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nh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có cơ chế giám sát việc thi h</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nh pháp luật</a:t>
            </a:r>
            <a:endParaRPr lang="en-US" altLang="en-US" dirty="0">
              <a:solidFill>
                <a:srgbClr val="002060"/>
              </a:solidFill>
              <a:latin typeface="Times New Roman" panose="02020603050405020304" pitchFamily="18" charset="0"/>
              <a:ea typeface="Times New Roman" panose="02020603050405020304" pitchFamily="18" charset="0"/>
            </a:endParaRPr>
          </a:p>
        </p:txBody>
      </p:sp>
      <p:sp>
        <p:nvSpPr>
          <p:cNvPr id="61443" name="Rectangle 2"/>
          <p:cNvSpPr/>
          <p:nvPr/>
        </p:nvSpPr>
        <p:spPr>
          <a:xfrm>
            <a:off x="655638" y="1277938"/>
            <a:ext cx="7740650" cy="12223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20000"/>
              </a:lnSpc>
              <a:spcBef>
                <a:spcPct val="0"/>
              </a:spcBef>
              <a:buFontTx/>
              <a:buNone/>
            </a:pPr>
            <a:r>
              <a:rPr lang="en-US" altLang="en-US" b="1" dirty="0">
                <a:solidFill>
                  <a:srgbClr val="002060"/>
                </a:solidFill>
                <a:latin typeface="Times New Roman" panose="02020603050405020304" pitchFamily="18" charset="0"/>
                <a:cs typeface="Times New Roman" panose="02020603050405020304" pitchFamily="18" charset="0"/>
              </a:rPr>
              <a:t>2.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 pháp quyền</a:t>
            </a:r>
            <a:br>
              <a:rPr lang="en-US" altLang="en-US" b="1" dirty="0">
                <a:solidFill>
                  <a:srgbClr val="FF0000"/>
                </a:solidFill>
                <a:latin typeface="Times New Roman" panose="02020603050405020304" pitchFamily="18" charset="0"/>
                <a:cs typeface="Times New Roman" panose="02020603050405020304" pitchFamily="18" charset="0"/>
              </a:rPr>
            </a:br>
            <a:r>
              <a:rPr lang="en-US" altLang="en-US" b="1" dirty="0">
                <a:solidFill>
                  <a:srgbClr val="FF0000"/>
                </a:solidFill>
                <a:latin typeface="Times New Roman" panose="02020603050405020304" pitchFamily="18" charset="0"/>
                <a:cs typeface="Times New Roman" panose="02020603050405020304" pitchFamily="18" charset="0"/>
              </a:rPr>
              <a:t>b. Nh</a:t>
            </a:r>
            <a:r>
              <a:rPr lang="en-US" altLang="en-US" b="1" dirty="0">
                <a:solidFill>
                  <a:srgbClr val="FF0000"/>
                </a:solidFill>
                <a:latin typeface="Times New Roman" panose="02020603050405020304" pitchFamily="18" charset="0"/>
                <a:ea typeface="Times New Roman" panose="02020603050405020304" pitchFamily="18" charset="0"/>
              </a:rPr>
              <a:t>à</a:t>
            </a:r>
            <a:r>
              <a:rPr lang="en-US" altLang="en-US" b="1" dirty="0">
                <a:solidFill>
                  <a:srgbClr val="FF0000"/>
                </a:solidFill>
                <a:latin typeface="Times New Roman" panose="02020603050405020304" pitchFamily="18" charset="0"/>
                <a:cs typeface="Times New Roman" panose="02020603050405020304" pitchFamily="18" charset="0"/>
              </a:rPr>
              <a:t> nước thượng tôn pháp luật</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639763" y="3911600"/>
            <a:ext cx="7740650"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b="1" dirty="0">
                <a:solidFill>
                  <a:srgbClr val="FF0000"/>
                </a:solidFill>
                <a:latin typeface="Times New Roman" panose="02020603050405020304" pitchFamily="18" charset="0"/>
                <a:cs typeface="Times New Roman" panose="02020603050405020304" pitchFamily="18" charset="0"/>
              </a:rPr>
              <a:t>c. Pháp quyền nhân nghĩa</a:t>
            </a:r>
            <a:endParaRPr lang="en-US" altLang="en-US" b="1" dirty="0">
              <a:solidFill>
                <a:srgbClr val="FF0000"/>
              </a:solidFill>
              <a:latin typeface="Times New Roman" panose="02020603050405020304" pitchFamily="18" charset="0"/>
              <a:ea typeface="Times New Roman" panose="02020603050405020304" pitchFamily="18" charset="0"/>
            </a:endParaRPr>
          </a:p>
        </p:txBody>
      </p:sp>
      <p:sp>
        <p:nvSpPr>
          <p:cNvPr id="5" name="object 4"/>
          <p:cNvSpPr txBox="1"/>
          <p:nvPr/>
        </p:nvSpPr>
        <p:spPr>
          <a:xfrm>
            <a:off x="639763" y="4495800"/>
            <a:ext cx="7940675" cy="2135188"/>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ts val="1200"/>
              </a:spcBef>
              <a:buNone/>
            </a:pPr>
            <a:r>
              <a:rPr lang="en-US" altLang="en-US" dirty="0">
                <a:solidFill>
                  <a:srgbClr val="002060"/>
                </a:solidFill>
                <a:latin typeface="Times New Roman" panose="02020603050405020304" pitchFamily="18" charset="0"/>
                <a:cs typeface="Times New Roman" panose="02020603050405020304" pitchFamily="18" charset="0"/>
              </a:rPr>
              <a:t>- Nh</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nước phải tôn trọng, đảm bảo thực thi đầy đủ các quyền con người, chăm lo lợi ích đến mọi người</a:t>
            </a:r>
            <a:endParaRPr lang="en-US" altLang="en-US" dirty="0">
              <a:solidFill>
                <a:srgbClr val="002060"/>
              </a:solidFill>
              <a:latin typeface="Times New Roman" panose="02020603050405020304" pitchFamily="18" charset="0"/>
              <a:cs typeface="Times New Roman" panose="02020603050405020304" pitchFamily="18" charset="0"/>
            </a:endParaRPr>
          </a:p>
          <a:p>
            <a:pPr marL="0" lvl="0" indent="0" algn="just" eaLnBrk="1" hangingPunct="1">
              <a:spcBef>
                <a:spcPts val="1200"/>
              </a:spcBef>
              <a:buNone/>
            </a:pPr>
            <a:r>
              <a:rPr lang="en-US" altLang="en-US" dirty="0">
                <a:solidFill>
                  <a:srgbClr val="002060"/>
                </a:solidFill>
                <a:latin typeface="Times New Roman" panose="02020603050405020304" pitchFamily="18" charset="0"/>
                <a:cs typeface="Times New Roman" panose="02020603050405020304" pitchFamily="18" charset="0"/>
              </a:rPr>
              <a:t>- Pháp luật có tính nhân văn v</a:t>
            </a:r>
            <a:r>
              <a:rPr lang="en-US" altLang="en-US" dirty="0">
                <a:solidFill>
                  <a:srgbClr val="002060"/>
                </a:solidFill>
                <a:latin typeface="Times New Roman" panose="02020603050405020304" pitchFamily="18" charset="0"/>
                <a:ea typeface="Times New Roman" panose="02020603050405020304" pitchFamily="18" charset="0"/>
              </a:rPr>
              <a:t>à</a:t>
            </a:r>
            <a:r>
              <a:rPr lang="en-US" altLang="en-US" dirty="0">
                <a:solidFill>
                  <a:srgbClr val="002060"/>
                </a:solidFill>
                <a:latin typeface="Times New Roman" panose="02020603050405020304" pitchFamily="18" charset="0"/>
                <a:cs typeface="Times New Roman" panose="02020603050405020304" pitchFamily="18" charset="0"/>
              </a:rPr>
              <a:t> khuyến thiện</a:t>
            </a:r>
            <a:endParaRPr lang="en-US" altLang="en-US" dirty="0">
              <a:solidFill>
                <a:srgbClr val="002060"/>
              </a:solidFill>
              <a:latin typeface="Times New Roman" panose="02020603050405020304" pitchFamily="18" charset="0"/>
              <a:ea typeface="Times New Roman" panose="02020603050405020304" pitchFamily="18" charset="0"/>
            </a:endParaRPr>
          </a:p>
        </p:txBody>
      </p:sp>
      <p:cxnSp>
        <p:nvCxnSpPr>
          <p:cNvPr id="61446" name="Straight Connector 5"/>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1448"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500" fill="hold"/>
                                        <p:tgtEl>
                                          <p:spTgt spid="41986"/>
                                        </p:tgtEl>
                                        <p:attrNameLst>
                                          <p:attrName>ppt_x</p:attrName>
                                        </p:attrNameLst>
                                      </p:cBhvr>
                                      <p:tavLst>
                                        <p:tav tm="0">
                                          <p:val>
                                            <p:strVal val="#ppt_x"/>
                                          </p:val>
                                        </p:tav>
                                        <p:tav tm="100000">
                                          <p:val>
                                            <p:strVal val="#ppt_x"/>
                                          </p:val>
                                        </p:tav>
                                      </p:tavLst>
                                    </p:anim>
                                    <p:anim calcmode="lin" valueType="num">
                                      <p:cBhvr additive="base">
                                        <p:cTn id="8" dur="500" fill="hold"/>
                                        <p:tgtEl>
                                          <p:spTgt spid="419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11138" y="1141413"/>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179388"/>
            <a:ext cx="34925"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40965"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3" name="Title 2"/>
          <p:cNvSpPr>
            <a:spLocks noGrp="1"/>
          </p:cNvSpPr>
          <p:nvPr>
            <p:ph type="ctrTitle"/>
          </p:nvPr>
        </p:nvSpPr>
        <p:spPr>
          <a:xfrm>
            <a:off x="739775" y="1758950"/>
            <a:ext cx="8404225" cy="911225"/>
          </a:xfrm>
        </p:spPr>
        <p:txBody>
          <a:bodyPr vert="horz" wrap="square" lIns="91440" tIns="45720" rIns="91440" bIns="45720" numCol="1" rtlCol="0" anchor="b" anchorCtr="0" compatLnSpc="1">
            <a:normAutofit fontScale="90000"/>
          </a:bodyPr>
          <a:lstStyle/>
          <a:p>
            <a:pPr marL="0" marR="0" lvl="0" indent="0" algn="ctr" defTabSz="685800" rtl="0" eaLnBrk="1" fontAlgn="auto" latinLnBrk="0" hangingPunct="1">
              <a:lnSpc>
                <a:spcPct val="150000"/>
              </a:lnSpc>
              <a:spcBef>
                <a:spcPct val="0"/>
              </a:spcBef>
              <a:spcAft>
                <a:spcPts val="0"/>
              </a:spcAft>
              <a:buClrTx/>
              <a:buSzTx/>
              <a:buFontTx/>
              <a:buNone/>
              <a:defRPr/>
            </a:pPr>
            <a:r>
              <a:rPr kumimoji="0" lang="en-US" sz="33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a:t>
            </a:r>
            <a: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t>NỘI DUNG BÀI GIẢNG</a:t>
            </a:r>
            <a:b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br>
            <a:endParaRPr kumimoji="0" lang="en-US" sz="2025" b="0" i="0" u="none" strike="noStrike" kern="1200" cap="none" spc="0" normalizeH="0" baseline="0" noProof="0" dirty="0">
              <a:ln>
                <a:noFill/>
              </a:ln>
              <a:solidFill>
                <a:schemeClr val="accent1"/>
              </a:solidFill>
              <a:effectLst/>
              <a:uLnTx/>
              <a:uFillTx/>
              <a:latin typeface="Times New Roman" panose="02020603050405020304" pitchFamily="18" charset="0"/>
              <a:ea typeface="+mj-ea"/>
              <a:cs typeface="Times New Roman" panose="02020603050405020304" pitchFamily="18" charset="0"/>
            </a:endParaRPr>
          </a:p>
        </p:txBody>
      </p:sp>
      <p:grpSp>
        <p:nvGrpSpPr>
          <p:cNvPr id="40970" name="Group 15"/>
          <p:cNvGrpSpPr/>
          <p:nvPr/>
        </p:nvGrpSpPr>
        <p:grpSpPr>
          <a:xfrm>
            <a:off x="1312863" y="1758950"/>
            <a:ext cx="6872287" cy="3346450"/>
            <a:chOff x="899592" y="1340768"/>
            <a:chExt cx="7560840" cy="4752528"/>
          </a:xfrm>
        </p:grpSpPr>
        <p:graphicFrame>
          <p:nvGraphicFramePr>
            <p:cNvPr id="17" name="Diagram 16"/>
            <p:cNvGraphicFramePr/>
            <p:nvPr/>
          </p:nvGraphicFramePr>
          <p:xfrm>
            <a:off x="899592" y="1340768"/>
            <a:ext cx="7560840" cy="475252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8" name="TextBox 17"/>
            <p:cNvSpPr txBox="1"/>
            <p:nvPr/>
          </p:nvSpPr>
          <p:spPr bwMode="auto">
            <a:xfrm>
              <a:off x="1001795" y="2348879"/>
              <a:ext cx="1139019" cy="907687"/>
            </a:xfrm>
            <a:prstGeom prst="rect">
              <a:avLst/>
            </a:prstGeom>
            <a:noFill/>
          </p:spPr>
          <p:txBody>
            <a:bodyPr>
              <a:spAutoFit/>
            </a:bodyPr>
            <a:lstStyle/>
            <a:p>
              <a:pPr marR="0" algn="ctr" defTabSz="914400" eaLnBrk="1" fontAlgn="auto" hangingPunct="1">
                <a:spcBef>
                  <a:spcPts val="0"/>
                </a:spcBef>
                <a:spcAft>
                  <a:spcPts val="0"/>
                </a:spcAft>
                <a:buClrTx/>
                <a:buSzTx/>
                <a:buFontTx/>
                <a:buNone/>
                <a:defRPr/>
              </a:pPr>
              <a:r>
                <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1.</a:t>
              </a:r>
              <a:endPar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sp>
          <p:nvSpPr>
            <p:cNvPr id="19" name="TextBox 18"/>
            <p:cNvSpPr txBox="1"/>
            <p:nvPr/>
          </p:nvSpPr>
          <p:spPr bwMode="auto">
            <a:xfrm>
              <a:off x="1300196" y="4376363"/>
              <a:ext cx="953763" cy="832045"/>
            </a:xfrm>
            <a:prstGeom prst="rect">
              <a:avLst/>
            </a:prstGeom>
            <a:noFill/>
          </p:spPr>
          <p:txBody>
            <a:bodyPr>
              <a:spAutoFit/>
            </a:bodyPr>
            <a:lstStyle/>
            <a:p>
              <a:pPr marR="0" defTabSz="914400" eaLnBrk="1" fontAlgn="auto" hangingPunct="1">
                <a:spcBef>
                  <a:spcPts val="0"/>
                </a:spcBef>
                <a:spcAft>
                  <a:spcPts val="0"/>
                </a:spcAft>
                <a:buClrTx/>
                <a:buSzTx/>
                <a:buFontTx/>
                <a:buNone/>
                <a:defRPr/>
              </a:pPr>
              <a:r>
                <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2.</a:t>
              </a:r>
              <a:endPar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grpSp>
      <p:pic>
        <p:nvPicPr>
          <p:cNvPr id="40971" name="Picture 12"/>
          <p:cNvPicPr>
            <a:picLocks noChangeAspect="1"/>
          </p:cNvPicPr>
          <p:nvPr/>
        </p:nvPicPr>
        <p:blipFill>
          <a:blip r:embed="rId6"/>
          <a:stretch>
            <a:fillRect/>
          </a:stretch>
        </p:blipFill>
        <p:spPr>
          <a:xfrm>
            <a:off x="661988" y="0"/>
            <a:ext cx="1216025" cy="1192213"/>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Rectangle 3"/>
          <p:cNvSpPr/>
          <p:nvPr/>
        </p:nvSpPr>
        <p:spPr>
          <a:xfrm>
            <a:off x="0" y="2971800"/>
            <a:ext cx="8991600" cy="35544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457200" lvl="0" indent="-457200" algn="just" eaLnBrk="1" hangingPunct="1">
              <a:spcBef>
                <a:spcPct val="50000"/>
              </a:spcBef>
              <a:buFontTx/>
              <a:buChar char="-"/>
            </a:pPr>
            <a:r>
              <a:rPr lang="en-US" altLang="en-US" sz="3000" b="1" dirty="0">
                <a:solidFill>
                  <a:srgbClr val="0070C0"/>
                </a:solidFill>
                <a:latin typeface="Times New Roman" panose="02020603050405020304" pitchFamily="18" charset="0"/>
                <a:cs typeface="Times New Roman" panose="02020603050405020304" pitchFamily="18" charset="0"/>
              </a:rPr>
              <a:t>Mục đích: Để giữ vững bản chất của Nh</a:t>
            </a:r>
            <a:r>
              <a:rPr lang="en-US" altLang="en-US" sz="3000" b="1" dirty="0">
                <a:solidFill>
                  <a:srgbClr val="0070C0"/>
                </a:solidFill>
                <a:latin typeface="Times New Roman" panose="02020603050405020304" pitchFamily="18" charset="0"/>
                <a:ea typeface="Times New Roman" panose="02020603050405020304" pitchFamily="18" charset="0"/>
              </a:rPr>
              <a:t>à</a:t>
            </a:r>
            <a:r>
              <a:rPr lang="en-US" altLang="en-US" sz="3000" b="1" dirty="0">
                <a:solidFill>
                  <a:srgbClr val="0070C0"/>
                </a:solidFill>
                <a:latin typeface="Times New Roman" panose="02020603050405020304" pitchFamily="18" charset="0"/>
                <a:cs typeface="Times New Roman" panose="02020603050405020304" pitchFamily="18" charset="0"/>
              </a:rPr>
              <a:t> nước, đảm bảo cho nh</a:t>
            </a:r>
            <a:r>
              <a:rPr lang="en-US" altLang="en-US" sz="3000" b="1" dirty="0">
                <a:solidFill>
                  <a:srgbClr val="0070C0"/>
                </a:solidFill>
                <a:latin typeface="Times New Roman" panose="02020603050405020304" pitchFamily="18" charset="0"/>
                <a:ea typeface="Times New Roman" panose="02020603050405020304" pitchFamily="18" charset="0"/>
              </a:rPr>
              <a:t>à</a:t>
            </a:r>
            <a:r>
              <a:rPr lang="en-US" altLang="en-US" sz="3000" b="1" dirty="0">
                <a:solidFill>
                  <a:srgbClr val="0070C0"/>
                </a:solidFill>
                <a:latin typeface="Times New Roman" panose="02020603050405020304" pitchFamily="18" charset="0"/>
                <a:cs typeface="Times New Roman" panose="02020603050405020304" pitchFamily="18" charset="0"/>
              </a:rPr>
              <a:t> nước hoạt động có hiệu quả, phòng chống thoái hóa, biến chất trong đội ngũ cán bộ Nh</a:t>
            </a:r>
            <a:r>
              <a:rPr lang="en-US" altLang="en-US" sz="3000" b="1" dirty="0">
                <a:solidFill>
                  <a:srgbClr val="0070C0"/>
                </a:solidFill>
                <a:latin typeface="Times New Roman" panose="02020603050405020304" pitchFamily="18" charset="0"/>
                <a:ea typeface="Times New Roman" panose="02020603050405020304" pitchFamily="18" charset="0"/>
              </a:rPr>
              <a:t>à</a:t>
            </a:r>
            <a:r>
              <a:rPr lang="en-US" altLang="en-US" sz="3000" b="1" dirty="0">
                <a:solidFill>
                  <a:srgbClr val="0070C0"/>
                </a:solidFill>
                <a:latin typeface="Times New Roman" panose="02020603050405020304" pitchFamily="18" charset="0"/>
                <a:cs typeface="Times New Roman" panose="02020603050405020304" pitchFamily="18" charset="0"/>
              </a:rPr>
              <a:t> nước.</a:t>
            </a:r>
            <a:endParaRPr lang="en-US" altLang="en-US" sz="3000" b="1" dirty="0">
              <a:solidFill>
                <a:srgbClr val="0070C0"/>
              </a:solidFill>
              <a:latin typeface="Times New Roman" panose="02020603050405020304" pitchFamily="18" charset="0"/>
              <a:cs typeface="Times New Roman" panose="02020603050405020304" pitchFamily="18" charset="0"/>
            </a:endParaRPr>
          </a:p>
          <a:p>
            <a:pPr marL="457200" lvl="0" indent="-457200" algn="just" eaLnBrk="1" hangingPunct="1">
              <a:spcBef>
                <a:spcPct val="50000"/>
              </a:spcBef>
              <a:buFontTx/>
              <a:buChar char="-"/>
            </a:pPr>
            <a:r>
              <a:rPr lang="en-US" altLang="en-US" sz="3000" b="1" dirty="0">
                <a:solidFill>
                  <a:srgbClr val="7030A0"/>
                </a:solidFill>
                <a:latin typeface="Times New Roman" panose="02020603050405020304" pitchFamily="18" charset="0"/>
                <a:cs typeface="Times New Roman" panose="02020603050405020304" pitchFamily="18" charset="0"/>
              </a:rPr>
              <a:t>Nhân dân l</a:t>
            </a:r>
            <a:r>
              <a:rPr lang="en-US" altLang="en-US" sz="3000" b="1" dirty="0">
                <a:solidFill>
                  <a:srgbClr val="7030A0"/>
                </a:solidFill>
                <a:latin typeface="Times New Roman" panose="02020603050405020304" pitchFamily="18" charset="0"/>
                <a:ea typeface="Times New Roman" panose="02020603050405020304" pitchFamily="18" charset="0"/>
              </a:rPr>
              <a:t>à</a:t>
            </a:r>
            <a:r>
              <a:rPr lang="en-US" altLang="en-US" sz="3000" b="1" dirty="0">
                <a:solidFill>
                  <a:srgbClr val="7030A0"/>
                </a:solidFill>
                <a:latin typeface="Times New Roman" panose="02020603050405020304" pitchFamily="18" charset="0"/>
                <a:cs typeface="Times New Roman" panose="02020603050405020304" pitchFamily="18" charset="0"/>
              </a:rPr>
              <a:t> chủ thể tối cao của quyền lực Nh</a:t>
            </a:r>
            <a:r>
              <a:rPr lang="en-US" altLang="en-US" sz="3000" b="1" dirty="0">
                <a:solidFill>
                  <a:srgbClr val="7030A0"/>
                </a:solidFill>
                <a:latin typeface="Times New Roman" panose="02020603050405020304" pitchFamily="18" charset="0"/>
                <a:ea typeface="Times New Roman" panose="02020603050405020304" pitchFamily="18" charset="0"/>
              </a:rPr>
              <a:t>à</a:t>
            </a:r>
            <a:r>
              <a:rPr lang="en-US" altLang="en-US" sz="3000" b="1" dirty="0">
                <a:solidFill>
                  <a:srgbClr val="7030A0"/>
                </a:solidFill>
                <a:latin typeface="Times New Roman" panose="02020603050405020304" pitchFamily="18" charset="0"/>
                <a:cs typeface="Times New Roman" panose="02020603050405020304" pitchFamily="18" charset="0"/>
              </a:rPr>
              <a:t> nước, vì thế nhân dân có quyền kiểm soát Nh</a:t>
            </a:r>
            <a:r>
              <a:rPr lang="en-US" altLang="en-US" sz="3000" b="1" dirty="0">
                <a:solidFill>
                  <a:srgbClr val="7030A0"/>
                </a:solidFill>
                <a:latin typeface="Times New Roman" panose="02020603050405020304" pitchFamily="18" charset="0"/>
                <a:ea typeface="Times New Roman" panose="02020603050405020304" pitchFamily="18" charset="0"/>
              </a:rPr>
              <a:t>à</a:t>
            </a:r>
            <a:r>
              <a:rPr lang="en-US" altLang="en-US" sz="3000" b="1" dirty="0">
                <a:solidFill>
                  <a:srgbClr val="7030A0"/>
                </a:solidFill>
                <a:latin typeface="Times New Roman" panose="02020603050405020304" pitchFamily="18" charset="0"/>
                <a:cs typeface="Times New Roman" panose="02020603050405020304" pitchFamily="18" charset="0"/>
              </a:rPr>
              <a:t> nước</a:t>
            </a:r>
            <a:endParaRPr lang="en-US" altLang="en-US" sz="3000" b="1" dirty="0">
              <a:solidFill>
                <a:srgbClr val="7030A0"/>
              </a:solidFill>
              <a:latin typeface="Times New Roman" panose="02020603050405020304" pitchFamily="18" charset="0"/>
              <a:ea typeface="Times New Roman" panose="02020603050405020304" pitchFamily="18" charset="0"/>
            </a:endParaRPr>
          </a:p>
        </p:txBody>
      </p:sp>
      <p:sp>
        <p:nvSpPr>
          <p:cNvPr id="63491" name="Rectangle 1"/>
          <p:cNvSpPr/>
          <p:nvPr/>
        </p:nvSpPr>
        <p:spPr>
          <a:xfrm>
            <a:off x="211138" y="1463675"/>
            <a:ext cx="8567737" cy="12350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20000"/>
              </a:lnSpc>
              <a:spcBef>
                <a:spcPts val="50"/>
              </a:spcBef>
              <a:buFontTx/>
              <a:buAutoNum type="arabicPeriod" startAt="3"/>
            </a:pP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Xây dựng Nh</a:t>
            </a:r>
            <a:r>
              <a:rPr lang="vi-VN" altLang="en-US" b="1" dirty="0">
                <a:solidFill>
                  <a:srgbClr val="FF0000"/>
                </a:solidFill>
                <a:latin typeface="Times New Roman" panose="02020603050405020304" pitchFamily="18" charset="0"/>
                <a:ea typeface="Times New Roman" panose="02020603050405020304" pitchFamily="18" charset="0"/>
              </a:rPr>
              <a:t>à</a:t>
            </a:r>
            <a:r>
              <a:rPr lang="vi-VN" altLang="en-US" b="1" dirty="0">
                <a:solidFill>
                  <a:srgbClr val="FF0000"/>
                </a:solidFill>
                <a:latin typeface="Times New Roman" panose="02020603050405020304" pitchFamily="18" charset="0"/>
                <a:cs typeface="Times New Roman" panose="02020603050405020304" pitchFamily="18" charset="0"/>
              </a:rPr>
              <a:t> nước trong sạch vững mạnh</a:t>
            </a:r>
            <a:r>
              <a:rPr lang="en-US" altLang="en-US" b="1" dirty="0">
                <a:solidFill>
                  <a:srgbClr val="FF0000"/>
                </a:solidFill>
                <a:latin typeface="Times New Roman" panose="02020603050405020304" pitchFamily="18" charset="0"/>
                <a:cs typeface="Times New Roman" panose="02020603050405020304" pitchFamily="18" charset="0"/>
              </a:rPr>
              <a:t> </a:t>
            </a:r>
            <a:endParaRPr lang="en-US" altLang="en-US" b="1" dirty="0">
              <a:solidFill>
                <a:srgbClr val="FF0000"/>
              </a:solidFill>
              <a:latin typeface="Times New Roman" panose="02020603050405020304" pitchFamily="18" charset="0"/>
              <a:cs typeface="Times New Roman" panose="02020603050405020304" pitchFamily="18" charset="0"/>
            </a:endParaRPr>
          </a:p>
          <a:p>
            <a:pPr marL="0" lvl="0" indent="0">
              <a:lnSpc>
                <a:spcPct val="120000"/>
              </a:lnSpc>
              <a:spcBef>
                <a:spcPts val="50"/>
              </a:spcBef>
              <a:buNone/>
            </a:pPr>
            <a:r>
              <a:rPr lang="en-US" altLang="en-US" b="1" dirty="0">
                <a:solidFill>
                  <a:srgbClr val="002060"/>
                </a:solidFill>
                <a:latin typeface="Times New Roman" panose="02020603050405020304" pitchFamily="18" charset="0"/>
                <a:cs typeface="Times New Roman" panose="02020603050405020304" pitchFamily="18" charset="0"/>
              </a:rPr>
              <a:t>a. Kiểm soát quyền lực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a:t>
            </a:r>
            <a:endParaRPr lang="en-US" altLang="en-US" b="1" dirty="0">
              <a:solidFill>
                <a:srgbClr val="002060"/>
              </a:solidFill>
              <a:latin typeface="Times New Roman" panose="02020603050405020304" pitchFamily="18" charset="0"/>
              <a:ea typeface="Times New Roman" panose="02020603050405020304" pitchFamily="18" charset="0"/>
            </a:endParaRPr>
          </a:p>
        </p:txBody>
      </p:sp>
      <p:cxnSp>
        <p:nvCxnSpPr>
          <p:cNvPr id="63492" name="Straight Connector 3"/>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3494" name="Picture 7"/>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1"/>
          <p:cNvSpPr/>
          <p:nvPr/>
        </p:nvSpPr>
        <p:spPr>
          <a:xfrm>
            <a:off x="762000" y="3413125"/>
            <a:ext cx="587851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solidFill>
                  <a:srgbClr val="0070C0"/>
                </a:solidFill>
                <a:latin typeface="Times New Roman" panose="02020603050405020304" pitchFamily="18" charset="0"/>
                <a:cs typeface="Times New Roman" panose="02020603050405020304" pitchFamily="18" charset="0"/>
              </a:rPr>
              <a:t>- Một l</a:t>
            </a:r>
            <a:r>
              <a:rPr lang="en-US" altLang="en-US" b="1" dirty="0">
                <a:solidFill>
                  <a:srgbClr val="0070C0"/>
                </a:solidFill>
                <a:latin typeface="Times New Roman" panose="02020603050405020304" pitchFamily="18" charset="0"/>
                <a:ea typeface="Times New Roman" panose="02020603050405020304" pitchFamily="18" charset="0"/>
              </a:rPr>
              <a:t>à</a:t>
            </a:r>
            <a:r>
              <a:rPr lang="en-US" altLang="en-US" b="1" dirty="0">
                <a:solidFill>
                  <a:srgbClr val="0070C0"/>
                </a:solidFill>
                <a:latin typeface="Times New Roman" panose="02020603050405020304" pitchFamily="18" charset="0"/>
                <a:cs typeface="Times New Roman" panose="02020603050405020304" pitchFamily="18" charset="0"/>
              </a:rPr>
              <a:t>, đặc quyền đặc lợi</a:t>
            </a:r>
            <a:endParaRPr lang="en-US" altLang="en-US" b="1" dirty="0">
              <a:solidFill>
                <a:srgbClr val="0070C0"/>
              </a:solidFill>
              <a:latin typeface="Times New Roman" panose="02020603050405020304" pitchFamily="18" charset="0"/>
              <a:ea typeface="Times New Roman" panose="02020603050405020304" pitchFamily="18" charset="0"/>
            </a:endParaRPr>
          </a:p>
        </p:txBody>
      </p:sp>
      <p:sp>
        <p:nvSpPr>
          <p:cNvPr id="64515" name="Rectangle 3"/>
          <p:cNvSpPr/>
          <p:nvPr/>
        </p:nvSpPr>
        <p:spPr>
          <a:xfrm>
            <a:off x="1066800" y="5334000"/>
            <a:ext cx="760571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50000"/>
              </a:spcBef>
              <a:buFontTx/>
              <a:buNone/>
            </a:pPr>
            <a:r>
              <a:rPr lang="en-US" altLang="en-US" b="1" dirty="0">
                <a:solidFill>
                  <a:srgbClr val="7030A0"/>
                </a:solidFill>
                <a:latin typeface="Times New Roman" panose="02020603050405020304" pitchFamily="18" charset="0"/>
                <a:cs typeface="Times New Roman" panose="02020603050405020304" pitchFamily="18" charset="0"/>
              </a:rPr>
              <a:t>- Ba l</a:t>
            </a:r>
            <a:r>
              <a:rPr lang="en-US" altLang="en-US" b="1" dirty="0">
                <a:solidFill>
                  <a:srgbClr val="7030A0"/>
                </a:solidFill>
                <a:latin typeface="Times New Roman" panose="02020603050405020304" pitchFamily="18" charset="0"/>
                <a:ea typeface="Times New Roman" panose="02020603050405020304" pitchFamily="18" charset="0"/>
              </a:rPr>
              <a:t>à</a:t>
            </a:r>
            <a:r>
              <a:rPr lang="en-US" altLang="en-US" b="1" dirty="0">
                <a:solidFill>
                  <a:srgbClr val="7030A0"/>
                </a:solidFill>
                <a:latin typeface="Times New Roman" panose="02020603050405020304" pitchFamily="18" charset="0"/>
                <a:cs typeface="Times New Roman" panose="02020603050405020304" pitchFamily="18" charset="0"/>
              </a:rPr>
              <a:t>, “tư túng”, “chia rẽ”, “kiêu ngạo”</a:t>
            </a:r>
            <a:endParaRPr lang="en-US" altLang="en-US" b="1" dirty="0">
              <a:solidFill>
                <a:srgbClr val="7030A0"/>
              </a:solidFill>
              <a:latin typeface="Times New Roman" panose="02020603050405020304" pitchFamily="18" charset="0"/>
              <a:ea typeface="Times New Roman" panose="02020603050405020304" pitchFamily="18" charset="0"/>
            </a:endParaRPr>
          </a:p>
        </p:txBody>
      </p:sp>
      <p:sp>
        <p:nvSpPr>
          <p:cNvPr id="64516" name="Rectangle 4"/>
          <p:cNvSpPr/>
          <p:nvPr/>
        </p:nvSpPr>
        <p:spPr>
          <a:xfrm>
            <a:off x="1066800" y="4419600"/>
            <a:ext cx="6477000"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solidFill>
                  <a:srgbClr val="00B050"/>
                </a:solidFill>
                <a:latin typeface="Times New Roman" panose="02020603050405020304" pitchFamily="18" charset="0"/>
                <a:cs typeface="Times New Roman" panose="02020603050405020304" pitchFamily="18" charset="0"/>
              </a:rPr>
              <a:t>- Hai l</a:t>
            </a:r>
            <a:r>
              <a:rPr lang="en-US" altLang="en-US" b="1" dirty="0">
                <a:solidFill>
                  <a:srgbClr val="00B050"/>
                </a:solidFill>
                <a:latin typeface="Times New Roman" panose="02020603050405020304" pitchFamily="18" charset="0"/>
                <a:ea typeface="Times New Roman" panose="02020603050405020304" pitchFamily="18" charset="0"/>
              </a:rPr>
              <a:t>à</a:t>
            </a:r>
            <a:r>
              <a:rPr lang="en-US" altLang="en-US" b="1" dirty="0">
                <a:solidFill>
                  <a:srgbClr val="00B050"/>
                </a:solidFill>
                <a:latin typeface="Times New Roman" panose="02020603050405020304" pitchFamily="18" charset="0"/>
                <a:cs typeface="Times New Roman" panose="02020603050405020304" pitchFamily="18" charset="0"/>
              </a:rPr>
              <a:t>, tham ô, lãng phí, quan liêu</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64517" name="Rectangle 5"/>
          <p:cNvSpPr/>
          <p:nvPr/>
        </p:nvSpPr>
        <p:spPr>
          <a:xfrm>
            <a:off x="533400" y="1838325"/>
            <a:ext cx="8456613" cy="12223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20000"/>
              </a:lnSpc>
              <a:spcBef>
                <a:spcPts val="50"/>
              </a:spcBef>
              <a:buFontTx/>
              <a:buAutoNum type="arabicPeriod" startAt="3"/>
            </a:pP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Xây dựng Nh</a:t>
            </a:r>
            <a:r>
              <a:rPr lang="vi-VN" altLang="en-US" b="1" dirty="0">
                <a:solidFill>
                  <a:srgbClr val="FF0000"/>
                </a:solidFill>
                <a:latin typeface="Times New Roman" panose="02020603050405020304" pitchFamily="18" charset="0"/>
                <a:ea typeface="Times New Roman" panose="02020603050405020304" pitchFamily="18" charset="0"/>
              </a:rPr>
              <a:t>à</a:t>
            </a:r>
            <a:r>
              <a:rPr lang="vi-VN" altLang="en-US" b="1" dirty="0">
                <a:solidFill>
                  <a:srgbClr val="FF0000"/>
                </a:solidFill>
                <a:latin typeface="Times New Roman" panose="02020603050405020304" pitchFamily="18" charset="0"/>
                <a:cs typeface="Times New Roman" panose="02020603050405020304" pitchFamily="18" charset="0"/>
              </a:rPr>
              <a:t> nước trong sạch vững mạnh</a:t>
            </a:r>
            <a:r>
              <a:rPr lang="en-US" altLang="en-US" b="1" dirty="0">
                <a:solidFill>
                  <a:srgbClr val="FF0000"/>
                </a:solidFill>
                <a:latin typeface="Times New Roman" panose="02020603050405020304" pitchFamily="18" charset="0"/>
                <a:cs typeface="Times New Roman" panose="02020603050405020304" pitchFamily="18" charset="0"/>
              </a:rPr>
              <a:t> </a:t>
            </a:r>
            <a:r>
              <a:rPr lang="en-US" altLang="en-US" b="1" dirty="0">
                <a:solidFill>
                  <a:srgbClr val="002060"/>
                </a:solidFill>
                <a:latin typeface="Times New Roman" panose="02020603050405020304" pitchFamily="18" charset="0"/>
                <a:cs typeface="Times New Roman" panose="02020603050405020304" pitchFamily="18" charset="0"/>
              </a:rPr>
              <a:t>b. Phòng, chống tiêu cực trong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a:t>
            </a:r>
            <a:endParaRPr lang="en-US" altLang="en-US" b="1" dirty="0">
              <a:solidFill>
                <a:srgbClr val="002060"/>
              </a:solidFill>
              <a:latin typeface="Times New Roman" panose="02020603050405020304" pitchFamily="18" charset="0"/>
              <a:ea typeface="Times New Roman" panose="02020603050405020304" pitchFamily="18" charset="0"/>
            </a:endParaRPr>
          </a:p>
        </p:txBody>
      </p:sp>
      <p:cxnSp>
        <p:nvCxnSpPr>
          <p:cNvPr id="64518" name="Straight Connector 5"/>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4520"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4" name="Text Box 4"/>
          <p:cNvSpPr txBox="1"/>
          <p:nvPr/>
        </p:nvSpPr>
        <p:spPr>
          <a:xfrm>
            <a:off x="914400" y="3167063"/>
            <a:ext cx="7467600" cy="584200"/>
          </a:xfrm>
          <a:prstGeom prst="rect">
            <a:avLst/>
          </a:prstGeom>
          <a:noFill/>
          <a:ln w="19050" cap="sq" cmpd="sng">
            <a:solidFill>
              <a:schemeClr val="tx1"/>
            </a:solidFill>
            <a:prstDash val="solid"/>
            <a:miter/>
            <a:headEnd type="none" w="sm" len="sm"/>
            <a:tailEnd type="none" w="sm" len="sm"/>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solidFill>
                  <a:srgbClr val="00B050"/>
                </a:solidFill>
                <a:latin typeface="Times New Roman" panose="02020603050405020304" pitchFamily="18" charset="0"/>
                <a:cs typeface="Times New Roman" panose="02020603050405020304" pitchFamily="18" charset="0"/>
              </a:rPr>
              <a:t>Phát huy quyền l</a:t>
            </a:r>
            <a:r>
              <a:rPr lang="en-US" altLang="en-US" b="1" dirty="0">
                <a:solidFill>
                  <a:srgbClr val="00B050"/>
                </a:solidFill>
                <a:latin typeface="Times New Roman" panose="02020603050405020304" pitchFamily="18" charset="0"/>
                <a:ea typeface="Times New Roman" panose="02020603050405020304" pitchFamily="18" charset="0"/>
              </a:rPr>
              <a:t>à</a:t>
            </a:r>
            <a:r>
              <a:rPr lang="en-US" altLang="en-US" b="1" dirty="0">
                <a:solidFill>
                  <a:srgbClr val="00B050"/>
                </a:solidFill>
                <a:latin typeface="Times New Roman" panose="02020603050405020304" pitchFamily="18" charset="0"/>
                <a:cs typeface="Times New Roman" panose="02020603050405020304" pitchFamily="18" charset="0"/>
              </a:rPr>
              <a:t>m chủ của nhân dân</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76805" name="Text Box 5"/>
          <p:cNvSpPr txBox="1"/>
          <p:nvPr/>
        </p:nvSpPr>
        <p:spPr>
          <a:xfrm>
            <a:off x="914400" y="4191000"/>
            <a:ext cx="7467600" cy="1077913"/>
          </a:xfrm>
          <a:prstGeom prst="rect">
            <a:avLst/>
          </a:prstGeom>
          <a:noFill/>
          <a:ln w="19050" cap="sq" cmpd="sng">
            <a:solidFill>
              <a:schemeClr val="tx1"/>
            </a:solidFill>
            <a:prstDash val="solid"/>
            <a:miter/>
            <a:headEnd type="none" w="sm" len="sm"/>
            <a:tailEnd type="none" w="sm" len="sm"/>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50000"/>
              </a:spcBef>
              <a:buFontTx/>
              <a:buNone/>
            </a:pPr>
            <a:r>
              <a:rPr lang="en-US" altLang="en-US" b="1" dirty="0">
                <a:solidFill>
                  <a:srgbClr val="0070C0"/>
                </a:solidFill>
                <a:latin typeface="Times New Roman" panose="02020603050405020304" pitchFamily="18" charset="0"/>
                <a:cs typeface="Times New Roman" panose="02020603050405020304" pitchFamily="18" charset="0"/>
              </a:rPr>
              <a:t>Pháp luật của Nh</a:t>
            </a:r>
            <a:r>
              <a:rPr lang="en-US" altLang="en-US" b="1" dirty="0">
                <a:solidFill>
                  <a:srgbClr val="0070C0"/>
                </a:solidFill>
                <a:latin typeface="Times New Roman" panose="02020603050405020304" pitchFamily="18" charset="0"/>
                <a:ea typeface="Times New Roman" panose="02020603050405020304" pitchFamily="18" charset="0"/>
              </a:rPr>
              <a:t>à</a:t>
            </a:r>
            <a:r>
              <a:rPr lang="en-US" altLang="en-US" b="1" dirty="0">
                <a:solidFill>
                  <a:srgbClr val="0070C0"/>
                </a:solidFill>
                <a:latin typeface="Times New Roman" panose="02020603050405020304" pitchFamily="18" charset="0"/>
                <a:cs typeface="Times New Roman" panose="02020603050405020304" pitchFamily="18" charset="0"/>
              </a:rPr>
              <a:t> nước v</a:t>
            </a:r>
            <a:r>
              <a:rPr lang="en-US" altLang="en-US" b="1" dirty="0">
                <a:solidFill>
                  <a:srgbClr val="0070C0"/>
                </a:solidFill>
                <a:latin typeface="Times New Roman" panose="02020603050405020304" pitchFamily="18" charset="0"/>
                <a:ea typeface="Times New Roman" panose="02020603050405020304" pitchFamily="18" charset="0"/>
              </a:rPr>
              <a:t>à</a:t>
            </a:r>
            <a:r>
              <a:rPr lang="en-US" altLang="en-US" b="1" dirty="0">
                <a:solidFill>
                  <a:srgbClr val="0070C0"/>
                </a:solidFill>
                <a:latin typeface="Times New Roman" panose="02020603050405020304" pitchFamily="18" charset="0"/>
                <a:cs typeface="Times New Roman" panose="02020603050405020304" pitchFamily="18" charset="0"/>
              </a:rPr>
              <a:t> kỷ luật của Đảng phải nghiêm minh</a:t>
            </a:r>
            <a:endParaRPr lang="en-US" altLang="en-US" b="1" dirty="0">
              <a:solidFill>
                <a:srgbClr val="0070C0"/>
              </a:solidFill>
              <a:latin typeface="Times New Roman" panose="02020603050405020304" pitchFamily="18" charset="0"/>
              <a:ea typeface="Times New Roman" panose="02020603050405020304" pitchFamily="18" charset="0"/>
            </a:endParaRPr>
          </a:p>
        </p:txBody>
      </p:sp>
      <p:sp>
        <p:nvSpPr>
          <p:cNvPr id="76806" name="Text Box 6"/>
          <p:cNvSpPr txBox="1"/>
          <p:nvPr/>
        </p:nvSpPr>
        <p:spPr>
          <a:xfrm>
            <a:off x="914400" y="5562600"/>
            <a:ext cx="7543800" cy="1077913"/>
          </a:xfrm>
          <a:prstGeom prst="rect">
            <a:avLst/>
          </a:prstGeom>
          <a:noFill/>
          <a:ln w="19050" cap="sq" cmpd="sng">
            <a:solidFill>
              <a:schemeClr val="tx1"/>
            </a:solidFill>
            <a:prstDash val="solid"/>
            <a:miter/>
            <a:headEnd type="none" w="sm" len="sm"/>
            <a:tailEnd type="none" w="sm" len="sm"/>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b="1" dirty="0">
                <a:solidFill>
                  <a:srgbClr val="CC0000"/>
                </a:solidFill>
                <a:latin typeface="Times New Roman" panose="02020603050405020304" pitchFamily="18" charset="0"/>
                <a:cs typeface="Times New Roman" panose="02020603050405020304" pitchFamily="18" charset="0"/>
              </a:rPr>
              <a:t>Phạt nghiêm minh, nghiêm  khắc, đúng người, đúng tội.</a:t>
            </a:r>
            <a:endParaRPr lang="en-US" altLang="en-US" b="1" dirty="0">
              <a:solidFill>
                <a:srgbClr val="CC0000"/>
              </a:solidFill>
              <a:latin typeface="Times New Roman" panose="02020603050405020304" pitchFamily="18" charset="0"/>
              <a:ea typeface="Times New Roman" panose="02020603050405020304" pitchFamily="18" charset="0"/>
            </a:endParaRPr>
          </a:p>
        </p:txBody>
      </p:sp>
      <p:sp>
        <p:nvSpPr>
          <p:cNvPr id="65541" name="Rectangle 12"/>
          <p:cNvSpPr/>
          <p:nvPr/>
        </p:nvSpPr>
        <p:spPr>
          <a:xfrm>
            <a:off x="611188" y="1606550"/>
            <a:ext cx="8532812" cy="108743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nSpc>
                <a:spcPct val="101000"/>
              </a:lnSpc>
              <a:spcBef>
                <a:spcPts val="50"/>
              </a:spcBef>
              <a:buFontTx/>
              <a:buAutoNum type="arabicPeriod" startAt="3"/>
            </a:pPr>
            <a:r>
              <a:rPr lang="en-US" altLang="en-US" b="1" dirty="0">
                <a:solidFill>
                  <a:srgbClr val="FF0000"/>
                </a:solidFill>
                <a:latin typeface="Times New Roman" panose="02020603050405020304" pitchFamily="18" charset="0"/>
                <a:cs typeface="Times New Roman" panose="02020603050405020304" pitchFamily="18" charset="0"/>
              </a:rPr>
              <a:t> </a:t>
            </a:r>
            <a:r>
              <a:rPr lang="vi-VN" altLang="en-US" b="1" dirty="0">
                <a:solidFill>
                  <a:srgbClr val="FF0000"/>
                </a:solidFill>
                <a:latin typeface="Times New Roman" panose="02020603050405020304" pitchFamily="18" charset="0"/>
                <a:cs typeface="Times New Roman" panose="02020603050405020304" pitchFamily="18" charset="0"/>
              </a:rPr>
              <a:t>Xây dựng Nh</a:t>
            </a:r>
            <a:r>
              <a:rPr lang="vi-VN" altLang="en-US" b="1" dirty="0">
                <a:solidFill>
                  <a:srgbClr val="FF0000"/>
                </a:solidFill>
                <a:latin typeface="Times New Roman" panose="02020603050405020304" pitchFamily="18" charset="0"/>
                <a:ea typeface="Times New Roman" panose="02020603050405020304" pitchFamily="18" charset="0"/>
              </a:rPr>
              <a:t>à</a:t>
            </a:r>
            <a:r>
              <a:rPr lang="vi-VN" altLang="en-US" b="1" dirty="0">
                <a:solidFill>
                  <a:srgbClr val="FF0000"/>
                </a:solidFill>
                <a:latin typeface="Times New Roman" panose="02020603050405020304" pitchFamily="18" charset="0"/>
                <a:cs typeface="Times New Roman" panose="02020603050405020304" pitchFamily="18" charset="0"/>
              </a:rPr>
              <a:t> nước trong sạch vững mạnh</a:t>
            </a:r>
            <a:r>
              <a:rPr lang="en-US" altLang="en-US" b="1" dirty="0">
                <a:solidFill>
                  <a:srgbClr val="FF0000"/>
                </a:solidFill>
                <a:latin typeface="Times New Roman" panose="02020603050405020304" pitchFamily="18" charset="0"/>
                <a:cs typeface="Times New Roman" panose="02020603050405020304" pitchFamily="18" charset="0"/>
              </a:rPr>
              <a:t> </a:t>
            </a:r>
            <a:endParaRPr lang="en-US" altLang="en-US" b="1" dirty="0">
              <a:solidFill>
                <a:srgbClr val="FF0000"/>
              </a:solidFill>
              <a:latin typeface="Times New Roman" panose="02020603050405020304" pitchFamily="18" charset="0"/>
              <a:cs typeface="Times New Roman" panose="02020603050405020304" pitchFamily="18" charset="0"/>
            </a:endParaRPr>
          </a:p>
          <a:p>
            <a:pPr marL="0" lvl="0" indent="0">
              <a:lnSpc>
                <a:spcPct val="101000"/>
              </a:lnSpc>
              <a:spcBef>
                <a:spcPts val="50"/>
              </a:spcBef>
              <a:buNone/>
            </a:pPr>
            <a:r>
              <a:rPr lang="en-US" altLang="en-US" b="1" dirty="0">
                <a:solidFill>
                  <a:srgbClr val="002060"/>
                </a:solidFill>
                <a:latin typeface="Times New Roman" panose="02020603050405020304" pitchFamily="18" charset="0"/>
                <a:cs typeface="Times New Roman" panose="02020603050405020304" pitchFamily="18" charset="0"/>
              </a:rPr>
              <a:t>b. Phòng, chống tiêu cực trong nh</a:t>
            </a:r>
            <a:r>
              <a:rPr lang="en-US" altLang="en-US" b="1" dirty="0">
                <a:solidFill>
                  <a:srgbClr val="002060"/>
                </a:solidFill>
                <a:latin typeface="Times New Roman" panose="02020603050405020304" pitchFamily="18" charset="0"/>
                <a:ea typeface="Times New Roman" panose="02020603050405020304" pitchFamily="18" charset="0"/>
              </a:rPr>
              <a:t>à</a:t>
            </a:r>
            <a:r>
              <a:rPr lang="en-US" altLang="en-US" b="1" dirty="0">
                <a:solidFill>
                  <a:srgbClr val="002060"/>
                </a:solidFill>
                <a:latin typeface="Times New Roman" panose="02020603050405020304" pitchFamily="18" charset="0"/>
                <a:cs typeface="Times New Roman" panose="02020603050405020304" pitchFamily="18" charset="0"/>
              </a:rPr>
              <a:t> nước</a:t>
            </a:r>
            <a:endParaRPr lang="en-US" altLang="en-US" b="1" dirty="0">
              <a:solidFill>
                <a:srgbClr val="002060"/>
              </a:solidFill>
              <a:latin typeface="Times New Roman" panose="02020603050405020304" pitchFamily="18" charset="0"/>
              <a:ea typeface="Times New Roman" panose="02020603050405020304" pitchFamily="18" charset="0"/>
            </a:endParaRPr>
          </a:p>
        </p:txBody>
      </p:sp>
      <p:cxnSp>
        <p:nvCxnSpPr>
          <p:cNvPr id="65542" name="Straight Connector 9"/>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1" name="Rectangle 10"/>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5544"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76804"/>
                                        </p:tgtEl>
                                        <p:attrNameLst>
                                          <p:attrName>style.visibility</p:attrName>
                                        </p:attrNameLst>
                                      </p:cBhvr>
                                      <p:to>
                                        <p:strVal val="visible"/>
                                      </p:to>
                                    </p:set>
                                    <p:anim calcmode="lin" valueType="num">
                                      <p:cBhvr additive="base">
                                        <p:cTn id="7" dur="500" fill="hold"/>
                                        <p:tgtEl>
                                          <p:spTgt spid="76804"/>
                                        </p:tgtEl>
                                        <p:attrNameLst>
                                          <p:attrName>ppt_x</p:attrName>
                                        </p:attrNameLst>
                                      </p:cBhvr>
                                      <p:tavLst>
                                        <p:tav tm="0">
                                          <p:val>
                                            <p:strVal val="1+#ppt_w/2"/>
                                          </p:val>
                                        </p:tav>
                                        <p:tav tm="100000">
                                          <p:val>
                                            <p:strVal val="#ppt_x"/>
                                          </p:val>
                                        </p:tav>
                                      </p:tavLst>
                                    </p:anim>
                                    <p:anim calcmode="lin" valueType="num">
                                      <p:cBhvr additive="base">
                                        <p:cTn id="8" dur="500" fill="hold"/>
                                        <p:tgtEl>
                                          <p:spTgt spid="7680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8" presetClass="entr" presetSubtype="6" fill="hold" grpId="0" nodeType="afterEffect">
                                  <p:stCondLst>
                                    <p:cond delay="0"/>
                                  </p:stCondLst>
                                  <p:childTnLst>
                                    <p:set>
                                      <p:cBhvr>
                                        <p:cTn id="11" dur="1" fill="hold">
                                          <p:stCondLst>
                                            <p:cond delay="0"/>
                                          </p:stCondLst>
                                        </p:cTn>
                                        <p:tgtEl>
                                          <p:spTgt spid="76805"/>
                                        </p:tgtEl>
                                        <p:attrNameLst>
                                          <p:attrName>style.visibility</p:attrName>
                                        </p:attrNameLst>
                                      </p:cBhvr>
                                      <p:to>
                                        <p:strVal val="visible"/>
                                      </p:to>
                                    </p:set>
                                    <p:animEffect transition="in" filter="strips(downRight)">
                                      <p:cBhvr>
                                        <p:cTn id="12" dur="500"/>
                                        <p:tgtEl>
                                          <p:spTgt spid="76805"/>
                                        </p:tgtEl>
                                      </p:cBhvr>
                                    </p:animEffect>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76806"/>
                                        </p:tgtEl>
                                        <p:attrNameLst>
                                          <p:attrName>style.visibility</p:attrName>
                                        </p:attrNameLst>
                                      </p:cBhvr>
                                      <p:to>
                                        <p:strVal val="visible"/>
                                      </p:to>
                                    </p:set>
                                    <p:anim calcmode="lin" valueType="num">
                                      <p:cBhvr additive="base">
                                        <p:cTn id="16" dur="500" fill="hold"/>
                                        <p:tgtEl>
                                          <p:spTgt spid="76806"/>
                                        </p:tgtEl>
                                        <p:attrNameLst>
                                          <p:attrName>ppt_x</p:attrName>
                                        </p:attrNameLst>
                                      </p:cBhvr>
                                      <p:tavLst>
                                        <p:tav tm="0">
                                          <p:val>
                                            <p:strVal val="#ppt_x"/>
                                          </p:val>
                                        </p:tav>
                                        <p:tav tm="100000">
                                          <p:val>
                                            <p:strVal val="#ppt_x"/>
                                          </p:val>
                                        </p:tav>
                                      </p:tavLst>
                                    </p:anim>
                                    <p:anim calcmode="lin" valueType="num">
                                      <p:cBhvr additive="base">
                                        <p:cTn id="17" dur="500" fill="hold"/>
                                        <p:tgtEl>
                                          <p:spTgt spid="7680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animBg="1"/>
      <p:bldP spid="76805" grpId="0" animBg="1"/>
      <p:bldP spid="7680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object 12"/>
          <p:cNvSpPr txBox="1"/>
          <p:nvPr/>
        </p:nvSpPr>
        <p:spPr>
          <a:xfrm>
            <a:off x="787400" y="3879850"/>
            <a:ext cx="1973263" cy="1981200"/>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1905" algn="ctr" eaLnBrk="1" hangingPunct="1">
              <a:spcBef>
                <a:spcPts val="90"/>
              </a:spcBef>
              <a:buFontTx/>
              <a:buNone/>
            </a:pPr>
            <a:r>
              <a:rPr lang="en-US" altLang="en-US" b="1" dirty="0">
                <a:solidFill>
                  <a:srgbClr val="00B050"/>
                </a:solidFill>
                <a:latin typeface="Times New Roman" panose="02020603050405020304" pitchFamily="18" charset="0"/>
                <a:cs typeface="Times New Roman" panose="02020603050405020304" pitchFamily="18" charset="0"/>
              </a:rPr>
              <a:t>Phải đề ra đường lối chủ trương đúng đắn</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66563" name="object 14"/>
          <p:cNvSpPr txBox="1"/>
          <p:nvPr/>
        </p:nvSpPr>
        <p:spPr>
          <a:xfrm>
            <a:off x="3100388" y="3611563"/>
            <a:ext cx="2816225" cy="2516187"/>
          </a:xfrm>
          <a:prstGeom prst="rect">
            <a:avLst/>
          </a:prstGeom>
          <a:noFill/>
          <a:ln w="9525">
            <a:noFill/>
          </a:ln>
        </p:spPr>
        <p:txBody>
          <a:bodyPr lIns="0" tIns="3989"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lnSpc>
                <a:spcPct val="102000"/>
              </a:lnSpc>
              <a:spcBef>
                <a:spcPts val="25"/>
              </a:spcBef>
              <a:buFontTx/>
              <a:buNone/>
            </a:pPr>
            <a:r>
              <a:rPr lang="en-US" altLang="en-US" b="1" dirty="0">
                <a:solidFill>
                  <a:srgbClr val="00B0F0"/>
                </a:solidFill>
                <a:latin typeface="Times New Roman" panose="02020603050405020304" pitchFamily="18" charset="0"/>
                <a:cs typeface="Times New Roman" panose="02020603050405020304" pitchFamily="18" charset="0"/>
              </a:rPr>
              <a:t>Phải tổ chức thực hiện tốt đường lối, chủ trương của Đảng</a:t>
            </a:r>
            <a:endParaRPr lang="en-US" altLang="en-US" b="1" dirty="0">
              <a:solidFill>
                <a:srgbClr val="00B0F0"/>
              </a:solidFill>
              <a:latin typeface="Times New Roman" panose="02020603050405020304" pitchFamily="18" charset="0"/>
              <a:ea typeface="Times New Roman" panose="02020603050405020304" pitchFamily="18" charset="0"/>
            </a:endParaRPr>
          </a:p>
        </p:txBody>
      </p:sp>
      <p:sp>
        <p:nvSpPr>
          <p:cNvPr id="66564" name="object 16"/>
          <p:cNvSpPr txBox="1"/>
          <p:nvPr/>
        </p:nvSpPr>
        <p:spPr>
          <a:xfrm>
            <a:off x="6257925" y="3595688"/>
            <a:ext cx="2205038" cy="2473325"/>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4445" algn="ctr" eaLnBrk="1" hangingPunct="1">
              <a:spcBef>
                <a:spcPts val="90"/>
              </a:spcBef>
              <a:buFontTx/>
              <a:buNone/>
            </a:pPr>
            <a:r>
              <a:rPr lang="en-US" altLang="en-US" b="1" dirty="0">
                <a:solidFill>
                  <a:srgbClr val="7030A0"/>
                </a:solidFill>
                <a:latin typeface="Times New Roman" panose="02020603050405020304" pitchFamily="18" charset="0"/>
                <a:cs typeface="Times New Roman" panose="02020603050405020304" pitchFamily="18" charset="0"/>
              </a:rPr>
              <a:t>Phải chú trọng hơn nữa công tác chỉnh đốn Đảng</a:t>
            </a:r>
            <a:endParaRPr lang="en-US" altLang="en-US" b="1" dirty="0">
              <a:solidFill>
                <a:srgbClr val="7030A0"/>
              </a:solidFill>
              <a:latin typeface="Times New Roman" panose="02020603050405020304" pitchFamily="18" charset="0"/>
              <a:ea typeface="Times New Roman" panose="02020603050405020304" pitchFamily="18" charset="0"/>
            </a:endParaRPr>
          </a:p>
        </p:txBody>
      </p:sp>
      <p:sp>
        <p:nvSpPr>
          <p:cNvPr id="3" name="Rectangle 2"/>
          <p:cNvSpPr/>
          <p:nvPr/>
        </p:nvSpPr>
        <p:spPr>
          <a:xfrm>
            <a:off x="369888" y="2438400"/>
            <a:ext cx="8174038" cy="57626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000" b="1" dirty="0">
                <a:solidFill>
                  <a:srgbClr val="C00000"/>
                </a:solidFill>
                <a:latin typeface="Times New Roman" panose="02020603050405020304" pitchFamily="18" charset="0"/>
                <a:cs typeface="Times New Roman" panose="02020603050405020304" pitchFamily="18" charset="0"/>
              </a:rPr>
              <a:t>1. Xây dựng Đảng thật sự trong sạch, vững mạnh</a:t>
            </a:r>
            <a:endParaRPr sz="3000" b="1" dirty="0">
              <a:solidFill>
                <a:srgbClr val="C00000"/>
              </a:solidFill>
              <a:latin typeface="Times New Roman" panose="02020603050405020304" pitchFamily="18" charset="0"/>
              <a:ea typeface="Times New Roman" panose="02020603050405020304" pitchFamily="18" charset="0"/>
            </a:endParaRPr>
          </a:p>
        </p:txBody>
      </p:sp>
      <p:sp>
        <p:nvSpPr>
          <p:cNvPr id="66566" name="Rectangle 3"/>
          <p:cNvSpPr/>
          <p:nvPr/>
        </p:nvSpPr>
        <p:spPr>
          <a:xfrm>
            <a:off x="160338" y="1255713"/>
            <a:ext cx="8593137" cy="8921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FontTx/>
              <a:buNone/>
            </a:pPr>
            <a:r>
              <a:rPr lang="en-US" altLang="en-US" sz="2600" b="1" dirty="0">
                <a:solidFill>
                  <a:srgbClr val="C00000"/>
                </a:solidFill>
                <a:latin typeface="Times New Roman" panose="02020603050405020304" pitchFamily="18" charset="0"/>
                <a:cs typeface="Times New Roman" panose="02020603050405020304" pitchFamily="18" charset="0"/>
              </a:rPr>
              <a:t>III. VẬN DỤNG TT HCM VÀO CÔNG TÁC XÂY DỰNG ĐẢNG VÀ XÂY DỰNG NHÀ NƯỚC</a:t>
            </a:r>
            <a:endParaRPr lang="en-US" altLang="en-US" sz="2600" b="1" dirty="0">
              <a:solidFill>
                <a:srgbClr val="C00000"/>
              </a:solidFill>
              <a:latin typeface="Times New Roman" panose="02020603050405020304" pitchFamily="18" charset="0"/>
              <a:ea typeface="Times New Roman" panose="02020603050405020304" pitchFamily="18" charset="0"/>
            </a:endParaRPr>
          </a:p>
        </p:txBody>
      </p:sp>
      <p:cxnSp>
        <p:nvCxnSpPr>
          <p:cNvPr id="66567" name="Straight Connector 12"/>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4" name="Rectangle 13"/>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66569" name="Picture 10"/>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2" name="Rectangle 11"/>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object 11"/>
          <p:cNvSpPr/>
          <p:nvPr/>
        </p:nvSpPr>
        <p:spPr>
          <a:xfrm>
            <a:off x="914400" y="2759075"/>
            <a:ext cx="3117850" cy="2722563"/>
          </a:xfrm>
          <a:custGeom>
            <a:avLst/>
            <a:gdLst/>
            <a:ahLst/>
            <a:cxnLst>
              <a:cxn ang="0">
                <a:pos x="163209714" y="0"/>
              </a:cxn>
              <a:cxn ang="0">
                <a:pos x="0" y="1"/>
              </a:cxn>
              <a:cxn ang="0">
                <a:pos x="0" y="1"/>
              </a:cxn>
              <a:cxn ang="0">
                <a:pos x="2147483646" y="1"/>
              </a:cxn>
              <a:cxn ang="0">
                <a:pos x="2147483646" y="1"/>
              </a:cxn>
              <a:cxn ang="0">
                <a:pos x="163209714" y="1"/>
              </a:cxn>
              <a:cxn ang="0">
                <a:pos x="163209714" y="0"/>
              </a:cxn>
              <a:cxn ang="0">
                <a:pos x="2147483646" y="0"/>
              </a:cxn>
              <a:cxn ang="0">
                <a:pos x="2147483646" y="0"/>
              </a:cxn>
              <a:cxn ang="0">
                <a:pos x="2147483646" y="1"/>
              </a:cxn>
              <a:cxn ang="0">
                <a:pos x="2147483646" y="1"/>
              </a:cxn>
              <a:cxn ang="0">
                <a:pos x="2147483646" y="0"/>
              </a:cxn>
              <a:cxn ang="0">
                <a:pos x="163209714" y="0"/>
              </a:cxn>
              <a:cxn ang="0">
                <a:pos x="0" y="0"/>
              </a:cxn>
              <a:cxn ang="0">
                <a:pos x="0" y="1"/>
              </a:cxn>
              <a:cxn ang="0">
                <a:pos x="163209714" y="0"/>
              </a:cxn>
              <a:cxn ang="0">
                <a:pos x="2147483646" y="0"/>
              </a:cxn>
              <a:cxn ang="0">
                <a:pos x="163209714" y="0"/>
              </a:cxn>
              <a:cxn ang="0">
                <a:pos x="163209714" y="1"/>
              </a:cxn>
              <a:cxn ang="0">
                <a:pos x="2147483646" y="1"/>
              </a:cxn>
              <a:cxn ang="0">
                <a:pos x="2147483646" y="0"/>
              </a:cxn>
            </a:cxnLst>
            <a:pathLst>
              <a:path w="2298700" h="4508500">
                <a:moveTo>
                  <a:pt x="12700" y="0"/>
                </a:moveTo>
                <a:lnTo>
                  <a:pt x="0" y="12700"/>
                </a:lnTo>
                <a:lnTo>
                  <a:pt x="0" y="4508500"/>
                </a:lnTo>
                <a:lnTo>
                  <a:pt x="2298700" y="4508500"/>
                </a:lnTo>
                <a:lnTo>
                  <a:pt x="2298700" y="4495800"/>
                </a:lnTo>
                <a:lnTo>
                  <a:pt x="12700" y="4495800"/>
                </a:lnTo>
                <a:lnTo>
                  <a:pt x="12700" y="0"/>
                </a:lnTo>
                <a:close/>
              </a:path>
              <a:path w="2298700" h="4508500">
                <a:moveTo>
                  <a:pt x="2298700" y="0"/>
                </a:moveTo>
                <a:lnTo>
                  <a:pt x="2286000" y="0"/>
                </a:lnTo>
                <a:lnTo>
                  <a:pt x="2286000" y="4495800"/>
                </a:lnTo>
                <a:lnTo>
                  <a:pt x="2298700" y="4495800"/>
                </a:lnTo>
                <a:lnTo>
                  <a:pt x="2298700" y="0"/>
                </a:lnTo>
                <a:close/>
              </a:path>
              <a:path w="2298700" h="4508500">
                <a:moveTo>
                  <a:pt x="12700" y="0"/>
                </a:moveTo>
                <a:lnTo>
                  <a:pt x="0" y="0"/>
                </a:lnTo>
                <a:lnTo>
                  <a:pt x="0" y="12700"/>
                </a:lnTo>
                <a:lnTo>
                  <a:pt x="12700" y="0"/>
                </a:lnTo>
                <a:close/>
              </a:path>
              <a:path w="2298700" h="4508500">
                <a:moveTo>
                  <a:pt x="2286000" y="0"/>
                </a:moveTo>
                <a:lnTo>
                  <a:pt x="12700" y="0"/>
                </a:lnTo>
                <a:lnTo>
                  <a:pt x="12700" y="12700"/>
                </a:lnTo>
                <a:lnTo>
                  <a:pt x="2286000" y="12700"/>
                </a:lnTo>
                <a:lnTo>
                  <a:pt x="2286000" y="0"/>
                </a:lnTo>
                <a:close/>
              </a:path>
            </a:pathLst>
          </a:custGeom>
          <a:solidFill>
            <a:srgbClr val="000000">
              <a:alpha val="100000"/>
            </a:srgbClr>
          </a:solidFill>
          <a:ln w="9525">
            <a:noFill/>
          </a:ln>
        </p:spPr>
        <p:txBody>
          <a:bodyPr/>
          <a:p>
            <a:endParaRPr lang="en-US"/>
          </a:p>
        </p:txBody>
      </p:sp>
      <p:sp>
        <p:nvSpPr>
          <p:cNvPr id="67587" name="object 12"/>
          <p:cNvSpPr txBox="1"/>
          <p:nvPr/>
        </p:nvSpPr>
        <p:spPr>
          <a:xfrm>
            <a:off x="885825" y="3022600"/>
            <a:ext cx="3001963" cy="1981200"/>
          </a:xfrm>
          <a:prstGeom prst="rect">
            <a:avLst/>
          </a:prstGeom>
          <a:noFill/>
          <a:ln w="9525">
            <a:noFill/>
          </a:ln>
        </p:spPr>
        <p:txBody>
          <a:bodyPr lIns="0" tIns="1139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1905" algn="ctr" eaLnBrk="1" hangingPunct="1">
              <a:spcBef>
                <a:spcPts val="90"/>
              </a:spcBef>
              <a:buFontTx/>
              <a:buNone/>
            </a:pPr>
            <a:r>
              <a:rPr lang="en-US" altLang="en-US" b="1" dirty="0">
                <a:solidFill>
                  <a:srgbClr val="00B050"/>
                </a:solidFill>
                <a:latin typeface="Times New Roman" panose="02020603050405020304" pitchFamily="18" charset="0"/>
                <a:cs typeface="Times New Roman" panose="02020603050405020304" pitchFamily="18" charset="0"/>
              </a:rPr>
              <a:t>Phải xây dựng Nh</a:t>
            </a:r>
            <a:r>
              <a:rPr lang="en-US" altLang="en-US" b="1" dirty="0">
                <a:solidFill>
                  <a:srgbClr val="00B050"/>
                </a:solidFill>
                <a:latin typeface="Times New Roman" panose="02020603050405020304" pitchFamily="18" charset="0"/>
                <a:ea typeface="Times New Roman" panose="02020603050405020304" pitchFamily="18" charset="0"/>
              </a:rPr>
              <a:t>à</a:t>
            </a:r>
            <a:r>
              <a:rPr lang="en-US" altLang="en-US" b="1" dirty="0">
                <a:solidFill>
                  <a:srgbClr val="00B050"/>
                </a:solidFill>
                <a:latin typeface="Times New Roman" panose="02020603050405020304" pitchFamily="18" charset="0"/>
                <a:cs typeface="Times New Roman" panose="02020603050405020304" pitchFamily="18" charset="0"/>
              </a:rPr>
              <a:t> nước thật sự trong sạch, vững mạnh</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67588" name="object 13"/>
          <p:cNvSpPr/>
          <p:nvPr/>
        </p:nvSpPr>
        <p:spPr>
          <a:xfrm>
            <a:off x="5256213" y="2759075"/>
            <a:ext cx="2921000" cy="2722563"/>
          </a:xfrm>
          <a:custGeom>
            <a:avLst/>
            <a:gdLst/>
            <a:ahLst/>
            <a:cxnLst>
              <a:cxn ang="0">
                <a:pos x="62" y="0"/>
              </a:cxn>
              <a:cxn ang="0">
                <a:pos x="0" y="0"/>
              </a:cxn>
              <a:cxn ang="0">
                <a:pos x="0" y="1"/>
              </a:cxn>
              <a:cxn ang="0">
                <a:pos x="62" y="1"/>
              </a:cxn>
              <a:cxn ang="0">
                <a:pos x="62" y="0"/>
              </a:cxn>
              <a:cxn ang="0">
                <a:pos x="15389" y="1"/>
              </a:cxn>
              <a:cxn ang="0">
                <a:pos x="62" y="1"/>
              </a:cxn>
              <a:cxn ang="0">
                <a:pos x="62" y="1"/>
              </a:cxn>
              <a:cxn ang="0">
                <a:pos x="15389" y="1"/>
              </a:cxn>
              <a:cxn ang="0">
                <a:pos x="15389" y="1"/>
              </a:cxn>
              <a:cxn ang="0">
                <a:pos x="15389" y="0"/>
              </a:cxn>
              <a:cxn ang="0">
                <a:pos x="15389" y="1"/>
              </a:cxn>
              <a:cxn ang="0">
                <a:pos x="15450" y="1"/>
              </a:cxn>
              <a:cxn ang="0">
                <a:pos x="15450" y="1"/>
              </a:cxn>
              <a:cxn ang="0">
                <a:pos x="15389" y="0"/>
              </a:cxn>
              <a:cxn ang="0">
                <a:pos x="15450" y="1"/>
              </a:cxn>
              <a:cxn ang="0">
                <a:pos x="15389" y="1"/>
              </a:cxn>
              <a:cxn ang="0">
                <a:pos x="15450" y="1"/>
              </a:cxn>
              <a:cxn ang="0">
                <a:pos x="15450" y="1"/>
              </a:cxn>
              <a:cxn ang="0">
                <a:pos x="15389" y="0"/>
              </a:cxn>
              <a:cxn ang="0">
                <a:pos x="62" y="0"/>
              </a:cxn>
              <a:cxn ang="0">
                <a:pos x="62" y="1"/>
              </a:cxn>
              <a:cxn ang="0">
                <a:pos x="15389" y="1"/>
              </a:cxn>
              <a:cxn ang="0">
                <a:pos x="15389" y="0"/>
              </a:cxn>
              <a:cxn ang="0">
                <a:pos x="15450" y="0"/>
              </a:cxn>
              <a:cxn ang="0">
                <a:pos x="15389" y="0"/>
              </a:cxn>
              <a:cxn ang="0">
                <a:pos x="15450" y="1"/>
              </a:cxn>
              <a:cxn ang="0">
                <a:pos x="15450" y="0"/>
              </a:cxn>
            </a:cxnLst>
            <a:pathLst>
              <a:path w="3213100" h="4508500">
                <a:moveTo>
                  <a:pt x="12700" y="0"/>
                </a:moveTo>
                <a:lnTo>
                  <a:pt x="0" y="0"/>
                </a:lnTo>
                <a:lnTo>
                  <a:pt x="0" y="4508500"/>
                </a:lnTo>
                <a:lnTo>
                  <a:pt x="12700" y="4508500"/>
                </a:lnTo>
                <a:lnTo>
                  <a:pt x="12700" y="0"/>
                </a:lnTo>
                <a:close/>
              </a:path>
              <a:path w="3213100" h="4508500">
                <a:moveTo>
                  <a:pt x="3200400" y="4495800"/>
                </a:moveTo>
                <a:lnTo>
                  <a:pt x="12700" y="4495800"/>
                </a:lnTo>
                <a:lnTo>
                  <a:pt x="12700" y="4508500"/>
                </a:lnTo>
                <a:lnTo>
                  <a:pt x="3200400" y="4508500"/>
                </a:lnTo>
                <a:lnTo>
                  <a:pt x="3200400" y="4495800"/>
                </a:lnTo>
                <a:close/>
              </a:path>
              <a:path w="3213100" h="4508500">
                <a:moveTo>
                  <a:pt x="3200400" y="0"/>
                </a:moveTo>
                <a:lnTo>
                  <a:pt x="3200400" y="4508500"/>
                </a:lnTo>
                <a:lnTo>
                  <a:pt x="3213100" y="4495800"/>
                </a:lnTo>
                <a:lnTo>
                  <a:pt x="3213100" y="12700"/>
                </a:lnTo>
                <a:lnTo>
                  <a:pt x="3200400" y="0"/>
                </a:lnTo>
                <a:close/>
              </a:path>
              <a:path w="3213100" h="4508500">
                <a:moveTo>
                  <a:pt x="3213100" y="4495800"/>
                </a:moveTo>
                <a:lnTo>
                  <a:pt x="3200400" y="4508500"/>
                </a:lnTo>
                <a:lnTo>
                  <a:pt x="3213100" y="4508500"/>
                </a:lnTo>
                <a:lnTo>
                  <a:pt x="3213100" y="4495800"/>
                </a:lnTo>
                <a:close/>
              </a:path>
              <a:path w="3213100" h="4508500">
                <a:moveTo>
                  <a:pt x="3200400" y="0"/>
                </a:moveTo>
                <a:lnTo>
                  <a:pt x="12700" y="0"/>
                </a:lnTo>
                <a:lnTo>
                  <a:pt x="12700" y="12700"/>
                </a:lnTo>
                <a:lnTo>
                  <a:pt x="3200400" y="12700"/>
                </a:lnTo>
                <a:lnTo>
                  <a:pt x="3200400" y="0"/>
                </a:lnTo>
                <a:close/>
              </a:path>
              <a:path w="3213100" h="4508500">
                <a:moveTo>
                  <a:pt x="3213100" y="0"/>
                </a:moveTo>
                <a:lnTo>
                  <a:pt x="3200400" y="0"/>
                </a:lnTo>
                <a:lnTo>
                  <a:pt x="3213100" y="12700"/>
                </a:lnTo>
                <a:lnTo>
                  <a:pt x="3213100" y="0"/>
                </a:lnTo>
                <a:close/>
              </a:path>
            </a:pathLst>
          </a:custGeom>
          <a:solidFill>
            <a:srgbClr val="000000">
              <a:alpha val="100000"/>
            </a:srgbClr>
          </a:solidFill>
          <a:ln w="9525">
            <a:noFill/>
          </a:ln>
        </p:spPr>
        <p:txBody>
          <a:bodyPr/>
          <a:p>
            <a:endParaRPr lang="en-US"/>
          </a:p>
        </p:txBody>
      </p:sp>
      <p:sp>
        <p:nvSpPr>
          <p:cNvPr id="67589" name="object 14"/>
          <p:cNvSpPr txBox="1"/>
          <p:nvPr/>
        </p:nvSpPr>
        <p:spPr>
          <a:xfrm>
            <a:off x="5256213" y="2947988"/>
            <a:ext cx="2816225" cy="2486025"/>
          </a:xfrm>
          <a:prstGeom prst="rect">
            <a:avLst/>
          </a:prstGeom>
          <a:noFill/>
          <a:ln w="9525">
            <a:noFill/>
          </a:ln>
        </p:spPr>
        <p:txBody>
          <a:bodyPr lIns="0" tIns="3989"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lnSpc>
                <a:spcPct val="102000"/>
              </a:lnSpc>
              <a:spcBef>
                <a:spcPts val="25"/>
              </a:spcBef>
              <a:buFontTx/>
              <a:buNone/>
            </a:pPr>
            <a:r>
              <a:rPr lang="en-US" altLang="en-US" b="1" dirty="0">
                <a:solidFill>
                  <a:srgbClr val="0070C0"/>
                </a:solidFill>
                <a:latin typeface="Times New Roman" panose="02020603050405020304" pitchFamily="18" charset="0"/>
                <a:cs typeface="Times New Roman" panose="02020603050405020304" pitchFamily="18" charset="0"/>
              </a:rPr>
              <a:t>Đổi mới, tăng cường sự lãnh đạo của Đảng đối với Nh</a:t>
            </a:r>
            <a:r>
              <a:rPr lang="en-US" altLang="en-US" b="1" dirty="0">
                <a:solidFill>
                  <a:srgbClr val="0070C0"/>
                </a:solidFill>
                <a:latin typeface="Times New Roman" panose="02020603050405020304" pitchFamily="18" charset="0"/>
                <a:ea typeface="Times New Roman" panose="02020603050405020304" pitchFamily="18" charset="0"/>
              </a:rPr>
              <a:t>à</a:t>
            </a:r>
            <a:r>
              <a:rPr lang="en-US" altLang="en-US" b="1" dirty="0">
                <a:solidFill>
                  <a:srgbClr val="0070C0"/>
                </a:solidFill>
                <a:latin typeface="Times New Roman" panose="02020603050405020304" pitchFamily="18" charset="0"/>
                <a:cs typeface="Times New Roman" panose="02020603050405020304" pitchFamily="18" charset="0"/>
              </a:rPr>
              <a:t> nước</a:t>
            </a:r>
            <a:endParaRPr lang="en-US" altLang="en-US" b="1" dirty="0">
              <a:solidFill>
                <a:srgbClr val="0070C0"/>
              </a:solidFill>
              <a:latin typeface="Times New Roman" panose="02020603050405020304" pitchFamily="18" charset="0"/>
              <a:ea typeface="Times New Roman" panose="02020603050405020304" pitchFamily="18" charset="0"/>
            </a:endParaRPr>
          </a:p>
        </p:txBody>
      </p:sp>
      <p:sp>
        <p:nvSpPr>
          <p:cNvPr id="67590" name="object 17"/>
          <p:cNvSpPr/>
          <p:nvPr/>
        </p:nvSpPr>
        <p:spPr>
          <a:xfrm>
            <a:off x="2411413" y="2068513"/>
            <a:ext cx="2044700" cy="690562"/>
          </a:xfrm>
          <a:custGeom>
            <a:avLst/>
            <a:gdLst/>
            <a:ahLst/>
            <a:cxnLst>
              <a:cxn ang="0">
                <a:pos x="1" y="10815"/>
              </a:cxn>
              <a:cxn ang="0">
                <a:pos x="0" y="11664"/>
              </a:cxn>
              <a:cxn ang="0">
                <a:pos x="1" y="12087"/>
              </a:cxn>
              <a:cxn ang="0">
                <a:pos x="1" y="11876"/>
              </a:cxn>
              <a:cxn ang="0">
                <a:pos x="1" y="11876"/>
              </a:cxn>
              <a:cxn ang="0">
                <a:pos x="1" y="11240"/>
              </a:cxn>
              <a:cxn ang="0">
                <a:pos x="1" y="11175"/>
              </a:cxn>
              <a:cxn ang="0">
                <a:pos x="1" y="10815"/>
              </a:cxn>
              <a:cxn ang="0">
                <a:pos x="1" y="11175"/>
              </a:cxn>
              <a:cxn ang="0">
                <a:pos x="1" y="11240"/>
              </a:cxn>
              <a:cxn ang="0">
                <a:pos x="1" y="11876"/>
              </a:cxn>
              <a:cxn ang="0">
                <a:pos x="1" y="11789"/>
              </a:cxn>
              <a:cxn ang="0">
                <a:pos x="1" y="11175"/>
              </a:cxn>
              <a:cxn ang="0">
                <a:pos x="1" y="11789"/>
              </a:cxn>
              <a:cxn ang="0">
                <a:pos x="1" y="11876"/>
              </a:cxn>
              <a:cxn ang="0">
                <a:pos x="1" y="11876"/>
              </a:cxn>
              <a:cxn ang="0">
                <a:pos x="1" y="11789"/>
              </a:cxn>
              <a:cxn ang="0">
                <a:pos x="1" y="0"/>
              </a:cxn>
              <a:cxn ang="0">
                <a:pos x="1" y="11175"/>
              </a:cxn>
              <a:cxn ang="0">
                <a:pos x="1" y="11789"/>
              </a:cxn>
              <a:cxn ang="0">
                <a:pos x="1" y="635"/>
              </a:cxn>
              <a:cxn ang="0">
                <a:pos x="1" y="0"/>
              </a:cxn>
            </a:cxnLst>
            <a:pathLst>
              <a:path w="2997200" h="723900">
                <a:moveTo>
                  <a:pt x="76200" y="647700"/>
                </a:moveTo>
                <a:lnTo>
                  <a:pt x="0" y="698500"/>
                </a:lnTo>
                <a:lnTo>
                  <a:pt x="88900" y="723900"/>
                </a:lnTo>
                <a:lnTo>
                  <a:pt x="86783" y="711200"/>
                </a:lnTo>
                <a:lnTo>
                  <a:pt x="63500" y="711200"/>
                </a:lnTo>
                <a:lnTo>
                  <a:pt x="63500" y="673100"/>
                </a:lnTo>
                <a:lnTo>
                  <a:pt x="79809" y="669357"/>
                </a:lnTo>
                <a:lnTo>
                  <a:pt x="76200" y="647700"/>
                </a:lnTo>
                <a:close/>
              </a:path>
              <a:path w="2997200" h="723900">
                <a:moveTo>
                  <a:pt x="79809" y="669357"/>
                </a:moveTo>
                <a:lnTo>
                  <a:pt x="63500" y="673100"/>
                </a:lnTo>
                <a:lnTo>
                  <a:pt x="63500" y="711200"/>
                </a:lnTo>
                <a:lnTo>
                  <a:pt x="85925" y="706054"/>
                </a:lnTo>
                <a:lnTo>
                  <a:pt x="79809" y="669357"/>
                </a:lnTo>
                <a:close/>
              </a:path>
              <a:path w="2997200" h="723900">
                <a:moveTo>
                  <a:pt x="85925" y="706054"/>
                </a:moveTo>
                <a:lnTo>
                  <a:pt x="63500" y="711200"/>
                </a:lnTo>
                <a:lnTo>
                  <a:pt x="86783" y="711200"/>
                </a:lnTo>
                <a:lnTo>
                  <a:pt x="85925" y="706054"/>
                </a:lnTo>
                <a:close/>
              </a:path>
              <a:path w="2997200" h="723900">
                <a:moveTo>
                  <a:pt x="2997200" y="0"/>
                </a:moveTo>
                <a:lnTo>
                  <a:pt x="79809" y="669357"/>
                </a:lnTo>
                <a:lnTo>
                  <a:pt x="85925" y="706054"/>
                </a:lnTo>
                <a:lnTo>
                  <a:pt x="2997200" y="38100"/>
                </a:lnTo>
                <a:lnTo>
                  <a:pt x="2997200" y="0"/>
                </a:lnTo>
                <a:close/>
              </a:path>
            </a:pathLst>
          </a:custGeom>
          <a:solidFill>
            <a:srgbClr val="000000">
              <a:alpha val="100000"/>
            </a:srgbClr>
          </a:solidFill>
          <a:ln w="9525">
            <a:noFill/>
          </a:ln>
        </p:spPr>
        <p:txBody>
          <a:bodyPr/>
          <a:p>
            <a:endParaRPr lang="en-US"/>
          </a:p>
        </p:txBody>
      </p:sp>
      <p:sp>
        <p:nvSpPr>
          <p:cNvPr id="67591" name="object 19"/>
          <p:cNvSpPr/>
          <p:nvPr/>
        </p:nvSpPr>
        <p:spPr>
          <a:xfrm>
            <a:off x="4421188" y="2068513"/>
            <a:ext cx="2274887" cy="690562"/>
          </a:xfrm>
          <a:custGeom>
            <a:avLst/>
            <a:gdLst/>
            <a:ahLst/>
            <a:cxnLst>
              <a:cxn ang="0">
                <a:pos x="1" y="11793"/>
              </a:cxn>
              <a:cxn ang="0">
                <a:pos x="1" y="12087"/>
              </a:cxn>
              <a:cxn ang="0">
                <a:pos x="1" y="11876"/>
              </a:cxn>
              <a:cxn ang="0">
                <a:pos x="1" y="11876"/>
              </a:cxn>
              <a:cxn ang="0">
                <a:pos x="1" y="11793"/>
              </a:cxn>
              <a:cxn ang="0">
                <a:pos x="1" y="11180"/>
              </a:cxn>
              <a:cxn ang="0">
                <a:pos x="1" y="11793"/>
              </a:cxn>
              <a:cxn ang="0">
                <a:pos x="1" y="11876"/>
              </a:cxn>
              <a:cxn ang="0">
                <a:pos x="1" y="11240"/>
              </a:cxn>
              <a:cxn ang="0">
                <a:pos x="1" y="11180"/>
              </a:cxn>
              <a:cxn ang="0">
                <a:pos x="1" y="10815"/>
              </a:cxn>
              <a:cxn ang="0">
                <a:pos x="1" y="11180"/>
              </a:cxn>
              <a:cxn ang="0">
                <a:pos x="1" y="11240"/>
              </a:cxn>
              <a:cxn ang="0">
                <a:pos x="1" y="11876"/>
              </a:cxn>
              <a:cxn ang="0">
                <a:pos x="1" y="11876"/>
              </a:cxn>
              <a:cxn ang="0">
                <a:pos x="1" y="11664"/>
              </a:cxn>
              <a:cxn ang="0">
                <a:pos x="1" y="10815"/>
              </a:cxn>
              <a:cxn ang="0">
                <a:pos x="0" y="0"/>
              </a:cxn>
              <a:cxn ang="0">
                <a:pos x="0" y="635"/>
              </a:cxn>
              <a:cxn ang="0">
                <a:pos x="1" y="11793"/>
              </a:cxn>
              <a:cxn ang="0">
                <a:pos x="1" y="11180"/>
              </a:cxn>
              <a:cxn ang="0">
                <a:pos x="0" y="0"/>
              </a:cxn>
            </a:cxnLst>
            <a:pathLst>
              <a:path w="3213100" h="723900">
                <a:moveTo>
                  <a:pt x="3139814" y="706413"/>
                </a:moveTo>
                <a:lnTo>
                  <a:pt x="3136900" y="723900"/>
                </a:lnTo>
                <a:lnTo>
                  <a:pt x="3175000" y="711200"/>
                </a:lnTo>
                <a:lnTo>
                  <a:pt x="3162300" y="711200"/>
                </a:lnTo>
                <a:lnTo>
                  <a:pt x="3139814" y="706413"/>
                </a:lnTo>
                <a:close/>
              </a:path>
              <a:path w="3213100" h="723900">
                <a:moveTo>
                  <a:pt x="3145946" y="669619"/>
                </a:moveTo>
                <a:lnTo>
                  <a:pt x="3139814" y="706413"/>
                </a:lnTo>
                <a:lnTo>
                  <a:pt x="3162300" y="711200"/>
                </a:lnTo>
                <a:lnTo>
                  <a:pt x="3162300" y="673100"/>
                </a:lnTo>
                <a:lnTo>
                  <a:pt x="3145946" y="669619"/>
                </a:lnTo>
                <a:close/>
              </a:path>
              <a:path w="3213100" h="723900">
                <a:moveTo>
                  <a:pt x="3149600" y="647700"/>
                </a:moveTo>
                <a:lnTo>
                  <a:pt x="3145946" y="669619"/>
                </a:lnTo>
                <a:lnTo>
                  <a:pt x="3162300" y="673100"/>
                </a:lnTo>
                <a:lnTo>
                  <a:pt x="3162300" y="711200"/>
                </a:lnTo>
                <a:lnTo>
                  <a:pt x="3175000" y="711200"/>
                </a:lnTo>
                <a:lnTo>
                  <a:pt x="3213100" y="698500"/>
                </a:lnTo>
                <a:lnTo>
                  <a:pt x="3149600" y="647700"/>
                </a:lnTo>
                <a:close/>
              </a:path>
              <a:path w="3213100" h="723900">
                <a:moveTo>
                  <a:pt x="0" y="0"/>
                </a:moveTo>
                <a:lnTo>
                  <a:pt x="0" y="38100"/>
                </a:lnTo>
                <a:lnTo>
                  <a:pt x="3139814" y="706413"/>
                </a:lnTo>
                <a:lnTo>
                  <a:pt x="3145946" y="669619"/>
                </a:lnTo>
                <a:lnTo>
                  <a:pt x="0" y="0"/>
                </a:lnTo>
                <a:close/>
              </a:path>
            </a:pathLst>
          </a:custGeom>
          <a:solidFill>
            <a:srgbClr val="000000">
              <a:alpha val="100000"/>
            </a:srgbClr>
          </a:solidFill>
          <a:ln w="9525">
            <a:noFill/>
          </a:ln>
        </p:spPr>
        <p:txBody>
          <a:bodyPr/>
          <a:p>
            <a:endParaRPr lang="en-US"/>
          </a:p>
        </p:txBody>
      </p:sp>
      <p:sp>
        <p:nvSpPr>
          <p:cNvPr id="3" name="Rectangle 2"/>
          <p:cNvSpPr/>
          <p:nvPr/>
        </p:nvSpPr>
        <p:spPr>
          <a:xfrm>
            <a:off x="935038" y="1447800"/>
            <a:ext cx="7021513" cy="57626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200" b="1" dirty="0">
                <a:solidFill>
                  <a:srgbClr val="C00000"/>
                </a:solidFill>
                <a:latin typeface="Times New Roman" panose="02020603050405020304" pitchFamily="18" charset="0"/>
                <a:cs typeface="Times New Roman" panose="02020603050405020304" pitchFamily="18" charset="0"/>
              </a:rPr>
              <a:t>2. Xây dựng Nh</a:t>
            </a:r>
            <a:r>
              <a:rPr sz="3200" b="1" dirty="0">
                <a:solidFill>
                  <a:srgbClr val="C00000"/>
                </a:solidFill>
                <a:latin typeface="Times New Roman" panose="02020603050405020304" pitchFamily="18" charset="0"/>
                <a:ea typeface="Times New Roman" panose="02020603050405020304" pitchFamily="18" charset="0"/>
              </a:rPr>
              <a:t>à</a:t>
            </a:r>
            <a:r>
              <a:rPr sz="3200" b="1" dirty="0">
                <a:solidFill>
                  <a:srgbClr val="C00000"/>
                </a:solidFill>
                <a:latin typeface="Times New Roman" panose="02020603050405020304" pitchFamily="18" charset="0"/>
                <a:cs typeface="Times New Roman" panose="02020603050405020304" pitchFamily="18" charset="0"/>
              </a:rPr>
              <a:t> nước</a:t>
            </a:r>
            <a:endParaRPr sz="3200" b="1" dirty="0">
              <a:solidFill>
                <a:srgbClr val="C00000"/>
              </a:solidFill>
              <a:latin typeface="Times New Roman" panose="02020603050405020304" pitchFamily="18" charset="0"/>
              <a:ea typeface="Times New Roman" panose="02020603050405020304" pitchFamily="18" charset="0"/>
            </a:endParaRPr>
          </a:p>
        </p:txBody>
      </p:sp>
      <p:sp>
        <p:nvSpPr>
          <p:cNvPr id="67593" name="Rectangle 3"/>
          <p:cNvSpPr/>
          <p:nvPr/>
        </p:nvSpPr>
        <p:spPr>
          <a:xfrm>
            <a:off x="358775" y="304800"/>
            <a:ext cx="8593138" cy="954088"/>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a:spcBef>
                <a:spcPct val="0"/>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III. VẬN DỤNG TT HCM VÀO CÔNG TÁC XÂY DỰNG ĐẢNG VÀ XÂY DỰNG NHÀ NƯỚC</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Date Placeholder 3"/>
          <p:cNvSpPr txBox="1">
            <a:spLocks noGrp="1"/>
          </p:cNvSpPr>
          <p:nvPr>
            <p:ph type="dt" sz="half" idx="2"/>
          </p:nvPr>
        </p:nvSpPr>
        <p:spPr>
          <a:xfrm>
            <a:off x="468313"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63500" y="992188"/>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188913"/>
            <a:ext cx="33338"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68613"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2" name="Subtitle 1"/>
          <p:cNvSpPr>
            <a:spLocks noGrp="1"/>
          </p:cNvSpPr>
          <p:nvPr>
            <p:ph type="subTitle" idx="1"/>
          </p:nvPr>
        </p:nvSpPr>
        <p:spPr>
          <a:xfrm>
            <a:off x="295275" y="2136775"/>
            <a:ext cx="8620125" cy="3352800"/>
          </a:xfrm>
          <a:ln>
            <a:solidFill>
              <a:schemeClr val="accent1"/>
            </a:solidFill>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
            <a:pPr algn="l" defTabSz="685800" eaLnBrk="1" hangingPunct="1">
              <a:buClrTx/>
              <a:buSzTx/>
            </a:pPr>
            <a:r>
              <a:rPr sz="2800" b="1" kern="1200" dirty="0">
                <a:solidFill>
                  <a:srgbClr val="FF0000"/>
                </a:solidFill>
                <a:latin typeface="Times New Roman" panose="02020603050405020304" pitchFamily="18" charset="0"/>
                <a:ea typeface="+mn-ea"/>
                <a:cs typeface="Times New Roman" panose="02020603050405020304" pitchFamily="18" charset="0"/>
              </a:rPr>
              <a:t>CÂU HỎI ÔN TẬP</a:t>
            </a:r>
            <a:endParaRPr lang="vi-VN" altLang="x-none" sz="2800" b="1" kern="1200" dirty="0">
              <a:solidFill>
                <a:srgbClr val="FF0000"/>
              </a:solidFill>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r>
              <a:rPr lang="vi-VN" altLang="x-none" sz="2800" kern="1200" dirty="0">
                <a:solidFill>
                  <a:srgbClr val="000000"/>
                </a:solidFill>
                <a:latin typeface="Times New Roman" panose="02020603050405020304" pitchFamily="18" charset="0"/>
                <a:ea typeface="+mn-ea"/>
                <a:cs typeface="Times New Roman" panose="02020603050405020304" pitchFamily="18" charset="0"/>
              </a:rPr>
              <a:t>1. </a:t>
            </a:r>
            <a:r>
              <a:rPr sz="2800" kern="1200" dirty="0">
                <a:latin typeface="Times New Roman" panose="02020603050405020304" pitchFamily="18" charset="0"/>
                <a:ea typeface="+mn-ea"/>
                <a:cs typeface="Times New Roman" panose="02020603050405020304" pitchFamily="18" charset="0"/>
              </a:rPr>
              <a:t>Theo Tư tưởng Hồ Chí Minh, l</a:t>
            </a:r>
            <a:r>
              <a:rPr sz="2800" kern="1200" dirty="0">
                <a:latin typeface="Times New Roman" panose="02020603050405020304" pitchFamily="18" charset="0"/>
                <a:ea typeface="Times New Roman" panose="02020603050405020304" pitchFamily="18" charset="0"/>
                <a:cs typeface="+mn-cs"/>
              </a:rPr>
              <a:t>à</a:t>
            </a:r>
            <a:r>
              <a:rPr sz="2800" kern="1200" dirty="0">
                <a:latin typeface="Times New Roman" panose="02020603050405020304" pitchFamily="18" charset="0"/>
                <a:ea typeface="+mn-ea"/>
                <a:cs typeface="Times New Roman" panose="02020603050405020304" pitchFamily="18" charset="0"/>
              </a:rPr>
              <a:t> người lãnh đạo, Đảng phải có những phẩm chất gì?, vì sao?</a:t>
            </a:r>
            <a:endParaRPr sz="2800" kern="1200" dirty="0">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r>
              <a:rPr lang="pt-BR" altLang="en-US" sz="2800" kern="1200" dirty="0">
                <a:latin typeface="Times New Roman" panose="02020603050405020304" pitchFamily="18" charset="0"/>
                <a:ea typeface="+mn-ea"/>
                <a:cs typeface="Times New Roman" panose="02020603050405020304" pitchFamily="18" charset="0"/>
              </a:rPr>
              <a:t> 2. Theo Hồ Chí Minh, muốn xây dựng Nh</a:t>
            </a:r>
            <a:r>
              <a:rPr lang="pt-BR" altLang="en-US" sz="2800" kern="1200" dirty="0">
                <a:latin typeface="Times New Roman" panose="02020603050405020304" pitchFamily="18" charset="0"/>
                <a:ea typeface="Times New Roman" panose="02020603050405020304" pitchFamily="18" charset="0"/>
                <a:cs typeface="+mn-cs"/>
              </a:rPr>
              <a:t>à</a:t>
            </a:r>
            <a:r>
              <a:rPr lang="pt-BR" altLang="en-US" sz="2800" kern="1200" dirty="0">
                <a:latin typeface="Times New Roman" panose="02020603050405020304" pitchFamily="18" charset="0"/>
                <a:ea typeface="+mn-ea"/>
                <a:cs typeface="Times New Roman" panose="02020603050405020304" pitchFamily="18" charset="0"/>
              </a:rPr>
              <a:t> nước trong sạch vững mạnh, cần chống những căn bệnh n</a:t>
            </a:r>
            <a:r>
              <a:rPr lang="pt-BR" altLang="en-US" sz="2800" kern="1200" dirty="0">
                <a:latin typeface="Times New Roman" panose="02020603050405020304" pitchFamily="18" charset="0"/>
                <a:ea typeface="Times New Roman" panose="02020603050405020304" pitchFamily="18" charset="0"/>
                <a:cs typeface="+mn-cs"/>
              </a:rPr>
              <a:t>à</a:t>
            </a:r>
            <a:r>
              <a:rPr lang="pt-BR" altLang="en-US" sz="2800" kern="1200" dirty="0">
                <a:latin typeface="Times New Roman" panose="02020603050405020304" pitchFamily="18" charset="0"/>
                <a:ea typeface="+mn-ea"/>
                <a:cs typeface="Times New Roman" panose="02020603050405020304" pitchFamily="18" charset="0"/>
              </a:rPr>
              <a:t>o?, vì sao?</a:t>
            </a:r>
            <a:endParaRPr sz="2800" kern="1200" dirty="0">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endParaRPr sz="3300" kern="1200" dirty="0">
              <a:latin typeface="Times New Roman" panose="02020603050405020304" pitchFamily="18" charset="0"/>
              <a:ea typeface="+mn-ea"/>
              <a:cs typeface="Times New Roman" panose="02020603050405020304" pitchFamily="18" charset="0"/>
            </a:endParaRPr>
          </a:p>
          <a:p>
            <a:pPr algn="just" defTabSz="685800" eaLnBrk="1" hangingPunct="1">
              <a:buClrTx/>
              <a:buSzTx/>
              <a:buFontTx/>
              <a:buChar char="-"/>
            </a:pPr>
            <a:endParaRPr lang="en-US" altLang="en-US" sz="3300" kern="1200" dirty="0">
              <a:solidFill>
                <a:srgbClr val="000000"/>
              </a:solidFill>
              <a:latin typeface="Times New Roman" panose="02020603050405020304" pitchFamily="18" charset="0"/>
              <a:ea typeface="+mn-ea"/>
              <a:cs typeface="Times New Roman" panose="02020603050405020304" pitchFamily="18" charset="0"/>
            </a:endParaRPr>
          </a:p>
          <a:p>
            <a:pPr defTabSz="685800" eaLnBrk="1" hangingPunct="1">
              <a:lnSpc>
                <a:spcPct val="150000"/>
              </a:lnSpc>
              <a:spcBef>
                <a:spcPts val="450"/>
              </a:spcBef>
              <a:buClrTx/>
              <a:buSzTx/>
            </a:pPr>
            <a:endParaRPr sz="3000" kern="1200" dirty="0">
              <a:solidFill>
                <a:srgbClr val="0070C0"/>
              </a:solidFill>
              <a:latin typeface="Times New Roman" panose="02020603050405020304" pitchFamily="18" charset="0"/>
              <a:ea typeface="Times New Roman" panose="02020603050405020304" pitchFamily="18" charset="0"/>
              <a:cs typeface="+mn-cs"/>
            </a:endParaRPr>
          </a:p>
        </p:txBody>
      </p:sp>
      <p:pic>
        <p:nvPicPr>
          <p:cNvPr id="68615" name="Picture 8"/>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Oval 6"/>
          <p:cNvSpPr>
            <a:spLocks noChangeArrowheads="1"/>
          </p:cNvSpPr>
          <p:nvPr/>
        </p:nvSpPr>
        <p:spPr bwMode="auto">
          <a:xfrm>
            <a:off x="714375" y="4000500"/>
            <a:ext cx="2046288" cy="1392238"/>
          </a:xfrm>
          <a:prstGeom prst="ellipse">
            <a:avLst/>
          </a:prstGeom>
          <a:solidFill>
            <a:srgbClr val="FFFF00"/>
          </a:solidFill>
        </p:spPr>
        <p:style>
          <a:lnRef idx="2">
            <a:schemeClr val="accent1"/>
          </a:lnRef>
          <a:fillRef idx="1">
            <a:schemeClr val="lt1"/>
          </a:fillRef>
          <a:effectRef idx="0">
            <a:schemeClr val="accent1"/>
          </a:effectRef>
          <a:fontRef idx="minor">
            <a:schemeClr val="dk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000" b="1" dirty="0">
                <a:solidFill>
                  <a:srgbClr val="663300"/>
                </a:solidFill>
                <a:latin typeface="Times New Roman" panose="02020603050405020304" pitchFamily="18" charset="0"/>
                <a:cs typeface="Times New Roman" panose="02020603050405020304" pitchFamily="18" charset="0"/>
              </a:rPr>
              <a:t>CHỦ NGHĨA MAC - LÊNIN</a:t>
            </a:r>
            <a:endParaRPr sz="2000" b="1" dirty="0">
              <a:solidFill>
                <a:srgbClr val="663300"/>
              </a:solidFill>
              <a:latin typeface="Times New Roman" panose="02020603050405020304" pitchFamily="18" charset="0"/>
              <a:ea typeface="Times New Roman" panose="02020603050405020304" pitchFamily="18" charset="0"/>
            </a:endParaRPr>
          </a:p>
        </p:txBody>
      </p:sp>
      <p:sp>
        <p:nvSpPr>
          <p:cNvPr id="5" name="Rectangle 4"/>
          <p:cNvSpPr/>
          <p:nvPr/>
        </p:nvSpPr>
        <p:spPr>
          <a:xfrm>
            <a:off x="163513" y="2255838"/>
            <a:ext cx="8840787" cy="1077912"/>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65125" lvl="0" indent="-282575" algn="just" eaLnBrk="1" hangingPunct="1">
              <a:spcBef>
                <a:spcPts val="600"/>
              </a:spcBef>
              <a:buClr>
                <a:schemeClr val="accent1"/>
              </a:buClr>
              <a:buSzPct val="80000"/>
              <a:buFont typeface="Wingdings 2" panose="05020102010507070707" pitchFamily="18" charset="2"/>
              <a:buNone/>
            </a:pPr>
            <a:r>
              <a:rPr lang="en-AU" altLang="en-US" b="1" dirty="0">
                <a:solidFill>
                  <a:srgbClr val="C00000"/>
                </a:solidFill>
                <a:latin typeface="Times New Roman" panose="02020603050405020304" pitchFamily="18" charset="0"/>
                <a:cs typeface="Times New Roman" panose="02020603050405020304" pitchFamily="18" charset="0"/>
              </a:rPr>
              <a:t>1.Tính tất yếu v</a:t>
            </a:r>
            <a:r>
              <a:rPr lang="en-AU" altLang="en-US" b="1" dirty="0">
                <a:solidFill>
                  <a:srgbClr val="C00000"/>
                </a:solidFill>
                <a:latin typeface="Times New Roman" panose="02020603050405020304" pitchFamily="18" charset="0"/>
                <a:ea typeface="Times New Roman" panose="02020603050405020304" pitchFamily="18" charset="0"/>
              </a:rPr>
              <a:t>à</a:t>
            </a:r>
            <a:r>
              <a:rPr lang="en-AU" altLang="en-US" b="1" dirty="0">
                <a:solidFill>
                  <a:srgbClr val="C00000"/>
                </a:solidFill>
                <a:latin typeface="Times New Roman" panose="02020603050405020304" pitchFamily="18" charset="0"/>
                <a:cs typeface="Times New Roman" panose="02020603050405020304" pitchFamily="18" charset="0"/>
              </a:rPr>
              <a:t> vai trò lãnh đạo của Đảng Cộng sản Việt Nam</a:t>
            </a:r>
            <a:r>
              <a:rPr lang="en-US" altLang="en-US" b="1" dirty="0">
                <a:solidFill>
                  <a:srgbClr val="C00000"/>
                </a:solidFill>
                <a:latin typeface="Times New Roman" panose="02020603050405020304" pitchFamily="18" charset="0"/>
                <a:cs typeface="Times New Roman" panose="02020603050405020304" pitchFamily="18" charset="0"/>
              </a:rPr>
              <a:t> </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6" name="Rectangle 5"/>
          <p:cNvSpPr/>
          <p:nvPr/>
        </p:nvSpPr>
        <p:spPr>
          <a:xfrm>
            <a:off x="2646363" y="3389313"/>
            <a:ext cx="4097337" cy="584200"/>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US" altLang="en-US" b="1" dirty="0">
                <a:solidFill>
                  <a:srgbClr val="00B050"/>
                </a:solidFill>
                <a:latin typeface="Times New Roman" panose="02020603050405020304" pitchFamily="18" charset="0"/>
                <a:cs typeface="Times New Roman" panose="02020603050405020304" pitchFamily="18" charset="0"/>
              </a:rPr>
              <a:t>* Theo quy luật chung</a:t>
            </a:r>
            <a:endParaRPr lang="en-US" altLang="en-US" b="1" dirty="0">
              <a:solidFill>
                <a:srgbClr val="00B050"/>
              </a:solidFill>
              <a:latin typeface="Times New Roman" panose="02020603050405020304" pitchFamily="18" charset="0"/>
              <a:ea typeface="Times New Roman" panose="02020603050405020304" pitchFamily="18" charset="0"/>
            </a:endParaRPr>
          </a:p>
        </p:txBody>
      </p:sp>
      <p:sp>
        <p:nvSpPr>
          <p:cNvPr id="8" name="AutoShape 28"/>
          <p:cNvSpPr>
            <a:spLocks noChangeArrowheads="1"/>
          </p:cNvSpPr>
          <p:nvPr/>
        </p:nvSpPr>
        <p:spPr bwMode="auto">
          <a:xfrm>
            <a:off x="3789363" y="4311650"/>
            <a:ext cx="1938338" cy="298450"/>
          </a:xfrm>
          <a:prstGeom prst="rightArrow">
            <a:avLst>
              <a:gd name="adj1" fmla="val 50000"/>
              <a:gd name="adj2" fmla="val 66728"/>
            </a:avLst>
          </a:prstGeom>
          <a:solidFill>
            <a:srgbClr val="FF0101"/>
          </a:solidFill>
          <a:ln w="9525">
            <a:noFill/>
            <a:miter lim="800000"/>
          </a:ln>
          <a:effectLst>
            <a:prstShdw prst="shdw17" dist="17961" dir="2700000">
              <a:schemeClr val="bg1">
                <a:gamma/>
                <a:shade val="60000"/>
                <a:invGamma/>
                <a:alpha val="50000"/>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9" name="AutoShape 34"/>
          <p:cNvSpPr>
            <a:spLocks noChangeArrowheads="1"/>
          </p:cNvSpPr>
          <p:nvPr/>
        </p:nvSpPr>
        <p:spPr bwMode="auto">
          <a:xfrm rot="5400000">
            <a:off x="1927225" y="5540375"/>
            <a:ext cx="849313" cy="741363"/>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0070C0"/>
          </a:solidFill>
          <a:ln w="9525">
            <a:noFill/>
            <a:miter lim="800000"/>
          </a:ln>
          <a:effectLst>
            <a:prstShdw prst="shdw17" dist="17961" dir="2700000">
              <a:schemeClr val="accent1">
                <a:gamma/>
                <a:shade val="60000"/>
                <a:invGamma/>
                <a:alpha val="50000"/>
              </a:schemeClr>
            </a:prst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 name="AutoShape 29"/>
          <p:cNvSpPr>
            <a:spLocks noChangeArrowheads="1"/>
          </p:cNvSpPr>
          <p:nvPr/>
        </p:nvSpPr>
        <p:spPr bwMode="auto">
          <a:xfrm flipH="1">
            <a:off x="3725863" y="4579938"/>
            <a:ext cx="1938338" cy="298450"/>
          </a:xfrm>
          <a:prstGeom prst="rightArrow">
            <a:avLst>
              <a:gd name="adj1" fmla="val 50000"/>
              <a:gd name="adj2" fmla="val 66728"/>
            </a:avLst>
          </a:prstGeom>
          <a:solidFill>
            <a:srgbClr val="FF0101"/>
          </a:solidFill>
          <a:ln w="9525">
            <a:noFill/>
            <a:miter lim="800000"/>
          </a:ln>
          <a:effectLst>
            <a:prstShdw prst="shdw17" dist="17961" dir="2700000">
              <a:schemeClr val="bg1">
                <a:gamma/>
                <a:shade val="60000"/>
                <a:invGamma/>
                <a:alpha val="50000"/>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1" name="AutoShape 35"/>
          <p:cNvSpPr>
            <a:spLocks noChangeArrowheads="1"/>
          </p:cNvSpPr>
          <p:nvPr/>
        </p:nvSpPr>
        <p:spPr bwMode="auto">
          <a:xfrm rot="16200000" flipH="1">
            <a:off x="6810375" y="5432425"/>
            <a:ext cx="755650" cy="8636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0070C0"/>
          </a:solidFill>
          <a:ln w="9525">
            <a:noFill/>
            <a:miter lim="800000"/>
          </a:ln>
          <a:effectLst>
            <a:prstShdw prst="shdw17" dist="17961" dir="2700000">
              <a:schemeClr val="accent1">
                <a:gamma/>
                <a:shade val="60000"/>
                <a:invGamma/>
                <a:alpha val="50000"/>
              </a:schemeClr>
            </a:prstShdw>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2" name="Rounded Rectangle 11"/>
          <p:cNvSpPr/>
          <p:nvPr/>
        </p:nvSpPr>
        <p:spPr>
          <a:xfrm>
            <a:off x="2801938" y="4906963"/>
            <a:ext cx="3797300" cy="1533525"/>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3200" b="1" dirty="0">
                <a:solidFill>
                  <a:srgbClr val="FFFFFF"/>
                </a:solidFill>
                <a:latin typeface="Times New Roman" panose="02020603050405020304" pitchFamily="18" charset="0"/>
                <a:cs typeface="Times New Roman" panose="02020603050405020304" pitchFamily="18" charset="0"/>
              </a:rPr>
              <a:t>ĐẢNG CỘNG SẢN</a:t>
            </a:r>
            <a:endParaRPr sz="3200" b="1" dirty="0">
              <a:solidFill>
                <a:srgbClr val="FFFFFF"/>
              </a:solidFill>
              <a:latin typeface="Times New Roman" panose="02020603050405020304" pitchFamily="18" charset="0"/>
              <a:ea typeface="Times New Roman" panose="02020603050405020304" pitchFamily="18" charset="0"/>
            </a:endParaRPr>
          </a:p>
        </p:txBody>
      </p:sp>
      <p:sp>
        <p:nvSpPr>
          <p:cNvPr id="43018" name="Rectangle 12"/>
          <p:cNvSpPr/>
          <p:nvPr/>
        </p:nvSpPr>
        <p:spPr>
          <a:xfrm>
            <a:off x="60325" y="1466850"/>
            <a:ext cx="8964613" cy="4921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65125" lvl="0" indent="-282575" algn="ctr" eaLnBrk="1" hangingPunct="1">
              <a:spcBef>
                <a:spcPts val="600"/>
              </a:spcBef>
              <a:buClr>
                <a:schemeClr val="accent1"/>
              </a:buClr>
              <a:buSzPct val="80000"/>
              <a:buFont typeface="Wingdings 2" panose="05020102010507070707" pitchFamily="18" charset="2"/>
              <a:buNone/>
            </a:pPr>
            <a:r>
              <a:rPr lang="en-AU" altLang="en-US" sz="2600" b="1" dirty="0">
                <a:solidFill>
                  <a:srgbClr val="002060"/>
                </a:solidFill>
                <a:latin typeface="Times New Roman" panose="02020603050405020304" pitchFamily="18" charset="0"/>
                <a:cs typeface="Times New Roman" panose="02020603050405020304" pitchFamily="18" charset="0"/>
              </a:rPr>
              <a:t>I. TƯ TƯỞNG HCM VỀ ĐẢNG CỘNG SẢN VIỆT NAM</a:t>
            </a:r>
            <a:r>
              <a:rPr lang="en-US" altLang="en-US" sz="2600" b="1" dirty="0">
                <a:solidFill>
                  <a:srgbClr val="002060"/>
                </a:solidFill>
                <a:latin typeface="Times New Roman" panose="02020603050405020304" pitchFamily="18" charset="0"/>
                <a:cs typeface="Times New Roman" panose="02020603050405020304" pitchFamily="18" charset="0"/>
              </a:rPr>
              <a:t> </a:t>
            </a:r>
            <a:endParaRPr lang="en-US" altLang="en-US" sz="2600" b="1" dirty="0">
              <a:solidFill>
                <a:srgbClr val="002060"/>
              </a:solidFill>
              <a:latin typeface="Times New Roman" panose="02020603050405020304" pitchFamily="18" charset="0"/>
              <a:ea typeface="Times New Roman" panose="02020603050405020304" pitchFamily="18" charset="0"/>
            </a:endParaRPr>
          </a:p>
        </p:txBody>
      </p:sp>
      <p:sp>
        <p:nvSpPr>
          <p:cNvPr id="14" name="Oval 6"/>
          <p:cNvSpPr>
            <a:spLocks noChangeArrowheads="1"/>
          </p:cNvSpPr>
          <p:nvPr/>
        </p:nvSpPr>
        <p:spPr bwMode="auto">
          <a:xfrm>
            <a:off x="6756400" y="4038600"/>
            <a:ext cx="2006600" cy="1379538"/>
          </a:xfrm>
          <a:prstGeom prst="ellipse">
            <a:avLst/>
          </a:prstGeom>
          <a:solidFill>
            <a:srgbClr val="92D050"/>
          </a:solidFill>
        </p:spPr>
        <p:style>
          <a:lnRef idx="2">
            <a:schemeClr val="accent1"/>
          </a:lnRef>
          <a:fillRef idx="1">
            <a:schemeClr val="lt1"/>
          </a:fillRef>
          <a:effectRef idx="0">
            <a:schemeClr val="accent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000" b="1" i="0" u="none" strike="noStrike" kern="1200" cap="none" spc="0" normalizeH="0" baseline="0" noProof="0" dirty="0">
                <a:ln>
                  <a:noFill/>
                </a:ln>
                <a:solidFill>
                  <a:srgbClr val="663300"/>
                </a:solidFill>
                <a:effectLst/>
                <a:uLnTx/>
                <a:uFillTx/>
                <a:latin typeface="Times New Roman" panose="02020603050405020304" pitchFamily="18" charset="0"/>
                <a:ea typeface="+mn-ea"/>
                <a:cs typeface="Times New Roman" panose="02020603050405020304" pitchFamily="18" charset="0"/>
              </a:rPr>
              <a:t>PHONG TRÀO CÔNG NHÂN</a:t>
            </a:r>
            <a:endParaRPr kumimoji="0" lang="en-US" sz="2000" b="1" i="0" u="none" strike="noStrike" kern="1200" cap="none" spc="0" normalizeH="0" baseline="0" noProof="0" dirty="0">
              <a:ln>
                <a:noFill/>
              </a:ln>
              <a:solidFill>
                <a:srgbClr val="663300"/>
              </a:solidFill>
              <a:effectLst/>
              <a:uLnTx/>
              <a:uFillTx/>
              <a:latin typeface="Times New Roman" panose="02020603050405020304" pitchFamily="18" charset="0"/>
              <a:ea typeface="+mn-ea"/>
              <a:cs typeface="Times New Roman" panose="02020603050405020304" pitchFamily="18" charset="0"/>
            </a:endParaRPr>
          </a:p>
        </p:txBody>
      </p:sp>
      <p:cxnSp>
        <p:nvCxnSpPr>
          <p:cNvPr id="43020" name="Straight Connector 12"/>
          <p:cNvCxnSpPr/>
          <p:nvPr/>
        </p:nvCxnSpPr>
        <p:spPr>
          <a:xfrm>
            <a:off x="180975" y="1285875"/>
            <a:ext cx="8801100" cy="0"/>
          </a:xfrm>
          <a:prstGeom prst="line">
            <a:avLst/>
          </a:prstGeom>
          <a:ln w="19050" cap="flat" cmpd="sng">
            <a:solidFill>
              <a:srgbClr val="4472C4"/>
            </a:solidFill>
            <a:prstDash val="solid"/>
            <a:miter/>
            <a:headEnd type="none" w="med" len="med"/>
            <a:tailEnd type="none" w="med" len="med"/>
          </a:ln>
        </p:spPr>
      </p:cxnSp>
      <p:sp>
        <p:nvSpPr>
          <p:cNvPr id="15" name="Rectangle 14"/>
          <p:cNvSpPr/>
          <p:nvPr/>
        </p:nvSpPr>
        <p:spPr>
          <a:xfrm>
            <a:off x="1912938" y="32385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3022" name="Picture 15"/>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8" name="Rectangle 17"/>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xEl>
                                              <p:charRg st="0" end="63"/>
                                            </p:txEl>
                                          </p:spTgt>
                                        </p:tgtEl>
                                        <p:attrNameLst>
                                          <p:attrName>style.visibility</p:attrName>
                                        </p:attrNameLst>
                                      </p:cBhvr>
                                      <p:to>
                                        <p:strVal val="visible"/>
                                      </p:to>
                                    </p:set>
                                    <p:animEffect transition="in" filter="plus(in)">
                                      <p:cBhvr>
                                        <p:cTn id="7" dur="2000"/>
                                        <p:tgtEl>
                                          <p:spTgt spid="5">
                                            <p:txEl>
                                              <p:charRg st="0" end="6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charRg st="0" end="22"/>
                                            </p:txEl>
                                          </p:spTgt>
                                        </p:tgtEl>
                                        <p:attrNameLst>
                                          <p:attrName>style.visibility</p:attrName>
                                        </p:attrNameLst>
                                      </p:cBhvr>
                                      <p:to>
                                        <p:strVal val="visible"/>
                                      </p:to>
                                    </p:set>
                                    <p:anim calcmode="lin" valueType="num">
                                      <p:cBhvr additive="base">
                                        <p:cTn id="12" dur="500" fill="hold"/>
                                        <p:tgtEl>
                                          <p:spTgt spid="6">
                                            <p:txEl>
                                              <p:charRg st="0" end="2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charRg st="0" end="2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000"/>
                                        <p:tgtEl>
                                          <p:spTgt spid="8"/>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ox(in)">
                                      <p:cBhvr>
                                        <p:cTn id="32" dur="500"/>
                                        <p:tgtEl>
                                          <p:spTgt spid="9"/>
                                        </p:tgtEl>
                                      </p:cBhvr>
                                    </p:animEffect>
                                  </p:childTnLst>
                                </p:cTn>
                              </p:par>
                              <p:par>
                                <p:cTn id="33" presetID="4" presetClass="entr" presetSubtype="16"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ox(i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additive="base">
                                        <p:cTn id="40" dur="500" fill="hold"/>
                                        <p:tgtEl>
                                          <p:spTgt spid="12"/>
                                        </p:tgtEl>
                                        <p:attrNameLst>
                                          <p:attrName>ppt_x</p:attrName>
                                        </p:attrNameLst>
                                      </p:cBhvr>
                                      <p:tavLst>
                                        <p:tav tm="0">
                                          <p:val>
                                            <p:strVal val="#ppt_x"/>
                                          </p:val>
                                        </p:tav>
                                        <p:tav tm="100000">
                                          <p:val>
                                            <p:strVal val="#ppt_x"/>
                                          </p:val>
                                        </p:tav>
                                      </p:tavLst>
                                    </p:anim>
                                    <p:anim calcmode="lin" valueType="num">
                                      <p:cBhvr additive="base">
                                        <p:cTn id="4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ppt_x"/>
                                          </p:val>
                                        </p:tav>
                                        <p:tav tm="100000">
                                          <p:val>
                                            <p:strVal val="#ppt_x"/>
                                          </p:val>
                                        </p:tav>
                                      </p:tavLst>
                                    </p:anim>
                                    <p:anim calcmode="lin" valueType="num">
                                      <p:cBhvr additive="base">
                                        <p:cTn id="4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10" grpId="0" animBg="1"/>
      <p:bldP spid="12"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Rectangle 3"/>
          <p:cNvSpPr/>
          <p:nvPr/>
        </p:nvSpPr>
        <p:spPr>
          <a:xfrm>
            <a:off x="611188" y="215900"/>
            <a:ext cx="8064500" cy="693738"/>
          </a:xfrm>
          <a:prstGeom prst="rect">
            <a:avLst/>
          </a:prstGeom>
          <a:no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65125" lvl="0" indent="-282575" eaLnBrk="1" hangingPunct="1">
              <a:spcBef>
                <a:spcPts val="600"/>
              </a:spcBef>
              <a:buClr>
                <a:schemeClr val="accent1"/>
              </a:buClr>
              <a:buSzPct val="80000"/>
              <a:buFont typeface="Wingdings 2" panose="05020102010507070707" pitchFamily="18" charset="2"/>
              <a:buNone/>
            </a:pPr>
            <a:endParaRPr lang="en-US" altLang="en-US" sz="2800" b="1" dirty="0">
              <a:solidFill>
                <a:srgbClr val="FF0000"/>
              </a:solidFill>
              <a:latin typeface="Gill Sans MT" panose="020B0502020104020203" pitchFamily="34" charset="0"/>
              <a:ea typeface="Arial" panose="020B0604020202020204" pitchFamily="34" charset="0"/>
            </a:endParaRPr>
          </a:p>
        </p:txBody>
      </p:sp>
      <p:sp>
        <p:nvSpPr>
          <p:cNvPr id="14" name="Oval 4"/>
          <p:cNvSpPr>
            <a:spLocks noChangeArrowheads="1"/>
          </p:cNvSpPr>
          <p:nvPr/>
        </p:nvSpPr>
        <p:spPr bwMode="auto">
          <a:xfrm>
            <a:off x="5730875" y="3049588"/>
            <a:ext cx="2268538" cy="2278063"/>
          </a:xfrm>
          <a:prstGeom prst="ellipse">
            <a:avLst/>
          </a:prstGeom>
          <a:solidFill>
            <a:srgbClr val="FFC000"/>
          </a:solidFill>
        </p:spPr>
        <p:style>
          <a:lnRef idx="2">
            <a:schemeClr val="accent3"/>
          </a:lnRef>
          <a:fillRef idx="1">
            <a:schemeClr val="lt1"/>
          </a:fillRef>
          <a:effectRef idx="0">
            <a:schemeClr val="accent3"/>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PHONG TRÀO CN</a:t>
            </a:r>
            <a:endParaRPr kumimoji="0" lang="en-US"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15" name="Oval 5"/>
          <p:cNvSpPr>
            <a:spLocks noChangeArrowheads="1"/>
          </p:cNvSpPr>
          <p:nvPr/>
        </p:nvSpPr>
        <p:spPr bwMode="auto">
          <a:xfrm>
            <a:off x="3656013" y="2957513"/>
            <a:ext cx="2327275" cy="2309813"/>
          </a:xfrm>
          <a:prstGeom prst="ellipse">
            <a:avLst/>
          </a:prstGeom>
          <a:solidFill>
            <a:schemeClr val="accent5">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800" b="1" dirty="0">
                <a:solidFill>
                  <a:srgbClr val="C00000"/>
                </a:solidFill>
                <a:latin typeface="Times New Roman" panose="02020603050405020304" pitchFamily="18" charset="0"/>
                <a:cs typeface="Times New Roman" panose="02020603050405020304" pitchFamily="18" charset="0"/>
              </a:rPr>
              <a:t>PHONG TRÀO YÊU NƯỚC</a:t>
            </a:r>
            <a:endParaRPr sz="2800" b="1" dirty="0">
              <a:solidFill>
                <a:srgbClr val="C00000"/>
              </a:solidFill>
              <a:latin typeface="Times New Roman" panose="02020603050405020304" pitchFamily="18" charset="0"/>
              <a:ea typeface="Times New Roman" panose="02020603050405020304" pitchFamily="18" charset="0"/>
            </a:endParaRPr>
          </a:p>
        </p:txBody>
      </p:sp>
      <p:sp>
        <p:nvSpPr>
          <p:cNvPr id="16" name="Oval 6"/>
          <p:cNvSpPr>
            <a:spLocks noChangeArrowheads="1"/>
          </p:cNvSpPr>
          <p:nvPr/>
        </p:nvSpPr>
        <p:spPr bwMode="auto">
          <a:xfrm>
            <a:off x="1314450" y="3065463"/>
            <a:ext cx="2438400" cy="2311400"/>
          </a:xfrm>
          <a:prstGeom prst="ellipse">
            <a:avLst/>
          </a:prstGeom>
          <a:solidFill>
            <a:srgbClr val="FFFF00"/>
          </a:solidFill>
        </p:spPr>
        <p:style>
          <a:lnRef idx="2">
            <a:schemeClr val="accent3"/>
          </a:lnRef>
          <a:fillRef idx="1">
            <a:schemeClr val="lt1"/>
          </a:fillRef>
          <a:effectRef idx="0">
            <a:schemeClr val="accent3"/>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CN MÁC LÊ NIN</a:t>
            </a:r>
            <a:endParaRPr kumimoji="0" lang="en-US" sz="2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p:txBody>
      </p:sp>
      <p:sp>
        <p:nvSpPr>
          <p:cNvPr id="35" name="Rectangle 25"/>
          <p:cNvSpPr>
            <a:spLocks noChangeArrowheads="1"/>
          </p:cNvSpPr>
          <p:nvPr/>
        </p:nvSpPr>
        <p:spPr bwMode="auto">
          <a:xfrm>
            <a:off x="1709738" y="5486400"/>
            <a:ext cx="5867400" cy="1143000"/>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anchor="ctr" anchorCtr="1"/>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marL="381000" lvl="0" indent="-381000" algn="ctr" eaLnBrk="1" hangingPunct="1">
              <a:buNone/>
            </a:pPr>
            <a:r>
              <a:rPr sz="3200" b="1" dirty="0">
                <a:solidFill>
                  <a:srgbClr val="FF0000"/>
                </a:solidFill>
                <a:latin typeface="Times New Roman" panose="02020603050405020304" pitchFamily="18" charset="0"/>
                <a:cs typeface="Times New Roman" panose="02020603050405020304" pitchFamily="18" charset="0"/>
              </a:rPr>
              <a:t>Đảng Cộng sản Việt Nam</a:t>
            </a:r>
            <a:endParaRPr sz="3200" b="1" dirty="0">
              <a:solidFill>
                <a:srgbClr val="FF0000"/>
              </a:solidFill>
              <a:latin typeface="Times New Roman" panose="02020603050405020304" pitchFamily="18" charset="0"/>
              <a:ea typeface="Times New Roman" panose="02020603050405020304" pitchFamily="18" charset="0"/>
            </a:endParaRPr>
          </a:p>
        </p:txBody>
      </p:sp>
      <p:sp>
        <p:nvSpPr>
          <p:cNvPr id="45063" name="Rectangle 7"/>
          <p:cNvSpPr/>
          <p:nvPr/>
        </p:nvSpPr>
        <p:spPr>
          <a:xfrm>
            <a:off x="457200" y="1471613"/>
            <a:ext cx="7956550" cy="10160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65125" lvl="0" indent="-282575" algn="just" eaLnBrk="1" hangingPunct="1">
              <a:spcBef>
                <a:spcPts val="600"/>
              </a:spcBef>
              <a:buClr>
                <a:schemeClr val="accent1"/>
              </a:buClr>
              <a:buSzPct val="80000"/>
              <a:buFont typeface="Wingdings 2" panose="05020102010507070707" pitchFamily="18" charset="2"/>
              <a:buNone/>
            </a:pPr>
            <a:r>
              <a:rPr lang="en-AU" altLang="en-US" sz="3000" b="1" dirty="0">
                <a:solidFill>
                  <a:srgbClr val="C00000"/>
                </a:solidFill>
                <a:latin typeface="Times New Roman" panose="02020603050405020304" pitchFamily="18" charset="0"/>
                <a:cs typeface="Times New Roman" panose="02020603050405020304" pitchFamily="18" charset="0"/>
              </a:rPr>
              <a:t>1. Tính tất yếu v</a:t>
            </a:r>
            <a:r>
              <a:rPr lang="en-AU" altLang="en-US" sz="3000" b="1" dirty="0">
                <a:solidFill>
                  <a:srgbClr val="C00000"/>
                </a:solidFill>
                <a:latin typeface="Times New Roman" panose="02020603050405020304" pitchFamily="18" charset="0"/>
                <a:ea typeface="Times New Roman" panose="02020603050405020304" pitchFamily="18" charset="0"/>
              </a:rPr>
              <a:t>à</a:t>
            </a:r>
            <a:r>
              <a:rPr lang="en-AU" altLang="en-US" sz="3000" b="1" dirty="0">
                <a:solidFill>
                  <a:srgbClr val="C00000"/>
                </a:solidFill>
                <a:latin typeface="Times New Roman" panose="02020603050405020304" pitchFamily="18" charset="0"/>
                <a:cs typeface="Times New Roman" panose="02020603050405020304" pitchFamily="18" charset="0"/>
              </a:rPr>
              <a:t> vai trò lãnh đạo của Đảng Cộng sản Việt Nam</a:t>
            </a:r>
            <a:r>
              <a:rPr lang="en-US" altLang="en-US" sz="3000" b="1" dirty="0">
                <a:solidFill>
                  <a:srgbClr val="C00000"/>
                </a:solidFill>
                <a:latin typeface="Times New Roman" panose="02020603050405020304" pitchFamily="18" charset="0"/>
                <a:cs typeface="Times New Roman" panose="02020603050405020304" pitchFamily="18" charset="0"/>
              </a:rPr>
              <a:t> </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45064" name="Straight Connector 32"/>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34" name="Rectangle 33"/>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5066" name="Picture 11"/>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7" name="Rectangle 16"/>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ircle(ou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ou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32"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out)">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object 9"/>
          <p:cNvSpPr/>
          <p:nvPr/>
        </p:nvSpPr>
        <p:spPr>
          <a:xfrm>
            <a:off x="838200" y="3960813"/>
            <a:ext cx="8305800" cy="708025"/>
          </a:xfrm>
          <a:custGeom>
            <a:avLst/>
            <a:gdLst/>
            <a:ahLst/>
            <a:cxnLst>
              <a:cxn ang="0">
                <a:pos x="0" y="680641"/>
              </a:cxn>
              <a:cxn ang="0">
                <a:pos x="8305800" y="680641"/>
              </a:cxn>
              <a:cxn ang="0">
                <a:pos x="8305800" y="0"/>
              </a:cxn>
              <a:cxn ang="0">
                <a:pos x="0" y="0"/>
              </a:cxn>
              <a:cxn ang="0">
                <a:pos x="0" y="680641"/>
              </a:cxn>
            </a:cxnLst>
            <a:pathLst>
              <a:path w="8305800" h="708660">
                <a:moveTo>
                  <a:pt x="0" y="708659"/>
                </a:moveTo>
                <a:lnTo>
                  <a:pt x="8305800" y="708659"/>
                </a:lnTo>
                <a:lnTo>
                  <a:pt x="8305800" y="0"/>
                </a:lnTo>
                <a:lnTo>
                  <a:pt x="0" y="0"/>
                </a:lnTo>
                <a:lnTo>
                  <a:pt x="0" y="708659"/>
                </a:lnTo>
                <a:close/>
              </a:path>
            </a:pathLst>
          </a:custGeom>
          <a:solidFill>
            <a:srgbClr val="FFFFFF">
              <a:alpha val="100000"/>
            </a:srgbClr>
          </a:solidFill>
          <a:ln w="9525">
            <a:noFill/>
          </a:ln>
        </p:spPr>
        <p:txBody>
          <a:bodyPr/>
          <a:p>
            <a:endParaRPr lang="en-US"/>
          </a:p>
        </p:txBody>
      </p:sp>
      <p:sp>
        <p:nvSpPr>
          <p:cNvPr id="11" name="object 11"/>
          <p:cNvSpPr/>
          <p:nvPr/>
        </p:nvSpPr>
        <p:spPr>
          <a:xfrm>
            <a:off x="4284663" y="3392488"/>
            <a:ext cx="4113213" cy="3060700"/>
          </a:xfrm>
          <a:custGeom>
            <a:avLst/>
            <a:gdLst/>
            <a:ahLst/>
            <a:cxnLst/>
            <a:rect l="l" t="t" r="r" b="b"/>
            <a:pathLst>
              <a:path w="8458200" h="1016635">
                <a:moveTo>
                  <a:pt x="0" y="1016507"/>
                </a:moveTo>
                <a:lnTo>
                  <a:pt x="8458200" y="1016507"/>
                </a:lnTo>
                <a:lnTo>
                  <a:pt x="8458200" y="0"/>
                </a:lnTo>
                <a:lnTo>
                  <a:pt x="0" y="0"/>
                </a:lnTo>
                <a:lnTo>
                  <a:pt x="0" y="1016507"/>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marL="622300" lvl="0" indent="-215900">
              <a:spcBef>
                <a:spcPts val="1425"/>
              </a:spcBef>
              <a:buNone/>
            </a:pPr>
            <a:r>
              <a:rPr lang="vi-VN" altLang="x-none" sz="2800" b="1" dirty="0">
                <a:solidFill>
                  <a:srgbClr val="002060"/>
                </a:solidFill>
                <a:latin typeface="Times New Roman" panose="02020603050405020304" pitchFamily="18" charset="0"/>
                <a:cs typeface="Times New Roman" panose="02020603050405020304" pitchFamily="18" charset="0"/>
              </a:rPr>
              <a:t>Thực tiễn cách mạng Việt Nam trước khi có Đảng: Các phong tr</a:t>
            </a:r>
            <a:r>
              <a:rPr lang="vi-VN" altLang="x-none" sz="2800" b="1" dirty="0">
                <a:solidFill>
                  <a:srgbClr val="002060"/>
                </a:solidFill>
                <a:latin typeface="Times New Roman" panose="02020603050405020304" pitchFamily="18" charset="0"/>
                <a:ea typeface="Times New Roman" panose="02020603050405020304" pitchFamily="18" charset="0"/>
              </a:rPr>
              <a:t>à</a:t>
            </a:r>
            <a:r>
              <a:rPr lang="vi-VN" altLang="x-none" sz="2800" b="1" dirty="0">
                <a:solidFill>
                  <a:srgbClr val="002060"/>
                </a:solidFill>
                <a:latin typeface="Times New Roman" panose="02020603050405020304" pitchFamily="18" charset="0"/>
                <a:cs typeface="Times New Roman" panose="02020603050405020304" pitchFamily="18" charset="0"/>
              </a:rPr>
              <a:t>o đấu  tranh của nhân dân ta diễn ra quyết liệt, sôi nổi nhưng điều </a:t>
            </a:r>
            <a:r>
              <a:rPr lang="vi-VN" altLang="x-none" sz="2800" b="1" dirty="0">
                <a:solidFill>
                  <a:srgbClr val="800000"/>
                </a:solidFill>
                <a:latin typeface="Times New Roman" panose="02020603050405020304" pitchFamily="18" charset="0"/>
                <a:cs typeface="Times New Roman" panose="02020603050405020304" pitchFamily="18" charset="0"/>
              </a:rPr>
              <a:t>thất bại</a:t>
            </a:r>
            <a:endParaRPr lang="vi-VN" altLang="x-none" sz="2800" b="1" dirty="0">
              <a:solidFill>
                <a:srgbClr val="800000"/>
              </a:solidFill>
              <a:latin typeface="Times New Roman" panose="02020603050405020304" pitchFamily="18" charset="0"/>
              <a:ea typeface="Times New Roman" panose="02020603050405020304" pitchFamily="18" charset="0"/>
            </a:endParaRPr>
          </a:p>
        </p:txBody>
      </p:sp>
      <p:sp>
        <p:nvSpPr>
          <p:cNvPr id="19" name="object 11"/>
          <p:cNvSpPr/>
          <p:nvPr/>
        </p:nvSpPr>
        <p:spPr>
          <a:xfrm>
            <a:off x="827088" y="3355975"/>
            <a:ext cx="2989263" cy="3060700"/>
          </a:xfrm>
          <a:custGeom>
            <a:avLst/>
            <a:gdLst/>
            <a:ahLst/>
            <a:cxnLst/>
            <a:rect l="l" t="t" r="r" b="b"/>
            <a:pathLst>
              <a:path w="8458200" h="1016635">
                <a:moveTo>
                  <a:pt x="0" y="1016507"/>
                </a:moveTo>
                <a:lnTo>
                  <a:pt x="8458200" y="1016507"/>
                </a:lnTo>
                <a:lnTo>
                  <a:pt x="8458200" y="0"/>
                </a:lnTo>
                <a:lnTo>
                  <a:pt x="0" y="0"/>
                </a:lnTo>
                <a:lnTo>
                  <a:pt x="0" y="1016507"/>
                </a:lnTo>
                <a:close/>
              </a:path>
            </a:pathLst>
          </a:custGeom>
          <a:solidFill>
            <a:schemeClr val="accent6">
              <a:lumMod val="40000"/>
              <a:lumOff val="60000"/>
            </a:schemeClr>
          </a:solidFill>
        </p:spPr>
        <p:style>
          <a:lnRef idx="3">
            <a:schemeClr val="lt1"/>
          </a:lnRef>
          <a:fillRef idx="1">
            <a:schemeClr val="accent1"/>
          </a:fillRef>
          <a:effectRef idx="1">
            <a:schemeClr val="accent1"/>
          </a:effectRef>
          <a:fontRef idx="minor">
            <a:schemeClr val="lt1"/>
          </a:fontRef>
        </p:style>
        <p:txBody>
          <a:bodyPr lIns="0" tIns="0" rIns="0" bIns="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marL="622300" lvl="0" indent="-215900">
              <a:spcBef>
                <a:spcPts val="1425"/>
              </a:spcBef>
              <a:buNone/>
            </a:pPr>
            <a:endParaRPr sz="800" b="1" dirty="0">
              <a:solidFill>
                <a:srgbClr val="FFFFFF"/>
              </a:solidFill>
              <a:latin typeface="Times New Roman" panose="02020603050405020304" pitchFamily="18" charset="0"/>
              <a:cs typeface="Times New Roman" panose="02020603050405020304" pitchFamily="18" charset="0"/>
            </a:endParaRPr>
          </a:p>
          <a:p>
            <a:pPr marL="622300" lvl="0" indent="-215900">
              <a:spcBef>
                <a:spcPts val="1425"/>
              </a:spcBef>
              <a:buNone/>
            </a:pPr>
            <a:r>
              <a:rPr sz="2800" b="1" dirty="0">
                <a:solidFill>
                  <a:srgbClr val="002060"/>
                </a:solidFill>
                <a:latin typeface="Times New Roman" panose="02020603050405020304" pitchFamily="18" charset="0"/>
                <a:cs typeface="Times New Roman" panose="02020603050405020304" pitchFamily="18" charset="0"/>
              </a:rPr>
              <a:t>Quần chúng l</a:t>
            </a:r>
            <a:r>
              <a:rPr sz="2800" b="1" dirty="0">
                <a:solidFill>
                  <a:srgbClr val="002060"/>
                </a:solidFill>
                <a:latin typeface="Times New Roman" panose="02020603050405020304" pitchFamily="18" charset="0"/>
                <a:ea typeface="Times New Roman" panose="02020603050405020304" pitchFamily="18" charset="0"/>
              </a:rPr>
              <a:t>à</a:t>
            </a:r>
            <a:r>
              <a:rPr sz="2800" b="1" dirty="0">
                <a:solidFill>
                  <a:srgbClr val="002060"/>
                </a:solidFill>
                <a:latin typeface="Times New Roman" panose="02020603050405020304" pitchFamily="18" charset="0"/>
                <a:cs typeface="Times New Roman" panose="02020603050405020304" pitchFamily="18" charset="0"/>
              </a:rPr>
              <a:t> người sáng tạo nên lịch sử (QC được giác ngộ, </a:t>
            </a:r>
            <a:r>
              <a:rPr sz="2800" b="1" dirty="0">
                <a:solidFill>
                  <a:srgbClr val="800000"/>
                </a:solidFill>
                <a:latin typeface="Times New Roman" panose="02020603050405020304" pitchFamily="18" charset="0"/>
                <a:cs typeface="Times New Roman" panose="02020603050405020304" pitchFamily="18" charset="0"/>
              </a:rPr>
              <a:t>có tổ chức</a:t>
            </a:r>
            <a:r>
              <a:rPr sz="2800" b="1" dirty="0">
                <a:solidFill>
                  <a:srgbClr val="002060"/>
                </a:solidFill>
                <a:latin typeface="Times New Roman" panose="02020603050405020304" pitchFamily="18" charset="0"/>
                <a:cs typeface="Times New Roman" panose="02020603050405020304" pitchFamily="18" charset="0"/>
              </a:rPr>
              <a:t>)</a:t>
            </a:r>
            <a:endParaRPr lang="vi-VN" altLang="x-none" sz="2800" b="1" dirty="0">
              <a:solidFill>
                <a:srgbClr val="002060"/>
              </a:solidFill>
              <a:latin typeface="Times New Roman" panose="02020603050405020304" pitchFamily="18" charset="0"/>
              <a:ea typeface="Times New Roman" panose="02020603050405020304" pitchFamily="18" charset="0"/>
            </a:endParaRPr>
          </a:p>
        </p:txBody>
      </p:sp>
      <p:sp>
        <p:nvSpPr>
          <p:cNvPr id="20" name="object 11"/>
          <p:cNvSpPr/>
          <p:nvPr/>
        </p:nvSpPr>
        <p:spPr>
          <a:xfrm>
            <a:off x="838200" y="2667000"/>
            <a:ext cx="6629400" cy="584200"/>
          </a:xfrm>
          <a:custGeom>
            <a:avLst/>
            <a:gdLst/>
            <a:ahLst/>
            <a:cxnLst/>
            <a:rect l="l" t="t" r="r" b="b"/>
            <a:pathLst>
              <a:path w="8458200" h="1016635">
                <a:moveTo>
                  <a:pt x="0" y="1016507"/>
                </a:moveTo>
                <a:lnTo>
                  <a:pt x="8458200" y="1016507"/>
                </a:lnTo>
                <a:lnTo>
                  <a:pt x="8458200" y="0"/>
                </a:lnTo>
                <a:lnTo>
                  <a:pt x="0" y="0"/>
                </a:lnTo>
                <a:lnTo>
                  <a:pt x="0" y="1016507"/>
                </a:lnTo>
                <a:close/>
              </a:path>
            </a:pathLst>
          </a:cu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lIns="0" tIns="0" rIns="0" bIns="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marL="622300" lvl="0" indent="-215900">
              <a:spcBef>
                <a:spcPts val="1425"/>
              </a:spcBef>
              <a:buNone/>
            </a:pPr>
            <a:r>
              <a:rPr sz="3200" b="1" dirty="0">
                <a:solidFill>
                  <a:srgbClr val="FF0000"/>
                </a:solidFill>
                <a:latin typeface="Times New Roman" panose="02020603050405020304" pitchFamily="18" charset="0"/>
                <a:cs typeface="Times New Roman" panose="02020603050405020304" pitchFamily="18" charset="0"/>
              </a:rPr>
              <a:t>Theo chủ nghĩa Mác Lênin</a:t>
            </a:r>
            <a:endParaRPr lang="vi-VN" altLang="x-none" sz="3200" b="1" dirty="0">
              <a:solidFill>
                <a:srgbClr val="FF0000"/>
              </a:solidFill>
              <a:latin typeface="Times New Roman" panose="02020603050405020304" pitchFamily="18" charset="0"/>
              <a:ea typeface="Times New Roman" panose="02020603050405020304" pitchFamily="18" charset="0"/>
            </a:endParaRPr>
          </a:p>
        </p:txBody>
      </p:sp>
      <p:sp>
        <p:nvSpPr>
          <p:cNvPr id="46086" name="Title 1"/>
          <p:cNvSpPr>
            <a:spLocks noGrp="1"/>
          </p:cNvSpPr>
          <p:nvPr>
            <p:ph type="title"/>
          </p:nvPr>
        </p:nvSpPr>
        <p:spPr>
          <a:xfrm>
            <a:off x="0" y="1385888"/>
            <a:ext cx="8785225" cy="1143000"/>
          </a:xfrm>
          <a:ln/>
        </p:spPr>
        <p:txBody>
          <a:bodyPr vert="horz" wrap="square" lIns="91440" tIns="45720" rIns="91440" bIns="45720" anchor="ctr" anchorCtr="0"/>
          <a:p>
            <a:br>
              <a:rPr lang="en-AU" altLang="en-US" sz="3200" b="1" dirty="0">
                <a:solidFill>
                  <a:srgbClr val="002060"/>
                </a:solidFill>
                <a:latin typeface="Times New Roman" panose="02020603050405020304" pitchFamily="18" charset="0"/>
                <a:cs typeface="Times New Roman" panose="02020603050405020304" pitchFamily="18" charset="0"/>
              </a:rPr>
            </a:br>
            <a:r>
              <a:rPr lang="en-AU" altLang="en-US" sz="3200" b="1" dirty="0">
                <a:solidFill>
                  <a:srgbClr val="002060"/>
                </a:solidFill>
                <a:latin typeface="Times New Roman" panose="02020603050405020304" pitchFamily="18" charset="0"/>
                <a:cs typeface="Times New Roman" panose="02020603050405020304" pitchFamily="18" charset="0"/>
              </a:rPr>
              <a:t>1. Tính tất yếu v</a:t>
            </a:r>
            <a:r>
              <a:rPr lang="en-AU" altLang="en-US" sz="3200" b="1" dirty="0">
                <a:solidFill>
                  <a:srgbClr val="002060"/>
                </a:solidFill>
                <a:latin typeface="Times New Roman" panose="02020603050405020304" pitchFamily="18" charset="0"/>
                <a:ea typeface="Times New Roman" panose="02020603050405020304" pitchFamily="18" charset="0"/>
              </a:rPr>
              <a:t>à</a:t>
            </a:r>
            <a:r>
              <a:rPr lang="en-AU" altLang="en-US" sz="3200" b="1" dirty="0">
                <a:solidFill>
                  <a:srgbClr val="002060"/>
                </a:solidFill>
                <a:latin typeface="Times New Roman" panose="02020603050405020304" pitchFamily="18" charset="0"/>
                <a:cs typeface="Times New Roman" panose="02020603050405020304" pitchFamily="18" charset="0"/>
              </a:rPr>
              <a:t> vai trò lãnh đạo của Đảng </a:t>
            </a:r>
            <a:br>
              <a:rPr lang="en-AU" altLang="en-US" sz="3200" b="1" dirty="0">
                <a:solidFill>
                  <a:srgbClr val="002060"/>
                </a:solidFill>
                <a:latin typeface="Times New Roman" panose="02020603050405020304" pitchFamily="18" charset="0"/>
                <a:cs typeface="Times New Roman" panose="02020603050405020304" pitchFamily="18" charset="0"/>
              </a:rPr>
            </a:br>
            <a:r>
              <a:rPr lang="en-AU" altLang="en-US" sz="3200" b="1" dirty="0">
                <a:solidFill>
                  <a:srgbClr val="002060"/>
                </a:solidFill>
                <a:latin typeface="Times New Roman" panose="02020603050405020304" pitchFamily="18" charset="0"/>
                <a:cs typeface="Times New Roman" panose="02020603050405020304" pitchFamily="18" charset="0"/>
              </a:rPr>
              <a:t>Cộng sản Việt Nam</a:t>
            </a:r>
            <a:r>
              <a:rPr lang="en-US" altLang="en-US" sz="3200" b="1" dirty="0">
                <a:solidFill>
                  <a:srgbClr val="002060"/>
                </a:solidFill>
                <a:latin typeface="Times New Roman" panose="02020603050405020304" pitchFamily="18" charset="0"/>
                <a:cs typeface="Times New Roman" panose="02020603050405020304" pitchFamily="18" charset="0"/>
              </a:rPr>
              <a:t> </a:t>
            </a:r>
            <a:br>
              <a:rPr lang="en-US" altLang="en-US" sz="3200" b="1" dirty="0">
                <a:solidFill>
                  <a:srgbClr val="002060"/>
                </a:solidFill>
                <a:latin typeface="Times New Roman" panose="02020603050405020304" pitchFamily="18" charset="0"/>
                <a:cs typeface="Times New Roman" panose="02020603050405020304" pitchFamily="18" charset="0"/>
              </a:rPr>
            </a:br>
            <a:endParaRPr lang="en-US" altLang="en-US" sz="3200" dirty="0">
              <a:solidFill>
                <a:srgbClr val="002060"/>
              </a:solidFill>
            </a:endParaRPr>
          </a:p>
        </p:txBody>
      </p:sp>
      <p:cxnSp>
        <p:nvCxnSpPr>
          <p:cNvPr id="46087" name="Straight Connector 8"/>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0" name="Rectangle 9"/>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6089" name="Picture 11"/>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4" name="Rectangle 13"/>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Title 1"/>
          <p:cNvSpPr>
            <a:spLocks noGrp="1"/>
          </p:cNvSpPr>
          <p:nvPr>
            <p:ph type="title"/>
          </p:nvPr>
        </p:nvSpPr>
        <p:spPr>
          <a:xfrm>
            <a:off x="0" y="1600200"/>
            <a:ext cx="8785225" cy="1143000"/>
          </a:xfrm>
          <a:ln/>
        </p:spPr>
        <p:txBody>
          <a:bodyPr vert="horz" wrap="square" lIns="91440" tIns="45720" rIns="91440" bIns="45720" anchor="ctr" anchorCtr="0"/>
          <a:p>
            <a:br>
              <a:rPr lang="en-AU" altLang="en-US" sz="3200" b="1" dirty="0">
                <a:solidFill>
                  <a:srgbClr val="FF0000"/>
                </a:solidFill>
                <a:latin typeface="Times New Roman" panose="02020603050405020304" pitchFamily="18" charset="0"/>
                <a:cs typeface="Times New Roman" panose="02020603050405020304" pitchFamily="18" charset="0"/>
              </a:rPr>
            </a:br>
            <a:r>
              <a:rPr lang="en-AU" altLang="en-US" sz="3200" b="1" dirty="0">
                <a:solidFill>
                  <a:srgbClr val="FF0000"/>
                </a:solidFill>
                <a:latin typeface="Times New Roman" panose="02020603050405020304" pitchFamily="18" charset="0"/>
                <a:cs typeface="Times New Roman" panose="02020603050405020304" pitchFamily="18" charset="0"/>
              </a:rPr>
              <a:t>1. Tính tất yếu v</a:t>
            </a:r>
            <a:r>
              <a:rPr lang="en-AU" altLang="en-US" sz="3200" b="1" dirty="0">
                <a:solidFill>
                  <a:srgbClr val="FF0000"/>
                </a:solidFill>
                <a:latin typeface="Times New Roman" panose="02020603050405020304" pitchFamily="18" charset="0"/>
                <a:ea typeface="Times New Roman" panose="02020603050405020304" pitchFamily="18" charset="0"/>
              </a:rPr>
              <a:t>à</a:t>
            </a:r>
            <a:r>
              <a:rPr lang="en-AU" altLang="en-US" sz="3200" b="1" dirty="0">
                <a:solidFill>
                  <a:srgbClr val="FF0000"/>
                </a:solidFill>
                <a:latin typeface="Times New Roman" panose="02020603050405020304" pitchFamily="18" charset="0"/>
                <a:cs typeface="Times New Roman" panose="02020603050405020304" pitchFamily="18" charset="0"/>
              </a:rPr>
              <a:t> vai trò lãnh đạo của Đảng </a:t>
            </a:r>
            <a:br>
              <a:rPr lang="en-AU" altLang="en-US" sz="3200" b="1" dirty="0">
                <a:solidFill>
                  <a:srgbClr val="FF0000"/>
                </a:solidFill>
                <a:latin typeface="Times New Roman" panose="02020603050405020304" pitchFamily="18" charset="0"/>
                <a:cs typeface="Times New Roman" panose="02020603050405020304" pitchFamily="18" charset="0"/>
              </a:rPr>
            </a:br>
            <a:r>
              <a:rPr lang="en-AU" altLang="en-US" sz="3200" b="1" dirty="0">
                <a:solidFill>
                  <a:srgbClr val="FF0000"/>
                </a:solidFill>
                <a:latin typeface="Times New Roman" panose="02020603050405020304" pitchFamily="18" charset="0"/>
                <a:cs typeface="Times New Roman" panose="02020603050405020304" pitchFamily="18" charset="0"/>
              </a:rPr>
              <a:t>Cộng sản Việt Nam</a:t>
            </a:r>
            <a:r>
              <a:rPr lang="en-US" altLang="en-US" sz="3200" b="1" dirty="0">
                <a:solidFill>
                  <a:srgbClr val="FF0000"/>
                </a:solidFill>
                <a:latin typeface="Times New Roman" panose="02020603050405020304" pitchFamily="18" charset="0"/>
                <a:cs typeface="Times New Roman" panose="02020603050405020304" pitchFamily="18" charset="0"/>
              </a:rPr>
              <a:t> </a:t>
            </a:r>
            <a:br>
              <a:rPr lang="en-US" altLang="en-US" sz="3200" b="1" dirty="0">
                <a:solidFill>
                  <a:srgbClr val="FF0000"/>
                </a:solidFill>
                <a:latin typeface="Times New Roman" panose="02020603050405020304" pitchFamily="18" charset="0"/>
                <a:cs typeface="Times New Roman" panose="02020603050405020304" pitchFamily="18" charset="0"/>
              </a:rPr>
            </a:br>
            <a:endParaRPr lang="en-US" altLang="en-US" sz="3200" dirty="0">
              <a:solidFill>
                <a:srgbClr val="FF0000"/>
              </a:solidFill>
            </a:endParaRPr>
          </a:p>
        </p:txBody>
      </p:sp>
      <p:sp>
        <p:nvSpPr>
          <p:cNvPr id="47107" name="Content Placeholder 2"/>
          <p:cNvSpPr>
            <a:spLocks noGrp="1"/>
          </p:cNvSpPr>
          <p:nvPr>
            <p:ph idx="1"/>
          </p:nvPr>
        </p:nvSpPr>
        <p:spPr>
          <a:xfrm>
            <a:off x="177800" y="3352800"/>
            <a:ext cx="8631238" cy="4525963"/>
          </a:xfrm>
          <a:ln/>
        </p:spPr>
        <p:txBody>
          <a:bodyPr vert="horz" wrap="square" lIns="91440" tIns="45720" rIns="91440" bIns="45720" anchor="t" anchorCtr="0"/>
          <a:p>
            <a:pPr algn="just"/>
            <a:r>
              <a:rPr lang="en-US" altLang="en-US" dirty="0">
                <a:solidFill>
                  <a:srgbClr val="C00000"/>
                </a:solidFill>
                <a:latin typeface="Times New Roman" panose="02020603050405020304" pitchFamily="18" charset="0"/>
                <a:cs typeface="Times New Roman" panose="02020603050405020304" pitchFamily="18" charset="0"/>
              </a:rPr>
              <a:t>Trong tác phẩm Đường cách mệnh (1927) HCM khẳng định: </a:t>
            </a:r>
            <a:r>
              <a:rPr lang="en-US" altLang="en-US" dirty="0">
                <a:solidFill>
                  <a:srgbClr val="000099"/>
                </a:solidFill>
                <a:latin typeface="Times New Roman" panose="02020603050405020304" pitchFamily="18" charset="0"/>
                <a:cs typeface="Times New Roman" panose="02020603050405020304" pitchFamily="18" charset="0"/>
              </a:rPr>
              <a:t>Cách mệnh trước hết phải có “đảng cách mệnh, để trong thì vận động v</a:t>
            </a:r>
            <a:r>
              <a:rPr lang="en-US" altLang="en-US" dirty="0">
                <a:solidFill>
                  <a:srgbClr val="000099"/>
                </a:solidFill>
                <a:latin typeface="Times New Roman" panose="02020603050405020304" pitchFamily="18" charset="0"/>
                <a:ea typeface="Times New Roman" panose="02020603050405020304" pitchFamily="18" charset="0"/>
              </a:rPr>
              <a:t>à</a:t>
            </a:r>
            <a:r>
              <a:rPr lang="en-US" altLang="en-US" dirty="0">
                <a:solidFill>
                  <a:srgbClr val="000099"/>
                </a:solidFill>
                <a:latin typeface="Times New Roman" panose="02020603050405020304" pitchFamily="18" charset="0"/>
                <a:cs typeface="Times New Roman" panose="02020603050405020304" pitchFamily="18" charset="0"/>
              </a:rPr>
              <a:t> tổ chức dân chúng, ngo</a:t>
            </a:r>
            <a:r>
              <a:rPr lang="en-US" altLang="en-US" dirty="0">
                <a:solidFill>
                  <a:srgbClr val="000099"/>
                </a:solidFill>
                <a:latin typeface="Times New Roman" panose="02020603050405020304" pitchFamily="18" charset="0"/>
                <a:ea typeface="Times New Roman" panose="02020603050405020304" pitchFamily="18" charset="0"/>
              </a:rPr>
              <a:t>à</a:t>
            </a:r>
            <a:r>
              <a:rPr lang="en-US" altLang="en-US" dirty="0">
                <a:solidFill>
                  <a:srgbClr val="000099"/>
                </a:solidFill>
                <a:latin typeface="Times New Roman" panose="02020603050405020304" pitchFamily="18" charset="0"/>
                <a:cs typeface="Times New Roman" panose="02020603050405020304" pitchFamily="18" charset="0"/>
              </a:rPr>
              <a:t>i thì liên lạc với dân tộc bị áp bức v</a:t>
            </a:r>
            <a:r>
              <a:rPr lang="en-US" altLang="en-US" dirty="0">
                <a:solidFill>
                  <a:srgbClr val="000099"/>
                </a:solidFill>
                <a:latin typeface="Times New Roman" panose="02020603050405020304" pitchFamily="18" charset="0"/>
                <a:ea typeface="Times New Roman" panose="02020603050405020304" pitchFamily="18" charset="0"/>
              </a:rPr>
              <a:t>à</a:t>
            </a:r>
            <a:r>
              <a:rPr lang="en-US" altLang="en-US" dirty="0">
                <a:solidFill>
                  <a:srgbClr val="000099"/>
                </a:solidFill>
                <a:latin typeface="Times New Roman" panose="02020603050405020304" pitchFamily="18" charset="0"/>
                <a:cs typeface="Times New Roman" panose="02020603050405020304" pitchFamily="18" charset="0"/>
              </a:rPr>
              <a:t> vô sản giai cấp ở mọi nơi. Đảng có vững, cách mệnh mới th</a:t>
            </a:r>
            <a:r>
              <a:rPr lang="en-US" altLang="en-US" dirty="0">
                <a:solidFill>
                  <a:srgbClr val="000099"/>
                </a:solidFill>
                <a:latin typeface="Times New Roman" panose="02020603050405020304" pitchFamily="18" charset="0"/>
                <a:ea typeface="Times New Roman" panose="02020603050405020304" pitchFamily="18" charset="0"/>
              </a:rPr>
              <a:t>à</a:t>
            </a:r>
            <a:r>
              <a:rPr lang="en-US" altLang="en-US" dirty="0">
                <a:solidFill>
                  <a:srgbClr val="000099"/>
                </a:solidFill>
                <a:latin typeface="Times New Roman" panose="02020603050405020304" pitchFamily="18" charset="0"/>
                <a:cs typeface="Times New Roman" panose="02020603050405020304" pitchFamily="18" charset="0"/>
              </a:rPr>
              <a:t>nh công, cũng như người cầm lái có vững thuyền mới chạy”.</a:t>
            </a:r>
            <a:endParaRPr lang="en-US" altLang="en-US" dirty="0">
              <a:solidFill>
                <a:srgbClr val="000099"/>
              </a:solidFill>
              <a:latin typeface="Times New Roman" panose="02020603050405020304" pitchFamily="18" charset="0"/>
              <a:ea typeface="Times New Roman" panose="02020603050405020304" pitchFamily="18" charset="0"/>
            </a:endParaRPr>
          </a:p>
        </p:txBody>
      </p:sp>
      <p:cxnSp>
        <p:nvCxnSpPr>
          <p:cNvPr id="47108" name="Straight Connector 3"/>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7110" name="Picture 7"/>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9" name="Rectangle 8"/>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object 2"/>
          <p:cNvSpPr txBox="1">
            <a:spLocks noGrp="1"/>
          </p:cNvSpPr>
          <p:nvPr>
            <p:ph type="title"/>
          </p:nvPr>
        </p:nvSpPr>
        <p:spPr>
          <a:xfrm>
            <a:off x="2120900" y="1520825"/>
            <a:ext cx="3390900" cy="514350"/>
          </a:xfrm>
          <a:solidFill>
            <a:schemeClr val="bg1"/>
          </a:solidFill>
        </p:spPr>
        <p:txBody>
          <a:bodyPr vert="horz" wrap="square" lIns="0" tIns="13335" rIns="0" bIns="0" numCol="1" rtlCol="0" anchor="ctr" anchorCtr="0" compatLnSpc="1">
            <a:spAutoFit/>
          </a:bodyPr>
          <a:p>
            <a:pPr marL="355600" indent="-342900" defTabSz="914400">
              <a:spcBef>
                <a:spcPts val="100"/>
              </a:spcBef>
              <a:buChar char="•"/>
              <a:tabLst>
                <a:tab pos="355600" algn="l"/>
              </a:tabLst>
            </a:pPr>
            <a:r>
              <a:rPr lang="zh-CN" altLang="x-none" sz="3200" b="1">
                <a:solidFill>
                  <a:srgbClr val="C00000"/>
                </a:solidFill>
                <a:latin typeface="Times New Roman" panose="02020603050405020304" pitchFamily="18" charset="0"/>
                <a:cs typeface="Times New Roman" panose="02020603050405020304" pitchFamily="18" charset="0"/>
              </a:rPr>
              <a:t>Vai trò của Đảng</a:t>
            </a:r>
            <a:endParaRPr lang="zh-CN" altLang="x-none" sz="3200" b="1">
              <a:solidFill>
                <a:srgbClr val="C00000"/>
              </a:solidFill>
              <a:latin typeface="Times New Roman" panose="02020603050405020304" pitchFamily="18" charset="0"/>
              <a:ea typeface="Times New Roman" panose="02020603050405020304" pitchFamily="18" charset="0"/>
            </a:endParaRPr>
          </a:p>
        </p:txBody>
      </p:sp>
      <p:sp>
        <p:nvSpPr>
          <p:cNvPr id="48131" name="object 4"/>
          <p:cNvSpPr/>
          <p:nvPr/>
        </p:nvSpPr>
        <p:spPr>
          <a:xfrm>
            <a:off x="4994275" y="1606550"/>
            <a:ext cx="3976688" cy="2444750"/>
          </a:xfrm>
          <a:custGeom>
            <a:avLst/>
            <a:gdLst/>
            <a:ahLst/>
            <a:cxnLst>
              <a:cxn ang="0">
                <a:pos x="1691619" y="16763"/>
              </a:cxn>
              <a:cxn ang="0">
                <a:pos x="1309248" y="83820"/>
              </a:cxn>
              <a:cxn ang="0">
                <a:pos x="962061" y="199644"/>
              </a:cxn>
              <a:cxn ang="0">
                <a:pos x="654612" y="358139"/>
              </a:cxn>
              <a:cxn ang="0">
                <a:pos x="397680" y="553212"/>
              </a:cxn>
              <a:cxn ang="0">
                <a:pos x="197316" y="780288"/>
              </a:cxn>
              <a:cxn ang="0">
                <a:pos x="62709" y="1033272"/>
              </a:cxn>
              <a:cxn ang="0">
                <a:pos x="3048" y="1307591"/>
              </a:cxn>
              <a:cxn ang="0">
                <a:pos x="10713" y="1519427"/>
              </a:cxn>
              <a:cxn ang="0">
                <a:pos x="90231" y="1789176"/>
              </a:cxn>
              <a:cxn ang="0">
                <a:pos x="241647" y="2036064"/>
              </a:cxn>
              <a:cxn ang="0">
                <a:pos x="457319" y="2255520"/>
              </a:cxn>
              <a:cxn ang="0">
                <a:pos x="728034" y="2442972"/>
              </a:cxn>
              <a:cxn ang="0">
                <a:pos x="662277" y="2388108"/>
              </a:cxn>
              <a:cxn ang="0">
                <a:pos x="405300" y="2194560"/>
              </a:cxn>
              <a:cxn ang="0">
                <a:pos x="208028" y="1969008"/>
              </a:cxn>
              <a:cxn ang="0">
                <a:pos x="74945" y="1719072"/>
              </a:cxn>
              <a:cxn ang="0">
                <a:pos x="15285" y="1447800"/>
              </a:cxn>
              <a:cxn ang="0">
                <a:pos x="36710" y="1170432"/>
              </a:cxn>
              <a:cxn ang="0">
                <a:pos x="133082" y="909827"/>
              </a:cxn>
              <a:cxn ang="0">
                <a:pos x="299784" y="670560"/>
              </a:cxn>
              <a:cxn ang="0">
                <a:pos x="527670" y="461772"/>
              </a:cxn>
              <a:cxn ang="0">
                <a:pos x="809115" y="284988"/>
              </a:cxn>
              <a:cxn ang="0">
                <a:pos x="1134893" y="147827"/>
              </a:cxn>
              <a:cxn ang="0">
                <a:pos x="1498913" y="56387"/>
              </a:cxn>
              <a:cxn ang="0">
                <a:pos x="1893507" y="15239"/>
              </a:cxn>
              <a:cxn ang="0">
                <a:pos x="2096932" y="1524"/>
              </a:cxn>
              <a:cxn ang="0">
                <a:pos x="2096932" y="15239"/>
              </a:cxn>
              <a:cxn ang="0">
                <a:pos x="2491551" y="56387"/>
              </a:cxn>
              <a:cxn ang="0">
                <a:pos x="2855567" y="147827"/>
              </a:cxn>
              <a:cxn ang="0">
                <a:pos x="3181350" y="284988"/>
              </a:cxn>
              <a:cxn ang="0">
                <a:pos x="3462775" y="461772"/>
              </a:cxn>
              <a:cxn ang="0">
                <a:pos x="3690669" y="672084"/>
              </a:cxn>
              <a:cxn ang="0">
                <a:pos x="3857382" y="909827"/>
              </a:cxn>
              <a:cxn ang="0">
                <a:pos x="3953742" y="1170432"/>
              </a:cxn>
              <a:cxn ang="0">
                <a:pos x="3975156" y="1449324"/>
              </a:cxn>
              <a:cxn ang="0">
                <a:pos x="3915505" y="1719072"/>
              </a:cxn>
              <a:cxn ang="0">
                <a:pos x="3782438" y="1969008"/>
              </a:cxn>
              <a:cxn ang="0">
                <a:pos x="3583604" y="2194560"/>
              </a:cxn>
              <a:cxn ang="0">
                <a:pos x="3328180" y="2388108"/>
              </a:cxn>
              <a:cxn ang="0">
                <a:pos x="3335826" y="2398776"/>
              </a:cxn>
              <a:cxn ang="0">
                <a:pos x="3592781" y="2203704"/>
              </a:cxn>
              <a:cxn ang="0">
                <a:pos x="3793144" y="1976627"/>
              </a:cxn>
              <a:cxn ang="0">
                <a:pos x="3926211" y="1723644"/>
              </a:cxn>
              <a:cxn ang="0">
                <a:pos x="3987392" y="1449324"/>
              </a:cxn>
              <a:cxn ang="0">
                <a:pos x="3979743" y="1237488"/>
              </a:cxn>
              <a:cxn ang="0">
                <a:pos x="3900211" y="967739"/>
              </a:cxn>
              <a:cxn ang="0">
                <a:pos x="3748791" y="720851"/>
              </a:cxn>
              <a:cxn ang="0">
                <a:pos x="3533132" y="501396"/>
              </a:cxn>
              <a:cxn ang="0">
                <a:pos x="3262411" y="313944"/>
              </a:cxn>
              <a:cxn ang="0">
                <a:pos x="2945803" y="166115"/>
              </a:cxn>
              <a:cxn ang="0">
                <a:pos x="2587904" y="62484"/>
              </a:cxn>
              <a:cxn ang="0">
                <a:pos x="2265696" y="13715"/>
              </a:cxn>
            </a:cxnLst>
            <a:pathLst>
              <a:path w="3976370" h="2444750">
                <a:moveTo>
                  <a:pt x="1987296" y="0"/>
                </a:moveTo>
                <a:lnTo>
                  <a:pt x="1885188" y="1524"/>
                </a:lnTo>
                <a:lnTo>
                  <a:pt x="1784603" y="7620"/>
                </a:lnTo>
                <a:lnTo>
                  <a:pt x="1685544" y="16763"/>
                </a:lnTo>
                <a:lnTo>
                  <a:pt x="1588007" y="28956"/>
                </a:lnTo>
                <a:lnTo>
                  <a:pt x="1491996" y="44196"/>
                </a:lnTo>
                <a:lnTo>
                  <a:pt x="1397508" y="62484"/>
                </a:lnTo>
                <a:lnTo>
                  <a:pt x="1304544" y="83820"/>
                </a:lnTo>
                <a:lnTo>
                  <a:pt x="1214628" y="108203"/>
                </a:lnTo>
                <a:lnTo>
                  <a:pt x="1127760" y="135636"/>
                </a:lnTo>
                <a:lnTo>
                  <a:pt x="1040892" y="166115"/>
                </a:lnTo>
                <a:lnTo>
                  <a:pt x="958596" y="199644"/>
                </a:lnTo>
                <a:lnTo>
                  <a:pt x="877824" y="234696"/>
                </a:lnTo>
                <a:lnTo>
                  <a:pt x="800100" y="274320"/>
                </a:lnTo>
                <a:lnTo>
                  <a:pt x="723900" y="313944"/>
                </a:lnTo>
                <a:lnTo>
                  <a:pt x="652272" y="358139"/>
                </a:lnTo>
                <a:lnTo>
                  <a:pt x="583692" y="403860"/>
                </a:lnTo>
                <a:lnTo>
                  <a:pt x="518160" y="451103"/>
                </a:lnTo>
                <a:lnTo>
                  <a:pt x="455675" y="501396"/>
                </a:lnTo>
                <a:lnTo>
                  <a:pt x="396240" y="553212"/>
                </a:lnTo>
                <a:lnTo>
                  <a:pt x="339851" y="606551"/>
                </a:lnTo>
                <a:lnTo>
                  <a:pt x="288036" y="662939"/>
                </a:lnTo>
                <a:lnTo>
                  <a:pt x="240792" y="720851"/>
                </a:lnTo>
                <a:lnTo>
                  <a:pt x="196596" y="780288"/>
                </a:lnTo>
                <a:lnTo>
                  <a:pt x="156972" y="841248"/>
                </a:lnTo>
                <a:lnTo>
                  <a:pt x="121920" y="903732"/>
                </a:lnTo>
                <a:lnTo>
                  <a:pt x="89916" y="967739"/>
                </a:lnTo>
                <a:lnTo>
                  <a:pt x="62484" y="1033272"/>
                </a:lnTo>
                <a:lnTo>
                  <a:pt x="41148" y="1100327"/>
                </a:lnTo>
                <a:lnTo>
                  <a:pt x="22860" y="1168908"/>
                </a:lnTo>
                <a:lnTo>
                  <a:pt x="10668" y="1237488"/>
                </a:lnTo>
                <a:lnTo>
                  <a:pt x="3048" y="1307591"/>
                </a:lnTo>
                <a:lnTo>
                  <a:pt x="0" y="1377696"/>
                </a:lnTo>
                <a:lnTo>
                  <a:pt x="0" y="1379220"/>
                </a:lnTo>
                <a:lnTo>
                  <a:pt x="3048" y="1449324"/>
                </a:lnTo>
                <a:lnTo>
                  <a:pt x="10668" y="1519427"/>
                </a:lnTo>
                <a:lnTo>
                  <a:pt x="22860" y="1589532"/>
                </a:lnTo>
                <a:lnTo>
                  <a:pt x="41148" y="1656588"/>
                </a:lnTo>
                <a:lnTo>
                  <a:pt x="64008" y="1723644"/>
                </a:lnTo>
                <a:lnTo>
                  <a:pt x="89916" y="1789176"/>
                </a:lnTo>
                <a:lnTo>
                  <a:pt x="121920" y="1853184"/>
                </a:lnTo>
                <a:lnTo>
                  <a:pt x="156972" y="1915668"/>
                </a:lnTo>
                <a:lnTo>
                  <a:pt x="196596" y="1976627"/>
                </a:lnTo>
                <a:lnTo>
                  <a:pt x="240792" y="2036064"/>
                </a:lnTo>
                <a:lnTo>
                  <a:pt x="289560" y="2093976"/>
                </a:lnTo>
                <a:lnTo>
                  <a:pt x="341375" y="2150364"/>
                </a:lnTo>
                <a:lnTo>
                  <a:pt x="396240" y="2203704"/>
                </a:lnTo>
                <a:lnTo>
                  <a:pt x="455675" y="2255520"/>
                </a:lnTo>
                <a:lnTo>
                  <a:pt x="518160" y="2305812"/>
                </a:lnTo>
                <a:lnTo>
                  <a:pt x="583692" y="2353056"/>
                </a:lnTo>
                <a:lnTo>
                  <a:pt x="652272" y="2398776"/>
                </a:lnTo>
                <a:lnTo>
                  <a:pt x="725424" y="2442972"/>
                </a:lnTo>
                <a:lnTo>
                  <a:pt x="728296" y="2444496"/>
                </a:lnTo>
                <a:lnTo>
                  <a:pt x="755904" y="2444496"/>
                </a:lnTo>
                <a:lnTo>
                  <a:pt x="731520" y="2430780"/>
                </a:lnTo>
                <a:lnTo>
                  <a:pt x="659892" y="2388108"/>
                </a:lnTo>
                <a:lnTo>
                  <a:pt x="591312" y="2342388"/>
                </a:lnTo>
                <a:lnTo>
                  <a:pt x="525780" y="2295144"/>
                </a:lnTo>
                <a:lnTo>
                  <a:pt x="463296" y="2246376"/>
                </a:lnTo>
                <a:lnTo>
                  <a:pt x="403860" y="2194560"/>
                </a:lnTo>
                <a:lnTo>
                  <a:pt x="348996" y="2141220"/>
                </a:lnTo>
                <a:lnTo>
                  <a:pt x="298704" y="2084832"/>
                </a:lnTo>
                <a:lnTo>
                  <a:pt x="251460" y="2028444"/>
                </a:lnTo>
                <a:lnTo>
                  <a:pt x="207263" y="1969008"/>
                </a:lnTo>
                <a:lnTo>
                  <a:pt x="167640" y="1909572"/>
                </a:lnTo>
                <a:lnTo>
                  <a:pt x="132587" y="1847088"/>
                </a:lnTo>
                <a:lnTo>
                  <a:pt x="102108" y="1783080"/>
                </a:lnTo>
                <a:lnTo>
                  <a:pt x="74675" y="1719072"/>
                </a:lnTo>
                <a:lnTo>
                  <a:pt x="53340" y="1653539"/>
                </a:lnTo>
                <a:lnTo>
                  <a:pt x="36575" y="1586484"/>
                </a:lnTo>
                <a:lnTo>
                  <a:pt x="22860" y="1517903"/>
                </a:lnTo>
                <a:lnTo>
                  <a:pt x="15240" y="1447800"/>
                </a:lnTo>
                <a:lnTo>
                  <a:pt x="13716" y="1377696"/>
                </a:lnTo>
                <a:lnTo>
                  <a:pt x="15240" y="1307591"/>
                </a:lnTo>
                <a:lnTo>
                  <a:pt x="22860" y="1239012"/>
                </a:lnTo>
                <a:lnTo>
                  <a:pt x="36575" y="1170432"/>
                </a:lnTo>
                <a:lnTo>
                  <a:pt x="53340" y="1103376"/>
                </a:lnTo>
                <a:lnTo>
                  <a:pt x="74675" y="1037844"/>
                </a:lnTo>
                <a:lnTo>
                  <a:pt x="102108" y="972312"/>
                </a:lnTo>
                <a:lnTo>
                  <a:pt x="132587" y="909827"/>
                </a:lnTo>
                <a:lnTo>
                  <a:pt x="167640" y="847344"/>
                </a:lnTo>
                <a:lnTo>
                  <a:pt x="207263" y="787908"/>
                </a:lnTo>
                <a:lnTo>
                  <a:pt x="251460" y="728472"/>
                </a:lnTo>
                <a:lnTo>
                  <a:pt x="298704" y="670560"/>
                </a:lnTo>
                <a:lnTo>
                  <a:pt x="350520" y="615696"/>
                </a:lnTo>
                <a:lnTo>
                  <a:pt x="405384" y="562356"/>
                </a:lnTo>
                <a:lnTo>
                  <a:pt x="463296" y="510539"/>
                </a:lnTo>
                <a:lnTo>
                  <a:pt x="525780" y="461772"/>
                </a:lnTo>
                <a:lnTo>
                  <a:pt x="591312" y="413003"/>
                </a:lnTo>
                <a:lnTo>
                  <a:pt x="659892" y="368808"/>
                </a:lnTo>
                <a:lnTo>
                  <a:pt x="731520" y="326136"/>
                </a:lnTo>
                <a:lnTo>
                  <a:pt x="806196" y="284988"/>
                </a:lnTo>
                <a:lnTo>
                  <a:pt x="882396" y="246887"/>
                </a:lnTo>
                <a:lnTo>
                  <a:pt x="963168" y="211836"/>
                </a:lnTo>
                <a:lnTo>
                  <a:pt x="1045463" y="178308"/>
                </a:lnTo>
                <a:lnTo>
                  <a:pt x="1130808" y="147827"/>
                </a:lnTo>
                <a:lnTo>
                  <a:pt x="1219200" y="120396"/>
                </a:lnTo>
                <a:lnTo>
                  <a:pt x="1309116" y="96012"/>
                </a:lnTo>
                <a:lnTo>
                  <a:pt x="1400556" y="74675"/>
                </a:lnTo>
                <a:lnTo>
                  <a:pt x="1493520" y="56387"/>
                </a:lnTo>
                <a:lnTo>
                  <a:pt x="1589531" y="41148"/>
                </a:lnTo>
                <a:lnTo>
                  <a:pt x="1687068" y="28956"/>
                </a:lnTo>
                <a:lnTo>
                  <a:pt x="1786127" y="19812"/>
                </a:lnTo>
                <a:lnTo>
                  <a:pt x="1886712" y="15239"/>
                </a:lnTo>
                <a:lnTo>
                  <a:pt x="1988820" y="13715"/>
                </a:lnTo>
                <a:lnTo>
                  <a:pt x="2257551" y="13715"/>
                </a:lnTo>
                <a:lnTo>
                  <a:pt x="2191512" y="7620"/>
                </a:lnTo>
                <a:lnTo>
                  <a:pt x="2089403" y="1524"/>
                </a:lnTo>
                <a:lnTo>
                  <a:pt x="1987296" y="0"/>
                </a:lnTo>
                <a:close/>
              </a:path>
              <a:path w="3976370" h="2444750">
                <a:moveTo>
                  <a:pt x="2257551" y="13715"/>
                </a:moveTo>
                <a:lnTo>
                  <a:pt x="1988820" y="13715"/>
                </a:lnTo>
                <a:lnTo>
                  <a:pt x="2089403" y="15239"/>
                </a:lnTo>
                <a:lnTo>
                  <a:pt x="2189988" y="19812"/>
                </a:lnTo>
                <a:lnTo>
                  <a:pt x="2289048" y="28956"/>
                </a:lnTo>
                <a:lnTo>
                  <a:pt x="2386584" y="41148"/>
                </a:lnTo>
                <a:lnTo>
                  <a:pt x="2482596" y="56387"/>
                </a:lnTo>
                <a:lnTo>
                  <a:pt x="2575560" y="74675"/>
                </a:lnTo>
                <a:lnTo>
                  <a:pt x="2668524" y="96012"/>
                </a:lnTo>
                <a:lnTo>
                  <a:pt x="2756916" y="120396"/>
                </a:lnTo>
                <a:lnTo>
                  <a:pt x="2845307" y="147827"/>
                </a:lnTo>
                <a:lnTo>
                  <a:pt x="2930652" y="178308"/>
                </a:lnTo>
                <a:lnTo>
                  <a:pt x="3012948" y="211836"/>
                </a:lnTo>
                <a:lnTo>
                  <a:pt x="3093720" y="246887"/>
                </a:lnTo>
                <a:lnTo>
                  <a:pt x="3169920" y="284988"/>
                </a:lnTo>
                <a:lnTo>
                  <a:pt x="3244596" y="326136"/>
                </a:lnTo>
                <a:lnTo>
                  <a:pt x="3316224" y="368808"/>
                </a:lnTo>
                <a:lnTo>
                  <a:pt x="3384804" y="414527"/>
                </a:lnTo>
                <a:lnTo>
                  <a:pt x="3450336" y="461772"/>
                </a:lnTo>
                <a:lnTo>
                  <a:pt x="3512820" y="510539"/>
                </a:lnTo>
                <a:lnTo>
                  <a:pt x="3570731" y="562356"/>
                </a:lnTo>
                <a:lnTo>
                  <a:pt x="3627120" y="615696"/>
                </a:lnTo>
                <a:lnTo>
                  <a:pt x="3677412" y="672084"/>
                </a:lnTo>
                <a:lnTo>
                  <a:pt x="3724655" y="728472"/>
                </a:lnTo>
                <a:lnTo>
                  <a:pt x="3768852" y="787908"/>
                </a:lnTo>
                <a:lnTo>
                  <a:pt x="3808476" y="847344"/>
                </a:lnTo>
                <a:lnTo>
                  <a:pt x="3843528" y="909827"/>
                </a:lnTo>
                <a:lnTo>
                  <a:pt x="3874007" y="973836"/>
                </a:lnTo>
                <a:lnTo>
                  <a:pt x="3901440" y="1037844"/>
                </a:lnTo>
                <a:lnTo>
                  <a:pt x="3922776" y="1103376"/>
                </a:lnTo>
                <a:lnTo>
                  <a:pt x="3939540" y="1170432"/>
                </a:lnTo>
                <a:lnTo>
                  <a:pt x="3953255" y="1239012"/>
                </a:lnTo>
                <a:lnTo>
                  <a:pt x="3960876" y="1309115"/>
                </a:lnTo>
                <a:lnTo>
                  <a:pt x="3962400" y="1379220"/>
                </a:lnTo>
                <a:lnTo>
                  <a:pt x="3960876" y="1449324"/>
                </a:lnTo>
                <a:lnTo>
                  <a:pt x="3953255" y="1517903"/>
                </a:lnTo>
                <a:lnTo>
                  <a:pt x="3939540" y="1586484"/>
                </a:lnTo>
                <a:lnTo>
                  <a:pt x="3922776" y="1653539"/>
                </a:lnTo>
                <a:lnTo>
                  <a:pt x="3901440" y="1719072"/>
                </a:lnTo>
                <a:lnTo>
                  <a:pt x="3874007" y="1784603"/>
                </a:lnTo>
                <a:lnTo>
                  <a:pt x="3843528" y="1847088"/>
                </a:lnTo>
                <a:lnTo>
                  <a:pt x="3808476" y="1909572"/>
                </a:lnTo>
                <a:lnTo>
                  <a:pt x="3768852" y="1969008"/>
                </a:lnTo>
                <a:lnTo>
                  <a:pt x="3724655" y="2028444"/>
                </a:lnTo>
                <a:lnTo>
                  <a:pt x="3677412" y="2086356"/>
                </a:lnTo>
                <a:lnTo>
                  <a:pt x="3625596" y="2141220"/>
                </a:lnTo>
                <a:lnTo>
                  <a:pt x="3570731" y="2194560"/>
                </a:lnTo>
                <a:lnTo>
                  <a:pt x="3512820" y="2246376"/>
                </a:lnTo>
                <a:lnTo>
                  <a:pt x="3450336" y="2295144"/>
                </a:lnTo>
                <a:lnTo>
                  <a:pt x="3384804" y="2343912"/>
                </a:lnTo>
                <a:lnTo>
                  <a:pt x="3316224" y="2388108"/>
                </a:lnTo>
                <a:lnTo>
                  <a:pt x="3244596" y="2430780"/>
                </a:lnTo>
                <a:lnTo>
                  <a:pt x="3219704" y="2444496"/>
                </a:lnTo>
                <a:lnTo>
                  <a:pt x="3249285" y="2444496"/>
                </a:lnTo>
                <a:lnTo>
                  <a:pt x="3323844" y="2398776"/>
                </a:lnTo>
                <a:lnTo>
                  <a:pt x="3392424" y="2353056"/>
                </a:lnTo>
                <a:lnTo>
                  <a:pt x="3457955" y="2305812"/>
                </a:lnTo>
                <a:lnTo>
                  <a:pt x="3520440" y="2255520"/>
                </a:lnTo>
                <a:lnTo>
                  <a:pt x="3579876" y="2203704"/>
                </a:lnTo>
                <a:lnTo>
                  <a:pt x="3636264" y="2150364"/>
                </a:lnTo>
                <a:lnTo>
                  <a:pt x="3686555" y="2093976"/>
                </a:lnTo>
                <a:lnTo>
                  <a:pt x="3735324" y="2036064"/>
                </a:lnTo>
                <a:lnTo>
                  <a:pt x="3779520" y="1976627"/>
                </a:lnTo>
                <a:lnTo>
                  <a:pt x="3819144" y="1915668"/>
                </a:lnTo>
                <a:lnTo>
                  <a:pt x="3854196" y="1853184"/>
                </a:lnTo>
                <a:lnTo>
                  <a:pt x="3886200" y="1789176"/>
                </a:lnTo>
                <a:lnTo>
                  <a:pt x="3912107" y="1723644"/>
                </a:lnTo>
                <a:lnTo>
                  <a:pt x="3934968" y="1656588"/>
                </a:lnTo>
                <a:lnTo>
                  <a:pt x="3953255" y="1588008"/>
                </a:lnTo>
                <a:lnTo>
                  <a:pt x="3965448" y="1519427"/>
                </a:lnTo>
                <a:lnTo>
                  <a:pt x="3973068" y="1449324"/>
                </a:lnTo>
                <a:lnTo>
                  <a:pt x="3976116" y="1379220"/>
                </a:lnTo>
                <a:lnTo>
                  <a:pt x="3976116" y="1377696"/>
                </a:lnTo>
                <a:lnTo>
                  <a:pt x="3973068" y="1307591"/>
                </a:lnTo>
                <a:lnTo>
                  <a:pt x="3965448" y="1237488"/>
                </a:lnTo>
                <a:lnTo>
                  <a:pt x="3953255" y="1167384"/>
                </a:lnTo>
                <a:lnTo>
                  <a:pt x="3934968" y="1100327"/>
                </a:lnTo>
                <a:lnTo>
                  <a:pt x="3912107" y="1033272"/>
                </a:lnTo>
                <a:lnTo>
                  <a:pt x="3886200" y="967739"/>
                </a:lnTo>
                <a:lnTo>
                  <a:pt x="3854196" y="903732"/>
                </a:lnTo>
                <a:lnTo>
                  <a:pt x="3819144" y="841248"/>
                </a:lnTo>
                <a:lnTo>
                  <a:pt x="3779520" y="780288"/>
                </a:lnTo>
                <a:lnTo>
                  <a:pt x="3735324" y="720851"/>
                </a:lnTo>
                <a:lnTo>
                  <a:pt x="3686555" y="662939"/>
                </a:lnTo>
                <a:lnTo>
                  <a:pt x="3634740" y="606551"/>
                </a:lnTo>
                <a:lnTo>
                  <a:pt x="3579876" y="553212"/>
                </a:lnTo>
                <a:lnTo>
                  <a:pt x="3520440" y="501396"/>
                </a:lnTo>
                <a:lnTo>
                  <a:pt x="3457955" y="451103"/>
                </a:lnTo>
                <a:lnTo>
                  <a:pt x="3392424" y="403860"/>
                </a:lnTo>
                <a:lnTo>
                  <a:pt x="3323844" y="358139"/>
                </a:lnTo>
                <a:lnTo>
                  <a:pt x="3250692" y="313944"/>
                </a:lnTo>
                <a:lnTo>
                  <a:pt x="3176016" y="274320"/>
                </a:lnTo>
                <a:lnTo>
                  <a:pt x="3098292" y="234696"/>
                </a:lnTo>
                <a:lnTo>
                  <a:pt x="3017520" y="199644"/>
                </a:lnTo>
                <a:lnTo>
                  <a:pt x="2935224" y="166115"/>
                </a:lnTo>
                <a:lnTo>
                  <a:pt x="2848355" y="135636"/>
                </a:lnTo>
                <a:lnTo>
                  <a:pt x="2761488" y="108203"/>
                </a:lnTo>
                <a:lnTo>
                  <a:pt x="2670048" y="83820"/>
                </a:lnTo>
                <a:lnTo>
                  <a:pt x="2578607" y="62484"/>
                </a:lnTo>
                <a:lnTo>
                  <a:pt x="2484120" y="44196"/>
                </a:lnTo>
                <a:lnTo>
                  <a:pt x="2388107" y="28956"/>
                </a:lnTo>
                <a:lnTo>
                  <a:pt x="2290572" y="16763"/>
                </a:lnTo>
                <a:lnTo>
                  <a:pt x="2257551" y="13715"/>
                </a:lnTo>
                <a:close/>
              </a:path>
            </a:pathLst>
          </a:custGeom>
          <a:solidFill>
            <a:srgbClr val="000000">
              <a:alpha val="100000"/>
            </a:srgbClr>
          </a:solidFill>
          <a:ln w="9525">
            <a:noFill/>
          </a:ln>
        </p:spPr>
        <p:txBody>
          <a:bodyPr/>
          <a:p>
            <a:endParaRPr lang="en-US"/>
          </a:p>
        </p:txBody>
      </p:sp>
      <p:sp>
        <p:nvSpPr>
          <p:cNvPr id="48132" name="object 5"/>
          <p:cNvSpPr txBox="1"/>
          <p:nvPr/>
        </p:nvSpPr>
        <p:spPr>
          <a:xfrm>
            <a:off x="5164138" y="2389188"/>
            <a:ext cx="3683000" cy="1747837"/>
          </a:xfrm>
          <a:prstGeom prst="rect">
            <a:avLst/>
          </a:prstGeom>
          <a:noFill/>
          <a:ln w="9525">
            <a:noFill/>
          </a:ln>
        </p:spPr>
        <p:txBody>
          <a:bodyPr lIns="0" tIns="1206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11430" lvl="0" indent="0" algn="ctr">
              <a:spcBef>
                <a:spcPts val="100"/>
              </a:spcBef>
              <a:buFontTx/>
              <a:buNone/>
            </a:pPr>
            <a:r>
              <a:rPr lang="en-US" altLang="en-US" sz="2800" b="1" dirty="0">
                <a:solidFill>
                  <a:srgbClr val="800000"/>
                </a:solidFill>
                <a:latin typeface="Times New Roman" panose="02020603050405020304" pitchFamily="18" charset="0"/>
                <a:cs typeface="Times New Roman" panose="02020603050405020304" pitchFamily="18" charset="0"/>
              </a:rPr>
              <a:t>Ngo</a:t>
            </a:r>
            <a:r>
              <a:rPr lang="en-US" altLang="en-US" sz="2800" b="1" dirty="0">
                <a:solidFill>
                  <a:srgbClr val="800000"/>
                </a:solidFill>
                <a:latin typeface="Times New Roman" panose="02020603050405020304" pitchFamily="18" charset="0"/>
                <a:ea typeface="Times New Roman" panose="02020603050405020304" pitchFamily="18" charset="0"/>
              </a:rPr>
              <a:t>à</a:t>
            </a:r>
            <a:r>
              <a:rPr lang="en-US" altLang="en-US" sz="2800" b="1" dirty="0">
                <a:solidFill>
                  <a:srgbClr val="800000"/>
                </a:solidFill>
                <a:latin typeface="Times New Roman" panose="02020603050405020304" pitchFamily="18" charset="0"/>
                <a:cs typeface="Times New Roman" panose="02020603050405020304" pitchFamily="18" charset="0"/>
              </a:rPr>
              <a:t>i thì liên hệ với  dân tộc bị áp bức v</a:t>
            </a:r>
            <a:r>
              <a:rPr lang="en-US" altLang="en-US" sz="2800" b="1" dirty="0">
                <a:solidFill>
                  <a:srgbClr val="800000"/>
                </a:solidFill>
                <a:latin typeface="Times New Roman" panose="02020603050405020304" pitchFamily="18" charset="0"/>
                <a:ea typeface="Times New Roman" panose="02020603050405020304" pitchFamily="18" charset="0"/>
              </a:rPr>
              <a:t>à</a:t>
            </a:r>
            <a:r>
              <a:rPr lang="en-US" altLang="en-US" sz="2800" b="1" dirty="0">
                <a:solidFill>
                  <a:srgbClr val="800000"/>
                </a:solidFill>
                <a:latin typeface="Times New Roman" panose="02020603050405020304" pitchFamily="18" charset="0"/>
                <a:cs typeface="Times New Roman" panose="02020603050405020304" pitchFamily="18" charset="0"/>
              </a:rPr>
              <a:t>  vô sản giai cấp </a:t>
            </a:r>
            <a:endParaRPr lang="en-US" altLang="en-US" sz="2800" b="1" dirty="0">
              <a:solidFill>
                <a:srgbClr val="800000"/>
              </a:solidFill>
              <a:latin typeface="Times New Roman" panose="02020603050405020304" pitchFamily="18" charset="0"/>
              <a:cs typeface="Times New Roman" panose="02020603050405020304" pitchFamily="18" charset="0"/>
            </a:endParaRPr>
          </a:p>
          <a:p>
            <a:pPr marL="11430" lvl="0" indent="0" algn="ctr">
              <a:spcBef>
                <a:spcPts val="100"/>
              </a:spcBef>
              <a:buFontTx/>
              <a:buNone/>
            </a:pPr>
            <a:r>
              <a:rPr lang="en-US" altLang="en-US" sz="2800" b="1" dirty="0">
                <a:solidFill>
                  <a:srgbClr val="800000"/>
                </a:solidFill>
                <a:latin typeface="Times New Roman" panose="02020603050405020304" pitchFamily="18" charset="0"/>
                <a:cs typeface="Times New Roman" panose="02020603050405020304" pitchFamily="18" charset="0"/>
              </a:rPr>
              <a:t>mọi nơi</a:t>
            </a:r>
            <a:endParaRPr lang="en-US" altLang="en-US" sz="2800" b="1" dirty="0">
              <a:solidFill>
                <a:srgbClr val="800000"/>
              </a:solidFill>
              <a:latin typeface="Times New Roman" panose="02020603050405020304" pitchFamily="18" charset="0"/>
              <a:ea typeface="Times New Roman" panose="02020603050405020304" pitchFamily="18" charset="0"/>
            </a:endParaRPr>
          </a:p>
        </p:txBody>
      </p:sp>
      <p:sp>
        <p:nvSpPr>
          <p:cNvPr id="48133" name="object 7"/>
          <p:cNvSpPr/>
          <p:nvPr/>
        </p:nvSpPr>
        <p:spPr>
          <a:xfrm>
            <a:off x="192088" y="1879600"/>
            <a:ext cx="3748087" cy="2292350"/>
          </a:xfrm>
          <a:custGeom>
            <a:avLst/>
            <a:gdLst/>
            <a:ahLst/>
            <a:cxnLst>
              <a:cxn ang="0">
                <a:pos x="1594083" y="15239"/>
              </a:cxn>
              <a:cxn ang="0">
                <a:pos x="1234573" y="79248"/>
              </a:cxn>
              <a:cxn ang="0">
                <a:pos x="907197" y="188975"/>
              </a:cxn>
              <a:cxn ang="0">
                <a:pos x="618036" y="338327"/>
              </a:cxn>
              <a:cxn ang="0">
                <a:pos x="374820" y="522732"/>
              </a:cxn>
              <a:cxn ang="0">
                <a:pos x="186648" y="737615"/>
              </a:cxn>
              <a:cxn ang="0">
                <a:pos x="59661" y="976884"/>
              </a:cxn>
              <a:cxn ang="0">
                <a:pos x="3048" y="1235964"/>
              </a:cxn>
              <a:cxn ang="0">
                <a:pos x="10712" y="1435608"/>
              </a:cxn>
              <a:cxn ang="0">
                <a:pos x="85658" y="1690115"/>
              </a:cxn>
              <a:cxn ang="0">
                <a:pos x="227931" y="1923288"/>
              </a:cxn>
              <a:cxn ang="0">
                <a:pos x="431418" y="2130552"/>
              </a:cxn>
              <a:cxn ang="0">
                <a:pos x="660436" y="2292096"/>
              </a:cxn>
              <a:cxn ang="0">
                <a:pos x="497190" y="2168652"/>
              </a:cxn>
              <a:cxn ang="0">
                <a:pos x="283020" y="1969008"/>
              </a:cxn>
              <a:cxn ang="0">
                <a:pos x="125463" y="1744980"/>
              </a:cxn>
              <a:cxn ang="0">
                <a:pos x="35187" y="1498091"/>
              </a:cxn>
              <a:cxn ang="0">
                <a:pos x="15285" y="1235964"/>
              </a:cxn>
              <a:cxn ang="0">
                <a:pos x="71898" y="979932"/>
              </a:cxn>
              <a:cxn ang="0">
                <a:pos x="197361" y="743712"/>
              </a:cxn>
              <a:cxn ang="0">
                <a:pos x="383990" y="531876"/>
              </a:cxn>
              <a:cxn ang="0">
                <a:pos x="624176" y="348996"/>
              </a:cxn>
              <a:cxn ang="0">
                <a:pos x="911769" y="199644"/>
              </a:cxn>
              <a:cxn ang="0">
                <a:pos x="1237641" y="91439"/>
              </a:cxn>
              <a:cxn ang="0">
                <a:pos x="1595607" y="27432"/>
              </a:cxn>
              <a:cxn ang="0">
                <a:pos x="2147581" y="13715"/>
              </a:cxn>
              <a:cxn ang="0">
                <a:pos x="2147581" y="13715"/>
              </a:cxn>
              <a:cxn ang="0">
                <a:pos x="2166235" y="27432"/>
              </a:cxn>
              <a:cxn ang="0">
                <a:pos x="2524219" y="91439"/>
              </a:cxn>
              <a:cxn ang="0">
                <a:pos x="2850070" y="199644"/>
              </a:cxn>
              <a:cxn ang="0">
                <a:pos x="3137677" y="348996"/>
              </a:cxn>
              <a:cxn ang="0">
                <a:pos x="3377863" y="531876"/>
              </a:cxn>
              <a:cxn ang="0">
                <a:pos x="3564499" y="743712"/>
              </a:cxn>
              <a:cxn ang="0">
                <a:pos x="3689947" y="981456"/>
              </a:cxn>
              <a:cxn ang="0">
                <a:pos x="3746552" y="1235964"/>
              </a:cxn>
              <a:cxn ang="0">
                <a:pos x="3726662" y="1498091"/>
              </a:cxn>
              <a:cxn ang="0">
                <a:pos x="3634871" y="1744980"/>
              </a:cxn>
              <a:cxn ang="0">
                <a:pos x="3478830" y="1970532"/>
              </a:cxn>
              <a:cxn ang="0">
                <a:pos x="3264654" y="2168652"/>
              </a:cxn>
              <a:cxn ang="0">
                <a:pos x="3101415" y="2292096"/>
              </a:cxn>
              <a:cxn ang="0">
                <a:pos x="3330438" y="2130552"/>
              </a:cxn>
              <a:cxn ang="0">
                <a:pos x="3533905" y="1923288"/>
              </a:cxn>
              <a:cxn ang="0">
                <a:pos x="3676180" y="1690115"/>
              </a:cxn>
              <a:cxn ang="0">
                <a:pos x="3751139" y="1435608"/>
              </a:cxn>
              <a:cxn ang="0">
                <a:pos x="3758791" y="1234439"/>
              </a:cxn>
              <a:cxn ang="0">
                <a:pos x="3702185" y="975360"/>
              </a:cxn>
              <a:cxn ang="0">
                <a:pos x="3575208" y="736091"/>
              </a:cxn>
              <a:cxn ang="0">
                <a:pos x="3387039" y="522732"/>
              </a:cxn>
              <a:cxn ang="0">
                <a:pos x="3143798" y="338327"/>
              </a:cxn>
              <a:cxn ang="0">
                <a:pos x="2854661" y="188975"/>
              </a:cxn>
              <a:cxn ang="0">
                <a:pos x="2527277" y="79248"/>
              </a:cxn>
              <a:cxn ang="0">
                <a:pos x="2166235" y="15239"/>
              </a:cxn>
            </a:cxnLst>
            <a:pathLst>
              <a:path w="3747770" h="2292350">
                <a:moveTo>
                  <a:pt x="1872995" y="0"/>
                </a:moveTo>
                <a:lnTo>
                  <a:pt x="1776983" y="1524"/>
                </a:lnTo>
                <a:lnTo>
                  <a:pt x="1682495" y="7620"/>
                </a:lnTo>
                <a:lnTo>
                  <a:pt x="1588008" y="15239"/>
                </a:lnTo>
                <a:lnTo>
                  <a:pt x="1496568" y="27432"/>
                </a:lnTo>
                <a:lnTo>
                  <a:pt x="1406652" y="41148"/>
                </a:lnTo>
                <a:lnTo>
                  <a:pt x="1316736" y="59436"/>
                </a:lnTo>
                <a:lnTo>
                  <a:pt x="1229868" y="79248"/>
                </a:lnTo>
                <a:lnTo>
                  <a:pt x="1144524" y="102108"/>
                </a:lnTo>
                <a:lnTo>
                  <a:pt x="1062228" y="128015"/>
                </a:lnTo>
                <a:lnTo>
                  <a:pt x="981456" y="156972"/>
                </a:lnTo>
                <a:lnTo>
                  <a:pt x="903732" y="188975"/>
                </a:lnTo>
                <a:lnTo>
                  <a:pt x="827532" y="222503"/>
                </a:lnTo>
                <a:lnTo>
                  <a:pt x="754380" y="259080"/>
                </a:lnTo>
                <a:lnTo>
                  <a:pt x="682752" y="297180"/>
                </a:lnTo>
                <a:lnTo>
                  <a:pt x="615696" y="338327"/>
                </a:lnTo>
                <a:lnTo>
                  <a:pt x="550164" y="381000"/>
                </a:lnTo>
                <a:lnTo>
                  <a:pt x="487680" y="426720"/>
                </a:lnTo>
                <a:lnTo>
                  <a:pt x="428244" y="473963"/>
                </a:lnTo>
                <a:lnTo>
                  <a:pt x="373380" y="522732"/>
                </a:lnTo>
                <a:lnTo>
                  <a:pt x="321564" y="573024"/>
                </a:lnTo>
                <a:lnTo>
                  <a:pt x="272796" y="626363"/>
                </a:lnTo>
                <a:lnTo>
                  <a:pt x="227076" y="681227"/>
                </a:lnTo>
                <a:lnTo>
                  <a:pt x="185928" y="737615"/>
                </a:lnTo>
                <a:lnTo>
                  <a:pt x="147828" y="795527"/>
                </a:lnTo>
                <a:lnTo>
                  <a:pt x="114300" y="853439"/>
                </a:lnTo>
                <a:lnTo>
                  <a:pt x="85343" y="914400"/>
                </a:lnTo>
                <a:lnTo>
                  <a:pt x="59436" y="976884"/>
                </a:lnTo>
                <a:lnTo>
                  <a:pt x="38100" y="1039368"/>
                </a:lnTo>
                <a:lnTo>
                  <a:pt x="21335" y="1103376"/>
                </a:lnTo>
                <a:lnTo>
                  <a:pt x="10667" y="1168908"/>
                </a:lnTo>
                <a:lnTo>
                  <a:pt x="3048" y="1235964"/>
                </a:lnTo>
                <a:lnTo>
                  <a:pt x="0" y="1301496"/>
                </a:lnTo>
                <a:lnTo>
                  <a:pt x="0" y="1303020"/>
                </a:lnTo>
                <a:lnTo>
                  <a:pt x="3048" y="1370076"/>
                </a:lnTo>
                <a:lnTo>
                  <a:pt x="10667" y="1435608"/>
                </a:lnTo>
                <a:lnTo>
                  <a:pt x="22860" y="1501139"/>
                </a:lnTo>
                <a:lnTo>
                  <a:pt x="38100" y="1565148"/>
                </a:lnTo>
                <a:lnTo>
                  <a:pt x="59436" y="1629156"/>
                </a:lnTo>
                <a:lnTo>
                  <a:pt x="85343" y="1690115"/>
                </a:lnTo>
                <a:lnTo>
                  <a:pt x="114300" y="1751076"/>
                </a:lnTo>
                <a:lnTo>
                  <a:pt x="147828" y="1810512"/>
                </a:lnTo>
                <a:lnTo>
                  <a:pt x="185928" y="1868424"/>
                </a:lnTo>
                <a:lnTo>
                  <a:pt x="227076" y="1923288"/>
                </a:lnTo>
                <a:lnTo>
                  <a:pt x="272796" y="1978152"/>
                </a:lnTo>
                <a:lnTo>
                  <a:pt x="321564" y="2031491"/>
                </a:lnTo>
                <a:lnTo>
                  <a:pt x="373380" y="2081784"/>
                </a:lnTo>
                <a:lnTo>
                  <a:pt x="429768" y="2130552"/>
                </a:lnTo>
                <a:lnTo>
                  <a:pt x="487680" y="2177796"/>
                </a:lnTo>
                <a:lnTo>
                  <a:pt x="550164" y="2223516"/>
                </a:lnTo>
                <a:lnTo>
                  <a:pt x="615696" y="2266188"/>
                </a:lnTo>
                <a:lnTo>
                  <a:pt x="657916" y="2292096"/>
                </a:lnTo>
                <a:lnTo>
                  <a:pt x="681397" y="2292096"/>
                </a:lnTo>
                <a:lnTo>
                  <a:pt x="621791" y="2255520"/>
                </a:lnTo>
                <a:lnTo>
                  <a:pt x="557784" y="2212848"/>
                </a:lnTo>
                <a:lnTo>
                  <a:pt x="495300" y="2168652"/>
                </a:lnTo>
                <a:lnTo>
                  <a:pt x="437388" y="2121408"/>
                </a:lnTo>
                <a:lnTo>
                  <a:pt x="382524" y="2072639"/>
                </a:lnTo>
                <a:lnTo>
                  <a:pt x="330708" y="2022348"/>
                </a:lnTo>
                <a:lnTo>
                  <a:pt x="281940" y="1969008"/>
                </a:lnTo>
                <a:lnTo>
                  <a:pt x="237744" y="1915668"/>
                </a:lnTo>
                <a:lnTo>
                  <a:pt x="196596" y="1860803"/>
                </a:lnTo>
                <a:lnTo>
                  <a:pt x="158496" y="1802891"/>
                </a:lnTo>
                <a:lnTo>
                  <a:pt x="124968" y="1744980"/>
                </a:lnTo>
                <a:lnTo>
                  <a:pt x="96011" y="1684020"/>
                </a:lnTo>
                <a:lnTo>
                  <a:pt x="71628" y="1623060"/>
                </a:lnTo>
                <a:lnTo>
                  <a:pt x="50292" y="1562100"/>
                </a:lnTo>
                <a:lnTo>
                  <a:pt x="35052" y="1498091"/>
                </a:lnTo>
                <a:lnTo>
                  <a:pt x="22860" y="1434084"/>
                </a:lnTo>
                <a:lnTo>
                  <a:pt x="15240" y="1368552"/>
                </a:lnTo>
                <a:lnTo>
                  <a:pt x="13716" y="1301496"/>
                </a:lnTo>
                <a:lnTo>
                  <a:pt x="15240" y="1235964"/>
                </a:lnTo>
                <a:lnTo>
                  <a:pt x="22860" y="1170432"/>
                </a:lnTo>
                <a:lnTo>
                  <a:pt x="35052" y="1106424"/>
                </a:lnTo>
                <a:lnTo>
                  <a:pt x="50292" y="1042415"/>
                </a:lnTo>
                <a:lnTo>
                  <a:pt x="71628" y="979932"/>
                </a:lnTo>
                <a:lnTo>
                  <a:pt x="96011" y="918972"/>
                </a:lnTo>
                <a:lnTo>
                  <a:pt x="126492" y="859536"/>
                </a:lnTo>
                <a:lnTo>
                  <a:pt x="158496" y="801624"/>
                </a:lnTo>
                <a:lnTo>
                  <a:pt x="196596" y="743712"/>
                </a:lnTo>
                <a:lnTo>
                  <a:pt x="237744" y="688848"/>
                </a:lnTo>
                <a:lnTo>
                  <a:pt x="281940" y="633984"/>
                </a:lnTo>
                <a:lnTo>
                  <a:pt x="330708" y="582168"/>
                </a:lnTo>
                <a:lnTo>
                  <a:pt x="382524" y="531876"/>
                </a:lnTo>
                <a:lnTo>
                  <a:pt x="437388" y="483108"/>
                </a:lnTo>
                <a:lnTo>
                  <a:pt x="495300" y="435863"/>
                </a:lnTo>
                <a:lnTo>
                  <a:pt x="557784" y="391668"/>
                </a:lnTo>
                <a:lnTo>
                  <a:pt x="621791" y="348996"/>
                </a:lnTo>
                <a:lnTo>
                  <a:pt x="688848" y="307848"/>
                </a:lnTo>
                <a:lnTo>
                  <a:pt x="760476" y="269748"/>
                </a:lnTo>
                <a:lnTo>
                  <a:pt x="832104" y="233172"/>
                </a:lnTo>
                <a:lnTo>
                  <a:pt x="908304" y="199644"/>
                </a:lnTo>
                <a:lnTo>
                  <a:pt x="986028" y="169163"/>
                </a:lnTo>
                <a:lnTo>
                  <a:pt x="1066800" y="140208"/>
                </a:lnTo>
                <a:lnTo>
                  <a:pt x="1149096" y="114300"/>
                </a:lnTo>
                <a:lnTo>
                  <a:pt x="1232916" y="91439"/>
                </a:lnTo>
                <a:lnTo>
                  <a:pt x="1319784" y="71627"/>
                </a:lnTo>
                <a:lnTo>
                  <a:pt x="1408176" y="53339"/>
                </a:lnTo>
                <a:lnTo>
                  <a:pt x="1498092" y="39624"/>
                </a:lnTo>
                <a:lnTo>
                  <a:pt x="1589532" y="27432"/>
                </a:lnTo>
                <a:lnTo>
                  <a:pt x="1684020" y="19812"/>
                </a:lnTo>
                <a:lnTo>
                  <a:pt x="1778508" y="15239"/>
                </a:lnTo>
                <a:lnTo>
                  <a:pt x="1874520" y="13715"/>
                </a:lnTo>
                <a:lnTo>
                  <a:pt x="2139391" y="13715"/>
                </a:lnTo>
                <a:lnTo>
                  <a:pt x="2065020" y="7620"/>
                </a:lnTo>
                <a:lnTo>
                  <a:pt x="1970532" y="1524"/>
                </a:lnTo>
                <a:lnTo>
                  <a:pt x="1872995" y="0"/>
                </a:lnTo>
                <a:close/>
              </a:path>
              <a:path w="3747770" h="2292350">
                <a:moveTo>
                  <a:pt x="2139391" y="13715"/>
                </a:moveTo>
                <a:lnTo>
                  <a:pt x="1874520" y="13715"/>
                </a:lnTo>
                <a:lnTo>
                  <a:pt x="1969008" y="15239"/>
                </a:lnTo>
                <a:lnTo>
                  <a:pt x="2065020" y="19812"/>
                </a:lnTo>
                <a:lnTo>
                  <a:pt x="2157984" y="27432"/>
                </a:lnTo>
                <a:lnTo>
                  <a:pt x="2249423" y="39624"/>
                </a:lnTo>
                <a:lnTo>
                  <a:pt x="2339340" y="53339"/>
                </a:lnTo>
                <a:lnTo>
                  <a:pt x="2427732" y="71627"/>
                </a:lnTo>
                <a:lnTo>
                  <a:pt x="2514600" y="91439"/>
                </a:lnTo>
                <a:lnTo>
                  <a:pt x="2598420" y="114300"/>
                </a:lnTo>
                <a:lnTo>
                  <a:pt x="2680716" y="140208"/>
                </a:lnTo>
                <a:lnTo>
                  <a:pt x="2761488" y="169163"/>
                </a:lnTo>
                <a:lnTo>
                  <a:pt x="2839212" y="199644"/>
                </a:lnTo>
                <a:lnTo>
                  <a:pt x="2915412" y="233172"/>
                </a:lnTo>
                <a:lnTo>
                  <a:pt x="2988564" y="269748"/>
                </a:lnTo>
                <a:lnTo>
                  <a:pt x="3058668" y="307848"/>
                </a:lnTo>
                <a:lnTo>
                  <a:pt x="3125723" y="348996"/>
                </a:lnTo>
                <a:lnTo>
                  <a:pt x="3189732" y="391668"/>
                </a:lnTo>
                <a:lnTo>
                  <a:pt x="3252216" y="435863"/>
                </a:lnTo>
                <a:lnTo>
                  <a:pt x="3310128" y="483108"/>
                </a:lnTo>
                <a:lnTo>
                  <a:pt x="3364992" y="531876"/>
                </a:lnTo>
                <a:lnTo>
                  <a:pt x="3416808" y="582168"/>
                </a:lnTo>
                <a:lnTo>
                  <a:pt x="3465576" y="635508"/>
                </a:lnTo>
                <a:lnTo>
                  <a:pt x="3509772" y="688848"/>
                </a:lnTo>
                <a:lnTo>
                  <a:pt x="3550920" y="743712"/>
                </a:lnTo>
                <a:lnTo>
                  <a:pt x="3589020" y="801624"/>
                </a:lnTo>
                <a:lnTo>
                  <a:pt x="3622548" y="859536"/>
                </a:lnTo>
                <a:lnTo>
                  <a:pt x="3651504" y="920496"/>
                </a:lnTo>
                <a:lnTo>
                  <a:pt x="3675888" y="981456"/>
                </a:lnTo>
                <a:lnTo>
                  <a:pt x="3697224" y="1042415"/>
                </a:lnTo>
                <a:lnTo>
                  <a:pt x="3712464" y="1106424"/>
                </a:lnTo>
                <a:lnTo>
                  <a:pt x="3724656" y="1170432"/>
                </a:lnTo>
                <a:lnTo>
                  <a:pt x="3732276" y="1235964"/>
                </a:lnTo>
                <a:lnTo>
                  <a:pt x="3733800" y="1303020"/>
                </a:lnTo>
                <a:lnTo>
                  <a:pt x="3732276" y="1368552"/>
                </a:lnTo>
                <a:lnTo>
                  <a:pt x="3724656" y="1434084"/>
                </a:lnTo>
                <a:lnTo>
                  <a:pt x="3712464" y="1498091"/>
                </a:lnTo>
                <a:lnTo>
                  <a:pt x="3697224" y="1562100"/>
                </a:lnTo>
                <a:lnTo>
                  <a:pt x="3675888" y="1624584"/>
                </a:lnTo>
                <a:lnTo>
                  <a:pt x="3651504" y="1685544"/>
                </a:lnTo>
                <a:lnTo>
                  <a:pt x="3621024" y="1744980"/>
                </a:lnTo>
                <a:lnTo>
                  <a:pt x="3589020" y="1802891"/>
                </a:lnTo>
                <a:lnTo>
                  <a:pt x="3550920" y="1860803"/>
                </a:lnTo>
                <a:lnTo>
                  <a:pt x="3509772" y="1915668"/>
                </a:lnTo>
                <a:lnTo>
                  <a:pt x="3465576" y="1970532"/>
                </a:lnTo>
                <a:lnTo>
                  <a:pt x="3416808" y="2022348"/>
                </a:lnTo>
                <a:lnTo>
                  <a:pt x="3364992" y="2072639"/>
                </a:lnTo>
                <a:lnTo>
                  <a:pt x="3310128" y="2121408"/>
                </a:lnTo>
                <a:lnTo>
                  <a:pt x="3252216" y="2168652"/>
                </a:lnTo>
                <a:lnTo>
                  <a:pt x="3189732" y="2212848"/>
                </a:lnTo>
                <a:lnTo>
                  <a:pt x="3125723" y="2255520"/>
                </a:lnTo>
                <a:lnTo>
                  <a:pt x="3066118" y="2292096"/>
                </a:lnTo>
                <a:lnTo>
                  <a:pt x="3089599" y="2292096"/>
                </a:lnTo>
                <a:lnTo>
                  <a:pt x="3131820" y="2266188"/>
                </a:lnTo>
                <a:lnTo>
                  <a:pt x="3197351" y="2223516"/>
                </a:lnTo>
                <a:lnTo>
                  <a:pt x="3259836" y="2177796"/>
                </a:lnTo>
                <a:lnTo>
                  <a:pt x="3317748" y="2130552"/>
                </a:lnTo>
                <a:lnTo>
                  <a:pt x="3374136" y="2081784"/>
                </a:lnTo>
                <a:lnTo>
                  <a:pt x="3425952" y="2031491"/>
                </a:lnTo>
                <a:lnTo>
                  <a:pt x="3474720" y="1978152"/>
                </a:lnTo>
                <a:lnTo>
                  <a:pt x="3520440" y="1923288"/>
                </a:lnTo>
                <a:lnTo>
                  <a:pt x="3561588" y="1866900"/>
                </a:lnTo>
                <a:lnTo>
                  <a:pt x="3599688" y="1808988"/>
                </a:lnTo>
                <a:lnTo>
                  <a:pt x="3633216" y="1751076"/>
                </a:lnTo>
                <a:lnTo>
                  <a:pt x="3662172" y="1690115"/>
                </a:lnTo>
                <a:lnTo>
                  <a:pt x="3688080" y="1627632"/>
                </a:lnTo>
                <a:lnTo>
                  <a:pt x="3709416" y="1565148"/>
                </a:lnTo>
                <a:lnTo>
                  <a:pt x="3724656" y="1501139"/>
                </a:lnTo>
                <a:lnTo>
                  <a:pt x="3736848" y="1435608"/>
                </a:lnTo>
                <a:lnTo>
                  <a:pt x="3744468" y="1368552"/>
                </a:lnTo>
                <a:lnTo>
                  <a:pt x="3747516" y="1303020"/>
                </a:lnTo>
                <a:lnTo>
                  <a:pt x="3747516" y="1301496"/>
                </a:lnTo>
                <a:lnTo>
                  <a:pt x="3744468" y="1234439"/>
                </a:lnTo>
                <a:lnTo>
                  <a:pt x="3736848" y="1168908"/>
                </a:lnTo>
                <a:lnTo>
                  <a:pt x="3724656" y="1103376"/>
                </a:lnTo>
                <a:lnTo>
                  <a:pt x="3709416" y="1039368"/>
                </a:lnTo>
                <a:lnTo>
                  <a:pt x="3688080" y="975360"/>
                </a:lnTo>
                <a:lnTo>
                  <a:pt x="3662172" y="914400"/>
                </a:lnTo>
                <a:lnTo>
                  <a:pt x="3633216" y="853439"/>
                </a:lnTo>
                <a:lnTo>
                  <a:pt x="3599688" y="794003"/>
                </a:lnTo>
                <a:lnTo>
                  <a:pt x="3561588" y="736091"/>
                </a:lnTo>
                <a:lnTo>
                  <a:pt x="3520440" y="681227"/>
                </a:lnTo>
                <a:lnTo>
                  <a:pt x="3474720" y="626363"/>
                </a:lnTo>
                <a:lnTo>
                  <a:pt x="3425952" y="573024"/>
                </a:lnTo>
                <a:lnTo>
                  <a:pt x="3374136" y="522732"/>
                </a:lnTo>
                <a:lnTo>
                  <a:pt x="3317748" y="473963"/>
                </a:lnTo>
                <a:lnTo>
                  <a:pt x="3259836" y="426720"/>
                </a:lnTo>
                <a:lnTo>
                  <a:pt x="3197351" y="381000"/>
                </a:lnTo>
                <a:lnTo>
                  <a:pt x="3131820" y="338327"/>
                </a:lnTo>
                <a:lnTo>
                  <a:pt x="3064764" y="297180"/>
                </a:lnTo>
                <a:lnTo>
                  <a:pt x="2993135" y="259080"/>
                </a:lnTo>
                <a:lnTo>
                  <a:pt x="2919984" y="222503"/>
                </a:lnTo>
                <a:lnTo>
                  <a:pt x="2843784" y="188975"/>
                </a:lnTo>
                <a:lnTo>
                  <a:pt x="2766060" y="156972"/>
                </a:lnTo>
                <a:lnTo>
                  <a:pt x="2685288" y="128015"/>
                </a:lnTo>
                <a:lnTo>
                  <a:pt x="2601468" y="102108"/>
                </a:lnTo>
                <a:lnTo>
                  <a:pt x="2517647" y="79248"/>
                </a:lnTo>
                <a:lnTo>
                  <a:pt x="2430779" y="59436"/>
                </a:lnTo>
                <a:lnTo>
                  <a:pt x="2340864" y="41148"/>
                </a:lnTo>
                <a:lnTo>
                  <a:pt x="2250947" y="27432"/>
                </a:lnTo>
                <a:lnTo>
                  <a:pt x="2157984" y="15239"/>
                </a:lnTo>
                <a:lnTo>
                  <a:pt x="2139391" y="13715"/>
                </a:lnTo>
                <a:close/>
              </a:path>
            </a:pathLst>
          </a:custGeom>
          <a:solidFill>
            <a:srgbClr val="000000">
              <a:alpha val="100000"/>
            </a:srgbClr>
          </a:solidFill>
          <a:ln w="9525">
            <a:noFill/>
          </a:ln>
        </p:spPr>
        <p:txBody>
          <a:bodyPr/>
          <a:p>
            <a:endParaRPr lang="en-US"/>
          </a:p>
        </p:txBody>
      </p:sp>
      <p:sp>
        <p:nvSpPr>
          <p:cNvPr id="48134" name="object 8"/>
          <p:cNvSpPr txBox="1"/>
          <p:nvPr/>
        </p:nvSpPr>
        <p:spPr>
          <a:xfrm>
            <a:off x="450850" y="2719388"/>
            <a:ext cx="3000375" cy="1304925"/>
          </a:xfrm>
          <a:prstGeom prst="rect">
            <a:avLst/>
          </a:prstGeom>
          <a:noFill/>
          <a:ln w="9525">
            <a:noFill/>
          </a:ln>
        </p:spPr>
        <p:txBody>
          <a:bodyPr lIns="0" tIns="1206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668655" lvl="0" indent="-655955" algn="ctr">
              <a:spcBef>
                <a:spcPts val="100"/>
              </a:spcBef>
              <a:buFontTx/>
              <a:buNone/>
            </a:pPr>
            <a:r>
              <a:rPr lang="en-US" altLang="en-US" sz="2800" b="1" dirty="0">
                <a:solidFill>
                  <a:srgbClr val="800000"/>
                </a:solidFill>
                <a:latin typeface="Times New Roman" panose="02020603050405020304" pitchFamily="18" charset="0"/>
                <a:cs typeface="Times New Roman" panose="02020603050405020304" pitchFamily="18" charset="0"/>
              </a:rPr>
              <a:t>Trong thì vận </a:t>
            </a:r>
            <a:endParaRPr lang="en-US" altLang="en-US" sz="2800" b="1" dirty="0">
              <a:solidFill>
                <a:srgbClr val="800000"/>
              </a:solidFill>
              <a:latin typeface="Times New Roman" panose="02020603050405020304" pitchFamily="18" charset="0"/>
              <a:cs typeface="Times New Roman" panose="02020603050405020304" pitchFamily="18" charset="0"/>
            </a:endParaRPr>
          </a:p>
          <a:p>
            <a:pPr marL="668655" lvl="0" indent="-655955" algn="ctr">
              <a:spcBef>
                <a:spcPts val="100"/>
              </a:spcBef>
              <a:buFontTx/>
              <a:buNone/>
            </a:pPr>
            <a:r>
              <a:rPr lang="en-US" altLang="en-US" sz="2800" b="1" dirty="0">
                <a:solidFill>
                  <a:srgbClr val="800000"/>
                </a:solidFill>
                <a:latin typeface="Times New Roman" panose="02020603050405020304" pitchFamily="18" charset="0"/>
                <a:cs typeface="Times New Roman" panose="02020603050405020304" pitchFamily="18" charset="0"/>
              </a:rPr>
              <a:t>động  v</a:t>
            </a:r>
            <a:r>
              <a:rPr lang="en-US" altLang="en-US" sz="2800" b="1" dirty="0">
                <a:solidFill>
                  <a:srgbClr val="800000"/>
                </a:solidFill>
                <a:latin typeface="Times New Roman" panose="02020603050405020304" pitchFamily="18" charset="0"/>
                <a:ea typeface="Times New Roman" panose="02020603050405020304" pitchFamily="18" charset="0"/>
              </a:rPr>
              <a:t>à</a:t>
            </a:r>
            <a:r>
              <a:rPr lang="en-US" altLang="en-US" sz="2800" b="1" dirty="0">
                <a:solidFill>
                  <a:srgbClr val="800000"/>
                </a:solidFill>
                <a:latin typeface="Times New Roman" panose="02020603050405020304" pitchFamily="18" charset="0"/>
                <a:cs typeface="Times New Roman" panose="02020603050405020304" pitchFamily="18" charset="0"/>
              </a:rPr>
              <a:t> tổ chức  dân chúng</a:t>
            </a:r>
            <a:endParaRPr lang="en-US" altLang="en-US" sz="2800" b="1" dirty="0">
              <a:solidFill>
                <a:srgbClr val="800000"/>
              </a:solidFill>
              <a:latin typeface="Times New Roman" panose="02020603050405020304" pitchFamily="18" charset="0"/>
              <a:ea typeface="Times New Roman" panose="02020603050405020304" pitchFamily="18" charset="0"/>
            </a:endParaRPr>
          </a:p>
        </p:txBody>
      </p:sp>
      <p:sp>
        <p:nvSpPr>
          <p:cNvPr id="48135" name="object 9"/>
          <p:cNvSpPr/>
          <p:nvPr/>
        </p:nvSpPr>
        <p:spPr>
          <a:xfrm>
            <a:off x="3886200" y="2246313"/>
            <a:ext cx="1143000" cy="228600"/>
          </a:xfrm>
          <a:custGeom>
            <a:avLst/>
            <a:gdLst/>
            <a:ahLst/>
            <a:cxnLst>
              <a:cxn ang="0">
                <a:pos x="228600" y="0"/>
              </a:cxn>
              <a:cxn ang="0">
                <a:pos x="0" y="114300"/>
              </a:cxn>
              <a:cxn ang="0">
                <a:pos x="228600" y="228600"/>
              </a:cxn>
              <a:cxn ang="0">
                <a:pos x="228600" y="152400"/>
              </a:cxn>
              <a:cxn ang="0">
                <a:pos x="190500" y="152400"/>
              </a:cxn>
              <a:cxn ang="0">
                <a:pos x="190500" y="76200"/>
              </a:cxn>
              <a:cxn ang="0">
                <a:pos x="228600" y="76200"/>
              </a:cxn>
              <a:cxn ang="0">
                <a:pos x="228600" y="0"/>
              </a:cxn>
              <a:cxn ang="0">
                <a:pos x="914400" y="0"/>
              </a:cxn>
              <a:cxn ang="0">
                <a:pos x="914400" y="228600"/>
              </a:cxn>
              <a:cxn ang="0">
                <a:pos x="1066800" y="152400"/>
              </a:cxn>
              <a:cxn ang="0">
                <a:pos x="952500" y="152400"/>
              </a:cxn>
              <a:cxn ang="0">
                <a:pos x="952500" y="76200"/>
              </a:cxn>
              <a:cxn ang="0">
                <a:pos x="1066800" y="76200"/>
              </a:cxn>
              <a:cxn ang="0">
                <a:pos x="914400" y="0"/>
              </a:cxn>
              <a:cxn ang="0">
                <a:pos x="228600" y="76200"/>
              </a:cxn>
              <a:cxn ang="0">
                <a:pos x="190500" y="76200"/>
              </a:cxn>
              <a:cxn ang="0">
                <a:pos x="190500" y="152400"/>
              </a:cxn>
              <a:cxn ang="0">
                <a:pos x="228600" y="152400"/>
              </a:cxn>
              <a:cxn ang="0">
                <a:pos x="228600" y="76200"/>
              </a:cxn>
              <a:cxn ang="0">
                <a:pos x="914400" y="76200"/>
              </a:cxn>
              <a:cxn ang="0">
                <a:pos x="228600" y="76200"/>
              </a:cxn>
              <a:cxn ang="0">
                <a:pos x="228600" y="152400"/>
              </a:cxn>
              <a:cxn ang="0">
                <a:pos x="914400" y="152400"/>
              </a:cxn>
              <a:cxn ang="0">
                <a:pos x="914400" y="76200"/>
              </a:cxn>
              <a:cxn ang="0">
                <a:pos x="1066800" y="76200"/>
              </a:cxn>
              <a:cxn ang="0">
                <a:pos x="952500" y="76200"/>
              </a:cxn>
              <a:cxn ang="0">
                <a:pos x="952500" y="152400"/>
              </a:cxn>
              <a:cxn ang="0">
                <a:pos x="1066800" y="152400"/>
              </a:cxn>
              <a:cxn ang="0">
                <a:pos x="1143000" y="114300"/>
              </a:cxn>
              <a:cxn ang="0">
                <a:pos x="1066800" y="76200"/>
              </a:cxn>
            </a:cxnLst>
            <a:pathLst>
              <a:path w="1143000" h="228600">
                <a:moveTo>
                  <a:pt x="228600" y="0"/>
                </a:moveTo>
                <a:lnTo>
                  <a:pt x="0" y="114300"/>
                </a:lnTo>
                <a:lnTo>
                  <a:pt x="228600" y="228600"/>
                </a:lnTo>
                <a:lnTo>
                  <a:pt x="228600" y="152400"/>
                </a:lnTo>
                <a:lnTo>
                  <a:pt x="190500" y="152400"/>
                </a:lnTo>
                <a:lnTo>
                  <a:pt x="190500" y="76200"/>
                </a:lnTo>
                <a:lnTo>
                  <a:pt x="228600" y="76200"/>
                </a:lnTo>
                <a:lnTo>
                  <a:pt x="228600" y="0"/>
                </a:lnTo>
                <a:close/>
              </a:path>
              <a:path w="1143000" h="228600">
                <a:moveTo>
                  <a:pt x="914400" y="0"/>
                </a:moveTo>
                <a:lnTo>
                  <a:pt x="914400" y="228600"/>
                </a:lnTo>
                <a:lnTo>
                  <a:pt x="1066800" y="152400"/>
                </a:lnTo>
                <a:lnTo>
                  <a:pt x="952500" y="152400"/>
                </a:lnTo>
                <a:lnTo>
                  <a:pt x="952500" y="76200"/>
                </a:lnTo>
                <a:lnTo>
                  <a:pt x="1066800" y="76200"/>
                </a:lnTo>
                <a:lnTo>
                  <a:pt x="914400" y="0"/>
                </a:lnTo>
                <a:close/>
              </a:path>
              <a:path w="1143000" h="228600">
                <a:moveTo>
                  <a:pt x="228600" y="76200"/>
                </a:moveTo>
                <a:lnTo>
                  <a:pt x="190500" y="76200"/>
                </a:lnTo>
                <a:lnTo>
                  <a:pt x="190500" y="152400"/>
                </a:lnTo>
                <a:lnTo>
                  <a:pt x="228600" y="152400"/>
                </a:lnTo>
                <a:lnTo>
                  <a:pt x="228600" y="76200"/>
                </a:lnTo>
                <a:close/>
              </a:path>
              <a:path w="1143000" h="228600">
                <a:moveTo>
                  <a:pt x="914400" y="76200"/>
                </a:moveTo>
                <a:lnTo>
                  <a:pt x="228600" y="76200"/>
                </a:lnTo>
                <a:lnTo>
                  <a:pt x="228600" y="152400"/>
                </a:lnTo>
                <a:lnTo>
                  <a:pt x="914400" y="152400"/>
                </a:lnTo>
                <a:lnTo>
                  <a:pt x="914400" y="76200"/>
                </a:lnTo>
                <a:close/>
              </a:path>
              <a:path w="1143000" h="228600">
                <a:moveTo>
                  <a:pt x="1066800" y="76200"/>
                </a:moveTo>
                <a:lnTo>
                  <a:pt x="952500" y="76200"/>
                </a:lnTo>
                <a:lnTo>
                  <a:pt x="952500" y="152400"/>
                </a:lnTo>
                <a:lnTo>
                  <a:pt x="1066800" y="152400"/>
                </a:lnTo>
                <a:lnTo>
                  <a:pt x="1143000" y="114300"/>
                </a:lnTo>
                <a:lnTo>
                  <a:pt x="1066800" y="76200"/>
                </a:lnTo>
                <a:close/>
              </a:path>
            </a:pathLst>
          </a:custGeom>
          <a:solidFill>
            <a:srgbClr val="000000">
              <a:alpha val="100000"/>
            </a:srgbClr>
          </a:solidFill>
          <a:ln w="9525">
            <a:noFill/>
          </a:ln>
        </p:spPr>
        <p:txBody>
          <a:bodyPr/>
          <a:p>
            <a:endParaRPr lang="en-US"/>
          </a:p>
        </p:txBody>
      </p:sp>
      <p:sp>
        <p:nvSpPr>
          <p:cNvPr id="48136" name="object 11"/>
          <p:cNvSpPr txBox="1"/>
          <p:nvPr/>
        </p:nvSpPr>
        <p:spPr>
          <a:xfrm>
            <a:off x="392113" y="4676775"/>
            <a:ext cx="8458200" cy="960438"/>
          </a:xfrm>
          <a:prstGeom prst="rect">
            <a:avLst/>
          </a:prstGeom>
          <a:solidFill>
            <a:schemeClr val="bg1"/>
          </a:solidFill>
          <a:ln w="9525">
            <a:noFill/>
          </a:ln>
        </p:spPr>
        <p:txBody>
          <a:bodyPr lIns="0" tIns="9715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771775" lvl="0" indent="-2247900">
              <a:spcBef>
                <a:spcPts val="765"/>
              </a:spcBef>
              <a:buFontTx/>
              <a:buNone/>
            </a:pPr>
            <a:r>
              <a:rPr lang="en-US" altLang="en-US" sz="2800" b="1" dirty="0">
                <a:solidFill>
                  <a:srgbClr val="C00000"/>
                </a:solidFill>
                <a:latin typeface="Times New Roman" panose="02020603050405020304" pitchFamily="18" charset="0"/>
                <a:cs typeface="Times New Roman" panose="02020603050405020304" pitchFamily="18" charset="0"/>
              </a:rPr>
              <a:t>Trước khi có chính quyền: Lãnh đạo nhân dân  gi</a:t>
            </a:r>
            <a:r>
              <a:rPr lang="en-US" altLang="en-US" sz="2800" b="1" dirty="0">
                <a:solidFill>
                  <a:srgbClr val="C00000"/>
                </a:solidFill>
                <a:latin typeface="Times New Roman" panose="02020603050405020304" pitchFamily="18" charset="0"/>
                <a:ea typeface="Times New Roman" panose="02020603050405020304" pitchFamily="18" charset="0"/>
              </a:rPr>
              <a:t>à</a:t>
            </a:r>
            <a:r>
              <a:rPr lang="en-US" altLang="en-US" sz="2800" b="1" dirty="0">
                <a:solidFill>
                  <a:srgbClr val="C00000"/>
                </a:solidFill>
                <a:latin typeface="Times New Roman" panose="02020603050405020304" pitchFamily="18" charset="0"/>
                <a:cs typeface="Times New Roman" panose="02020603050405020304" pitchFamily="18" charset="0"/>
              </a:rPr>
              <a:t>nh chính quyền</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48137" name="object 11"/>
          <p:cNvSpPr txBox="1"/>
          <p:nvPr/>
        </p:nvSpPr>
        <p:spPr>
          <a:xfrm>
            <a:off x="388938" y="5545138"/>
            <a:ext cx="8458200" cy="1062037"/>
          </a:xfrm>
          <a:prstGeom prst="rect">
            <a:avLst/>
          </a:prstGeom>
          <a:solidFill>
            <a:schemeClr val="bg1"/>
          </a:solidFill>
          <a:ln w="9525">
            <a:noFill/>
          </a:ln>
        </p:spPr>
        <p:txBody>
          <a:bodyPr lIns="0" tIns="97155"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771775" lvl="0" indent="-2247900">
              <a:spcBef>
                <a:spcPts val="765"/>
              </a:spcBef>
              <a:buFontTx/>
              <a:buNone/>
            </a:pPr>
            <a:r>
              <a:rPr lang="en-US" altLang="en-US" sz="2800" b="1" dirty="0">
                <a:solidFill>
                  <a:srgbClr val="000099"/>
                </a:solidFill>
                <a:latin typeface="Times New Roman" panose="02020603050405020304" pitchFamily="18" charset="0"/>
                <a:cs typeface="Times New Roman" panose="02020603050405020304" pitchFamily="18" charset="0"/>
              </a:rPr>
              <a:t>Sau khi gi</a:t>
            </a:r>
            <a:r>
              <a:rPr lang="en-US" altLang="en-US" sz="2800" b="1" dirty="0">
                <a:solidFill>
                  <a:srgbClr val="000099"/>
                </a:solidFill>
                <a:latin typeface="Times New Roman" panose="02020603050405020304" pitchFamily="18" charset="0"/>
                <a:ea typeface="Times New Roman" panose="02020603050405020304" pitchFamily="18" charset="0"/>
              </a:rPr>
              <a:t>à</a:t>
            </a:r>
            <a:r>
              <a:rPr lang="en-US" altLang="en-US" sz="2800" b="1" dirty="0">
                <a:solidFill>
                  <a:srgbClr val="000099"/>
                </a:solidFill>
                <a:latin typeface="Times New Roman" panose="02020603050405020304" pitchFamily="18" charset="0"/>
                <a:cs typeface="Times New Roman" panose="02020603050405020304" pitchFamily="18" charset="0"/>
              </a:rPr>
              <a:t>nh chính quyền: Lãnh đạo quần </a:t>
            </a:r>
            <a:endParaRPr lang="en-US" altLang="en-US" sz="2800" b="1" dirty="0">
              <a:solidFill>
                <a:srgbClr val="000099"/>
              </a:solidFill>
              <a:latin typeface="Times New Roman" panose="02020603050405020304" pitchFamily="18" charset="0"/>
              <a:cs typeface="Times New Roman" panose="02020603050405020304" pitchFamily="18" charset="0"/>
            </a:endParaRPr>
          </a:p>
          <a:p>
            <a:pPr marL="2771775" lvl="0" indent="-2247900">
              <a:spcBef>
                <a:spcPts val="765"/>
              </a:spcBef>
              <a:buFontTx/>
              <a:buNone/>
            </a:pPr>
            <a:r>
              <a:rPr lang="en-US" altLang="en-US" sz="2800" b="1" dirty="0">
                <a:solidFill>
                  <a:srgbClr val="000099"/>
                </a:solidFill>
                <a:latin typeface="Times New Roman" panose="02020603050405020304" pitchFamily="18" charset="0"/>
                <a:cs typeface="Times New Roman" panose="02020603050405020304" pitchFamily="18" charset="0"/>
              </a:rPr>
              <a:t>chúng v</a:t>
            </a:r>
            <a:r>
              <a:rPr lang="en-US" altLang="en-US" sz="2800" b="1" dirty="0">
                <a:solidFill>
                  <a:srgbClr val="000099"/>
                </a:solidFill>
                <a:latin typeface="Times New Roman" panose="02020603050405020304" pitchFamily="18" charset="0"/>
                <a:ea typeface="Times New Roman" panose="02020603050405020304" pitchFamily="18" charset="0"/>
              </a:rPr>
              <a:t>à</a:t>
            </a:r>
            <a:r>
              <a:rPr lang="en-US" altLang="en-US" sz="2800" b="1" dirty="0">
                <a:solidFill>
                  <a:srgbClr val="000099"/>
                </a:solidFill>
                <a:latin typeface="Times New Roman" panose="02020603050405020304" pitchFamily="18" charset="0"/>
                <a:cs typeface="Times New Roman" panose="02020603050405020304" pitchFamily="18" charset="0"/>
              </a:rPr>
              <a:t> nhân dân cải tạo v</a:t>
            </a:r>
            <a:r>
              <a:rPr lang="en-US" altLang="en-US" sz="2800" b="1" dirty="0">
                <a:solidFill>
                  <a:srgbClr val="000099"/>
                </a:solidFill>
                <a:latin typeface="Times New Roman" panose="02020603050405020304" pitchFamily="18" charset="0"/>
                <a:ea typeface="Times New Roman" panose="02020603050405020304" pitchFamily="18" charset="0"/>
              </a:rPr>
              <a:t>à</a:t>
            </a:r>
            <a:r>
              <a:rPr lang="en-US" altLang="en-US" sz="2800" b="1" dirty="0">
                <a:solidFill>
                  <a:srgbClr val="000099"/>
                </a:solidFill>
                <a:latin typeface="Times New Roman" panose="02020603050405020304" pitchFamily="18" charset="0"/>
                <a:cs typeface="Times New Roman" panose="02020603050405020304" pitchFamily="18" charset="0"/>
              </a:rPr>
              <a:t> xây dựng xã hội mới </a:t>
            </a:r>
            <a:endParaRPr lang="en-US" altLang="en-US" sz="2800" b="1" dirty="0">
              <a:solidFill>
                <a:srgbClr val="000099"/>
              </a:solidFill>
              <a:latin typeface="Times New Roman" panose="02020603050405020304" pitchFamily="18" charset="0"/>
              <a:ea typeface="Times New Roman" panose="02020603050405020304" pitchFamily="18" charset="0"/>
            </a:endParaRPr>
          </a:p>
        </p:txBody>
      </p:sp>
      <p:cxnSp>
        <p:nvCxnSpPr>
          <p:cNvPr id="48138" name="Straight Connector 15"/>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17" name="Rectangle 16"/>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8140" name="Picture 13"/>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5" name="Rectangle 14"/>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50" name="Rectangle 6"/>
          <p:cNvSpPr>
            <a:spLocks noGrp="1"/>
          </p:cNvSpPr>
          <p:nvPr>
            <p:ph type="title"/>
          </p:nvPr>
        </p:nvSpPr>
        <p:spPr>
          <a:xfrm>
            <a:off x="457200" y="1627188"/>
            <a:ext cx="7056438" cy="1003300"/>
          </a:xfrm>
          <a:ln/>
        </p:spPr>
        <p:txBody>
          <a:bodyPr vert="horz" wrap="square" lIns="91440" tIns="45720" rIns="91440" bIns="45720" anchor="ctr" anchorCtr="0"/>
          <a:p>
            <a:pPr algn="l" eaLnBrk="1" hangingPunct="1">
              <a:lnSpc>
                <a:spcPct val="130000"/>
              </a:lnSpc>
            </a:pPr>
            <a:r>
              <a:rPr lang="en-US" altLang="en-US" sz="3200" b="1" dirty="0">
                <a:solidFill>
                  <a:srgbClr val="C00000"/>
                </a:solidFill>
                <a:latin typeface="Times New Roman" panose="02020603050405020304" pitchFamily="18" charset="0"/>
                <a:cs typeface="Times New Roman" panose="02020603050405020304" pitchFamily="18" charset="0"/>
              </a:rPr>
              <a:t>2. Đảng phải trong sạch, vững mạnh</a:t>
            </a:r>
            <a:br>
              <a:rPr lang="en-US" altLang="en-US" sz="3200" b="1" dirty="0">
                <a:solidFill>
                  <a:srgbClr val="C00000"/>
                </a:solidFill>
                <a:latin typeface="Times New Roman" panose="02020603050405020304" pitchFamily="18" charset="0"/>
                <a:cs typeface="Times New Roman" panose="02020603050405020304" pitchFamily="18" charset="0"/>
              </a:rPr>
            </a:br>
            <a:r>
              <a:rPr lang="en-US" altLang="en-US" sz="3200" b="1" dirty="0">
                <a:solidFill>
                  <a:srgbClr val="002060"/>
                </a:solidFill>
                <a:latin typeface="Times New Roman" panose="02020603050405020304" pitchFamily="18" charset="0"/>
                <a:cs typeface="Times New Roman" panose="02020603050405020304" pitchFamily="18" charset="0"/>
              </a:rPr>
              <a:t>a. Đảng l</a:t>
            </a:r>
            <a:r>
              <a:rPr lang="en-US" altLang="en-US" sz="3200" b="1" dirty="0">
                <a:solidFill>
                  <a:srgbClr val="002060"/>
                </a:solidFill>
                <a:latin typeface="Times New Roman" panose="02020603050405020304" pitchFamily="18" charset="0"/>
                <a:ea typeface="Times New Roman" panose="02020603050405020304" pitchFamily="18" charset="0"/>
              </a:rPr>
              <a:t>à</a:t>
            </a:r>
            <a:r>
              <a:rPr lang="en-US" altLang="en-US" sz="3200" b="1" dirty="0">
                <a:solidFill>
                  <a:srgbClr val="002060"/>
                </a:solidFill>
                <a:latin typeface="Times New Roman" panose="02020603050405020304" pitchFamily="18" charset="0"/>
                <a:cs typeface="Times New Roman" panose="02020603050405020304" pitchFamily="18" charset="0"/>
              </a:rPr>
              <a:t> đạo đức, l</a:t>
            </a:r>
            <a:r>
              <a:rPr lang="en-US" altLang="en-US" sz="3200" b="1" dirty="0">
                <a:solidFill>
                  <a:srgbClr val="002060"/>
                </a:solidFill>
                <a:latin typeface="Times New Roman" panose="02020603050405020304" pitchFamily="18" charset="0"/>
                <a:ea typeface="Times New Roman" panose="02020603050405020304" pitchFamily="18" charset="0"/>
              </a:rPr>
              <a:t>à</a:t>
            </a:r>
            <a:r>
              <a:rPr lang="en-US" altLang="en-US" sz="3200" b="1" dirty="0">
                <a:solidFill>
                  <a:srgbClr val="002060"/>
                </a:solidFill>
                <a:latin typeface="Times New Roman" panose="02020603050405020304" pitchFamily="18" charset="0"/>
                <a:cs typeface="Times New Roman" panose="02020603050405020304" pitchFamily="18" charset="0"/>
              </a:rPr>
              <a:t> văn minh</a:t>
            </a:r>
            <a:endParaRPr lang="en-US" altLang="en-US" sz="3200" b="1" dirty="0">
              <a:solidFill>
                <a:srgbClr val="002060"/>
              </a:solidFill>
              <a:latin typeface="Times New Roman" panose="02020603050405020304" pitchFamily="18" charset="0"/>
              <a:ea typeface="Times New Roman" panose="02020603050405020304" pitchFamily="18" charset="0"/>
            </a:endParaRPr>
          </a:p>
        </p:txBody>
      </p:sp>
      <p:sp>
        <p:nvSpPr>
          <p:cNvPr id="49155" name="Slide Number Placeholder 4"/>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en-US" sz="1200" dirty="0">
                <a:solidFill>
                  <a:srgbClr val="898989"/>
                </a:solidFill>
                <a:latin typeface="Arial" panose="020B0604020202020204" pitchFamily="34" charset="0"/>
                <a:cs typeface="Arial" panose="020B0604020202020204" pitchFamily="34" charset="0"/>
              </a:rPr>
            </a:fld>
            <a:endParaRPr lang="en-US" altLang="en-US" sz="1200" dirty="0">
              <a:solidFill>
                <a:srgbClr val="898989"/>
              </a:solidFill>
              <a:latin typeface="Arial" panose="020B0604020202020204" pitchFamily="34" charset="0"/>
              <a:ea typeface="Arial" panose="020B0604020202020204" pitchFamily="34" charset="0"/>
              <a:cs typeface="Arial" panose="020B0604020202020204" pitchFamily="34" charset="0"/>
            </a:endParaRPr>
          </a:p>
        </p:txBody>
      </p:sp>
      <p:sp>
        <p:nvSpPr>
          <p:cNvPr id="21509" name="Content Placeholder 5"/>
          <p:cNvSpPr>
            <a:spLocks noGrp="1"/>
          </p:cNvSpPr>
          <p:nvPr>
            <p:ph idx="1"/>
          </p:nvPr>
        </p:nvSpPr>
        <p:spPr>
          <a:xfrm>
            <a:off x="304800" y="3124200"/>
            <a:ext cx="8569325" cy="5092700"/>
          </a:xfrm>
        </p:spPr>
        <p:txBody>
          <a:bodyPr vert="horz" wrap="square" lIns="91440" tIns="45720" rIns="91440" bIns="45720" numCol="1" anchor="t" anchorCtr="0" compatLnSpc="1"/>
          <a:p>
            <a:pPr>
              <a:buClrTx/>
              <a:buSzTx/>
              <a:buFont typeface="Wingdings" panose="05000000000000000000" pitchFamily="2" charset="2"/>
              <a:buNone/>
            </a:pPr>
            <a:r>
              <a:rPr lang="en-US" altLang="en-US" sz="2800" b="1" dirty="0">
                <a:solidFill>
                  <a:srgbClr val="7030A0"/>
                </a:solidFill>
                <a:latin typeface="Times New Roman" panose="02020603050405020304" pitchFamily="18" charset="0"/>
                <a:cs typeface="Times New Roman" panose="02020603050405020304" pitchFamily="18" charset="0"/>
              </a:rPr>
              <a:t> Hồ Chí Minh coi đạo đức cách mạng l</a:t>
            </a:r>
            <a:r>
              <a:rPr lang="en-US" altLang="en-US" sz="2800" b="1" dirty="0">
                <a:solidFill>
                  <a:srgbClr val="7030A0"/>
                </a:solidFill>
                <a:latin typeface="Times New Roman" panose="02020603050405020304" pitchFamily="18" charset="0"/>
                <a:ea typeface="Times New Roman" panose="02020603050405020304" pitchFamily="18" charset="0"/>
              </a:rPr>
              <a:t>à</a:t>
            </a:r>
            <a:r>
              <a:rPr lang="en-US" altLang="en-US" sz="2800" b="1" dirty="0">
                <a:solidFill>
                  <a:srgbClr val="7030A0"/>
                </a:solidFill>
                <a:latin typeface="Times New Roman" panose="02020603050405020304" pitchFamily="18" charset="0"/>
                <a:cs typeface="Times New Roman" panose="02020603050405020304" pitchFamily="18" charset="0"/>
              </a:rPr>
              <a:t> gốc, l</a:t>
            </a:r>
            <a:r>
              <a:rPr lang="en-US" altLang="en-US" sz="2800" b="1" dirty="0">
                <a:solidFill>
                  <a:srgbClr val="7030A0"/>
                </a:solidFill>
                <a:latin typeface="Times New Roman" panose="02020603050405020304" pitchFamily="18" charset="0"/>
                <a:ea typeface="Times New Roman" panose="02020603050405020304" pitchFamily="18" charset="0"/>
              </a:rPr>
              <a:t>à</a:t>
            </a:r>
            <a:r>
              <a:rPr lang="en-US" altLang="en-US" sz="2800" b="1" dirty="0">
                <a:solidFill>
                  <a:srgbClr val="7030A0"/>
                </a:solidFill>
                <a:latin typeface="Times New Roman" panose="02020603050405020304" pitchFamily="18" charset="0"/>
                <a:cs typeface="Times New Roman" panose="02020603050405020304" pitchFamily="18" charset="0"/>
              </a:rPr>
              <a:t> nền tảng của người cách mạng</a:t>
            </a:r>
            <a:endParaRPr lang="en-US" altLang="en-US" sz="2800" b="1" dirty="0">
              <a:solidFill>
                <a:srgbClr val="7030A0"/>
              </a:solidFill>
              <a:latin typeface="Times New Roman" panose="02020603050405020304" pitchFamily="18" charset="0"/>
              <a:cs typeface="Times New Roman" panose="02020603050405020304" pitchFamily="18" charset="0"/>
            </a:endParaRPr>
          </a:p>
          <a:p>
            <a:pPr algn="just" eaLnBrk="1" hangingPunct="1">
              <a:buClrTx/>
              <a:buSzTx/>
              <a:buFont typeface="Arial" panose="020B0604020202020204" pitchFamily="34" charset="0"/>
              <a:buNone/>
            </a:pPr>
            <a:r>
              <a:rPr lang="en-AU" altLang="en-US" sz="2800" b="1" dirty="0">
                <a:solidFill>
                  <a:srgbClr val="00B050"/>
                </a:solidFill>
                <a:latin typeface="Times New Roman" panose="02020603050405020304" pitchFamily="18" charset="0"/>
                <a:cs typeface="Times New Roman" panose="02020603050405020304" pitchFamily="18" charset="0"/>
              </a:rPr>
              <a:t>Một Đảng chân chính cách mạng phải có đạo đức. Đạo đức tạo lên uy tín, sức mạnh của Đảng, giúp Đảng đủ tư cách lãnh đạo, hướng dẫn quần chúng nhân dân.</a:t>
            </a:r>
            <a:endParaRPr lang="en-US" altLang="en-US" sz="2800" b="1" dirty="0">
              <a:latin typeface="Times New Roman" panose="02020603050405020304" pitchFamily="18" charset="0"/>
              <a:cs typeface="Times New Roman" panose="02020603050405020304" pitchFamily="18" charset="0"/>
            </a:endParaRPr>
          </a:p>
          <a:p>
            <a:pPr>
              <a:buClrTx/>
              <a:buSzTx/>
              <a:buFont typeface="Wingdings" panose="05000000000000000000" pitchFamily="2" charset="2"/>
              <a:buNone/>
            </a:pPr>
            <a:endParaRPr lang="en-US" altLang="en-US" sz="2800" b="1" dirty="0">
              <a:latin typeface="Times New Roman" panose="02020603050405020304" pitchFamily="18" charset="0"/>
              <a:ea typeface="Times New Roman" panose="02020603050405020304" pitchFamily="18" charset="0"/>
            </a:endParaRPr>
          </a:p>
        </p:txBody>
      </p:sp>
      <p:cxnSp>
        <p:nvCxnSpPr>
          <p:cNvPr id="49157" name="Straight Connector 4"/>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49159" name="Picture 8"/>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0" name="Rectangle 9"/>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nodeType="after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fade">
                                      <p:cBhvr>
                                        <p:cTn id="7" dur="2000"/>
                                        <p:tgtEl>
                                          <p:spTgt spid="6150"/>
                                        </p:tgtEl>
                                      </p:cBhvr>
                                    </p:animEffect>
                                    <p:anim calcmode="lin" valueType="num">
                                      <p:cBhvr>
                                        <p:cTn id="8" dur="2000" fill="hold"/>
                                        <p:tgtEl>
                                          <p:spTgt spid="6150"/>
                                        </p:tgtEl>
                                        <p:attrNameLst>
                                          <p:attrName>ppt_x</p:attrName>
                                        </p:attrNameLst>
                                      </p:cBhvr>
                                      <p:tavLst>
                                        <p:tav tm="0">
                                          <p:val>
                                            <p:strVal val="#ppt_x"/>
                                          </p:val>
                                        </p:tav>
                                        <p:tav tm="100000">
                                          <p:val>
                                            <p:strVal val="#ppt_x"/>
                                          </p:val>
                                        </p:tav>
                                      </p:tavLst>
                                    </p:anim>
                                    <p:anim calcmode="lin" valueType="num">
                                      <p:cBhvr>
                                        <p:cTn id="9" dur="1796" decel="100000" fill="hold"/>
                                        <p:tgtEl>
                                          <p:spTgt spid="6150"/>
                                        </p:tgtEl>
                                        <p:attrNameLst>
                                          <p:attrName>ppt_y</p:attrName>
                                        </p:attrNameLst>
                                      </p:cBhvr>
                                      <p:tavLst>
                                        <p:tav tm="0">
                                          <p:val>
                                            <p:strVal val="#ppt_y+1"/>
                                          </p:val>
                                        </p:tav>
                                        <p:tav tm="100000">
                                          <p:val>
                                            <p:strVal val="#ppt_y-.03"/>
                                          </p:val>
                                        </p:tav>
                                      </p:tavLst>
                                    </p:anim>
                                    <p:anim calcmode="lin" valueType="num">
                                      <p:cBhvr>
                                        <p:cTn id="10" dur="200" accel="100000" fill="hold">
                                          <p:stCondLst>
                                            <p:cond delay="1796"/>
                                          </p:stCondLst>
                                        </p:cTn>
                                        <p:tgtEl>
                                          <p:spTgt spid="615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object 2"/>
          <p:cNvSpPr/>
          <p:nvPr/>
        </p:nvSpPr>
        <p:spPr>
          <a:xfrm>
            <a:off x="785813" y="1747838"/>
            <a:ext cx="7377112" cy="2219325"/>
          </a:xfrm>
          <a:custGeom>
            <a:avLst/>
            <a:gdLst/>
            <a:ahLst/>
            <a:cxnLst>
              <a:cxn ang="0">
                <a:pos x="38895" y="0"/>
              </a:cxn>
              <a:cxn ang="0">
                <a:pos x="0" y="0"/>
              </a:cxn>
              <a:cxn ang="0">
                <a:pos x="0" y="1039851"/>
              </a:cxn>
              <a:cxn ang="0">
                <a:pos x="38895" y="1039851"/>
              </a:cxn>
              <a:cxn ang="0">
                <a:pos x="38895" y="1027399"/>
              </a:cxn>
              <a:cxn ang="0">
                <a:pos x="184" y="1027399"/>
              </a:cxn>
              <a:cxn ang="0">
                <a:pos x="61" y="1021164"/>
              </a:cxn>
              <a:cxn ang="0">
                <a:pos x="184" y="1021164"/>
              </a:cxn>
              <a:cxn ang="0">
                <a:pos x="184" y="18680"/>
              </a:cxn>
              <a:cxn ang="0">
                <a:pos x="61" y="18680"/>
              </a:cxn>
              <a:cxn ang="0">
                <a:pos x="184" y="6231"/>
              </a:cxn>
              <a:cxn ang="0">
                <a:pos x="38895" y="6231"/>
              </a:cxn>
              <a:cxn ang="0">
                <a:pos x="38895" y="0"/>
              </a:cxn>
              <a:cxn ang="0">
                <a:pos x="184" y="1021164"/>
              </a:cxn>
              <a:cxn ang="0">
                <a:pos x="61" y="1021164"/>
              </a:cxn>
              <a:cxn ang="0">
                <a:pos x="184" y="1027399"/>
              </a:cxn>
              <a:cxn ang="0">
                <a:pos x="184" y="1021164"/>
              </a:cxn>
              <a:cxn ang="0">
                <a:pos x="38711" y="1021164"/>
              </a:cxn>
              <a:cxn ang="0">
                <a:pos x="184" y="1021164"/>
              </a:cxn>
              <a:cxn ang="0">
                <a:pos x="184" y="1027399"/>
              </a:cxn>
              <a:cxn ang="0">
                <a:pos x="38711" y="1027399"/>
              </a:cxn>
              <a:cxn ang="0">
                <a:pos x="38711" y="1021164"/>
              </a:cxn>
              <a:cxn ang="0">
                <a:pos x="38711" y="6231"/>
              </a:cxn>
              <a:cxn ang="0">
                <a:pos x="38711" y="1027399"/>
              </a:cxn>
              <a:cxn ang="0">
                <a:pos x="38771" y="1021164"/>
              </a:cxn>
              <a:cxn ang="0">
                <a:pos x="38895" y="1021164"/>
              </a:cxn>
              <a:cxn ang="0">
                <a:pos x="38895" y="18680"/>
              </a:cxn>
              <a:cxn ang="0">
                <a:pos x="38771" y="18680"/>
              </a:cxn>
              <a:cxn ang="0">
                <a:pos x="38711" y="6231"/>
              </a:cxn>
              <a:cxn ang="0">
                <a:pos x="38895" y="1021164"/>
              </a:cxn>
              <a:cxn ang="0">
                <a:pos x="38771" y="1021164"/>
              </a:cxn>
              <a:cxn ang="0">
                <a:pos x="38711" y="1027399"/>
              </a:cxn>
              <a:cxn ang="0">
                <a:pos x="38895" y="1027399"/>
              </a:cxn>
              <a:cxn ang="0">
                <a:pos x="38895" y="1021164"/>
              </a:cxn>
              <a:cxn ang="0">
                <a:pos x="184" y="6231"/>
              </a:cxn>
              <a:cxn ang="0">
                <a:pos x="61" y="18680"/>
              </a:cxn>
              <a:cxn ang="0">
                <a:pos x="184" y="18680"/>
              </a:cxn>
              <a:cxn ang="0">
                <a:pos x="184" y="6231"/>
              </a:cxn>
              <a:cxn ang="0">
                <a:pos x="38711" y="6231"/>
              </a:cxn>
              <a:cxn ang="0">
                <a:pos x="184" y="6231"/>
              </a:cxn>
              <a:cxn ang="0">
                <a:pos x="184" y="18680"/>
              </a:cxn>
              <a:cxn ang="0">
                <a:pos x="38711" y="18680"/>
              </a:cxn>
              <a:cxn ang="0">
                <a:pos x="38711" y="6231"/>
              </a:cxn>
              <a:cxn ang="0">
                <a:pos x="38895" y="6231"/>
              </a:cxn>
              <a:cxn ang="0">
                <a:pos x="38711" y="6231"/>
              </a:cxn>
              <a:cxn ang="0">
                <a:pos x="38771" y="18680"/>
              </a:cxn>
              <a:cxn ang="0">
                <a:pos x="38895" y="18680"/>
              </a:cxn>
              <a:cxn ang="0">
                <a:pos x="38895" y="6231"/>
              </a:cxn>
            </a:cxnLst>
            <a:pathLst>
              <a:path w="8115300" h="2120900">
                <a:moveTo>
                  <a:pt x="8115300" y="0"/>
                </a:moveTo>
                <a:lnTo>
                  <a:pt x="0" y="0"/>
                </a:lnTo>
                <a:lnTo>
                  <a:pt x="0" y="2120900"/>
                </a:lnTo>
                <a:lnTo>
                  <a:pt x="8115300" y="2120900"/>
                </a:lnTo>
                <a:lnTo>
                  <a:pt x="8115300" y="2095500"/>
                </a:lnTo>
                <a:lnTo>
                  <a:pt x="38100" y="2095500"/>
                </a:lnTo>
                <a:lnTo>
                  <a:pt x="12700" y="2082800"/>
                </a:lnTo>
                <a:lnTo>
                  <a:pt x="38100" y="2082800"/>
                </a:lnTo>
                <a:lnTo>
                  <a:pt x="38100" y="38100"/>
                </a:lnTo>
                <a:lnTo>
                  <a:pt x="12700" y="38100"/>
                </a:lnTo>
                <a:lnTo>
                  <a:pt x="38100" y="12700"/>
                </a:lnTo>
                <a:lnTo>
                  <a:pt x="8115300" y="12700"/>
                </a:lnTo>
                <a:lnTo>
                  <a:pt x="8115300" y="0"/>
                </a:lnTo>
                <a:close/>
              </a:path>
              <a:path w="8115300" h="2120900">
                <a:moveTo>
                  <a:pt x="38100" y="2082800"/>
                </a:moveTo>
                <a:lnTo>
                  <a:pt x="12700" y="2082800"/>
                </a:lnTo>
                <a:lnTo>
                  <a:pt x="38100" y="2095500"/>
                </a:lnTo>
                <a:lnTo>
                  <a:pt x="38100" y="2082800"/>
                </a:lnTo>
                <a:close/>
              </a:path>
              <a:path w="8115300" h="2120900">
                <a:moveTo>
                  <a:pt x="8077200" y="2082800"/>
                </a:moveTo>
                <a:lnTo>
                  <a:pt x="38100" y="2082800"/>
                </a:lnTo>
                <a:lnTo>
                  <a:pt x="38100" y="2095500"/>
                </a:lnTo>
                <a:lnTo>
                  <a:pt x="8077200" y="2095500"/>
                </a:lnTo>
                <a:lnTo>
                  <a:pt x="8077200" y="2082800"/>
                </a:lnTo>
                <a:close/>
              </a:path>
              <a:path w="8115300" h="2120900">
                <a:moveTo>
                  <a:pt x="8077200" y="12700"/>
                </a:moveTo>
                <a:lnTo>
                  <a:pt x="8077200" y="2095500"/>
                </a:lnTo>
                <a:lnTo>
                  <a:pt x="8089900" y="2082800"/>
                </a:lnTo>
                <a:lnTo>
                  <a:pt x="8115300" y="2082800"/>
                </a:lnTo>
                <a:lnTo>
                  <a:pt x="8115300" y="38100"/>
                </a:lnTo>
                <a:lnTo>
                  <a:pt x="8089900" y="38100"/>
                </a:lnTo>
                <a:lnTo>
                  <a:pt x="8077200" y="12700"/>
                </a:lnTo>
                <a:close/>
              </a:path>
              <a:path w="8115300" h="2120900">
                <a:moveTo>
                  <a:pt x="8115300" y="2082800"/>
                </a:moveTo>
                <a:lnTo>
                  <a:pt x="8089900" y="2082800"/>
                </a:lnTo>
                <a:lnTo>
                  <a:pt x="8077200" y="2095500"/>
                </a:lnTo>
                <a:lnTo>
                  <a:pt x="8115300" y="2095500"/>
                </a:lnTo>
                <a:lnTo>
                  <a:pt x="8115300" y="2082800"/>
                </a:lnTo>
                <a:close/>
              </a:path>
              <a:path w="8115300" h="2120900">
                <a:moveTo>
                  <a:pt x="38100" y="12700"/>
                </a:moveTo>
                <a:lnTo>
                  <a:pt x="12700" y="38100"/>
                </a:lnTo>
                <a:lnTo>
                  <a:pt x="38100" y="38100"/>
                </a:lnTo>
                <a:lnTo>
                  <a:pt x="38100" y="12700"/>
                </a:lnTo>
                <a:close/>
              </a:path>
              <a:path w="8115300" h="2120900">
                <a:moveTo>
                  <a:pt x="8077200" y="12700"/>
                </a:moveTo>
                <a:lnTo>
                  <a:pt x="38100" y="12700"/>
                </a:lnTo>
                <a:lnTo>
                  <a:pt x="38100" y="38100"/>
                </a:lnTo>
                <a:lnTo>
                  <a:pt x="8077200" y="38100"/>
                </a:lnTo>
                <a:lnTo>
                  <a:pt x="8077200" y="12700"/>
                </a:lnTo>
                <a:close/>
              </a:path>
              <a:path w="8115300" h="2120900">
                <a:moveTo>
                  <a:pt x="8115300" y="12700"/>
                </a:moveTo>
                <a:lnTo>
                  <a:pt x="8077200" y="12700"/>
                </a:lnTo>
                <a:lnTo>
                  <a:pt x="8089900" y="38100"/>
                </a:lnTo>
                <a:lnTo>
                  <a:pt x="8115300" y="38100"/>
                </a:lnTo>
                <a:lnTo>
                  <a:pt x="8115300" y="12700"/>
                </a:lnTo>
                <a:close/>
              </a:path>
            </a:pathLst>
          </a:custGeom>
          <a:solidFill>
            <a:srgbClr val="000000">
              <a:alpha val="100000"/>
            </a:srgbClr>
          </a:solidFill>
          <a:ln w="9525">
            <a:noFill/>
          </a:ln>
        </p:spPr>
        <p:txBody>
          <a:bodyPr/>
          <a:p>
            <a:endParaRPr lang="en-US"/>
          </a:p>
        </p:txBody>
      </p:sp>
      <p:sp>
        <p:nvSpPr>
          <p:cNvPr id="50179" name="object 3"/>
          <p:cNvSpPr>
            <a:spLocks noGrp="1"/>
          </p:cNvSpPr>
          <p:nvPr>
            <p:ph idx="1"/>
          </p:nvPr>
        </p:nvSpPr>
        <p:spPr>
          <a:xfrm>
            <a:off x="1030288" y="1908175"/>
            <a:ext cx="7132637" cy="2022475"/>
          </a:xfrm>
          <a:ln/>
        </p:spPr>
        <p:txBody>
          <a:bodyPr vert="horz" wrap="square" lIns="0" tIns="11967" rIns="0" bIns="0" anchor="t" anchorCtr="0">
            <a:spAutoFit/>
          </a:bodyPr>
          <a:p>
            <a:pPr marL="8255" indent="0" algn="ctr">
              <a:spcBef>
                <a:spcPts val="100"/>
              </a:spcBef>
              <a:buNone/>
            </a:pPr>
            <a:r>
              <a:rPr lang="en-US" altLang="en-US" b="1" dirty="0">
                <a:solidFill>
                  <a:srgbClr val="C00000"/>
                </a:solidFill>
                <a:latin typeface="Times New Roman" panose="02020603050405020304" pitchFamily="18" charset="0"/>
                <a:cs typeface="Times New Roman" panose="02020603050405020304" pitchFamily="18" charset="0"/>
              </a:rPr>
              <a:t>Đảng phải l</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 Đảng đạo đức theo gương  đạo đức Hồ Chí Minh thì mới xứng đáng  vừa l</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 người lãnh đạo, vừa l</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 đầy tớ thật  trung th</a:t>
            </a:r>
            <a:r>
              <a:rPr lang="en-US" altLang="en-US" b="1" dirty="0">
                <a:solidFill>
                  <a:srgbClr val="C00000"/>
                </a:solidFill>
                <a:latin typeface="Times New Roman" panose="02020603050405020304" pitchFamily="18" charset="0"/>
                <a:ea typeface="Times New Roman" panose="02020603050405020304" pitchFamily="18" charset="0"/>
              </a:rPr>
              <a:t>à</a:t>
            </a:r>
            <a:r>
              <a:rPr lang="en-US" altLang="en-US" b="1" dirty="0">
                <a:solidFill>
                  <a:srgbClr val="C00000"/>
                </a:solidFill>
                <a:latin typeface="Times New Roman" panose="02020603050405020304" pitchFamily="18" charset="0"/>
                <a:cs typeface="Times New Roman" panose="02020603050405020304" pitchFamily="18" charset="0"/>
              </a:rPr>
              <a:t>nh của nhân dân</a:t>
            </a:r>
            <a:endParaRPr lang="en-US" altLang="en-US" b="1" dirty="0">
              <a:solidFill>
                <a:srgbClr val="C00000"/>
              </a:solidFill>
              <a:latin typeface="Times New Roman" panose="02020603050405020304" pitchFamily="18" charset="0"/>
              <a:ea typeface="Times New Roman" panose="02020603050405020304" pitchFamily="18" charset="0"/>
            </a:endParaRPr>
          </a:p>
        </p:txBody>
      </p:sp>
      <p:sp>
        <p:nvSpPr>
          <p:cNvPr id="50180" name="object 4"/>
          <p:cNvSpPr/>
          <p:nvPr/>
        </p:nvSpPr>
        <p:spPr>
          <a:xfrm>
            <a:off x="785813" y="4137025"/>
            <a:ext cx="7377112" cy="2720975"/>
          </a:xfrm>
          <a:custGeom>
            <a:avLst/>
            <a:gdLst/>
            <a:ahLst/>
            <a:cxnLst>
              <a:cxn ang="0">
                <a:pos x="38895" y="0"/>
              </a:cxn>
              <a:cxn ang="0">
                <a:pos x="0" y="0"/>
              </a:cxn>
              <a:cxn ang="0">
                <a:pos x="0" y="30825360"/>
              </a:cxn>
              <a:cxn ang="0">
                <a:pos x="38895" y="30825360"/>
              </a:cxn>
              <a:cxn ang="0">
                <a:pos x="38895" y="30524625"/>
              </a:cxn>
              <a:cxn ang="0">
                <a:pos x="184" y="30524625"/>
              </a:cxn>
              <a:cxn ang="0">
                <a:pos x="61" y="30374229"/>
              </a:cxn>
              <a:cxn ang="0">
                <a:pos x="184" y="30374229"/>
              </a:cxn>
              <a:cxn ang="0">
                <a:pos x="184" y="451102"/>
              </a:cxn>
              <a:cxn ang="0">
                <a:pos x="61" y="451102"/>
              </a:cxn>
              <a:cxn ang="0">
                <a:pos x="184" y="150379"/>
              </a:cxn>
              <a:cxn ang="0">
                <a:pos x="38895" y="150379"/>
              </a:cxn>
              <a:cxn ang="0">
                <a:pos x="38895" y="0"/>
              </a:cxn>
              <a:cxn ang="0">
                <a:pos x="184" y="30374229"/>
              </a:cxn>
              <a:cxn ang="0">
                <a:pos x="61" y="30374229"/>
              </a:cxn>
              <a:cxn ang="0">
                <a:pos x="184" y="30524625"/>
              </a:cxn>
              <a:cxn ang="0">
                <a:pos x="184" y="30374229"/>
              </a:cxn>
              <a:cxn ang="0">
                <a:pos x="38711" y="30374229"/>
              </a:cxn>
              <a:cxn ang="0">
                <a:pos x="184" y="30374229"/>
              </a:cxn>
              <a:cxn ang="0">
                <a:pos x="184" y="30524625"/>
              </a:cxn>
              <a:cxn ang="0">
                <a:pos x="38711" y="30524625"/>
              </a:cxn>
              <a:cxn ang="0">
                <a:pos x="38711" y="30374229"/>
              </a:cxn>
              <a:cxn ang="0">
                <a:pos x="38711" y="150379"/>
              </a:cxn>
              <a:cxn ang="0">
                <a:pos x="38711" y="30524625"/>
              </a:cxn>
              <a:cxn ang="0">
                <a:pos x="38771" y="30374229"/>
              </a:cxn>
              <a:cxn ang="0">
                <a:pos x="38895" y="30374229"/>
              </a:cxn>
              <a:cxn ang="0">
                <a:pos x="38895" y="451102"/>
              </a:cxn>
              <a:cxn ang="0">
                <a:pos x="38771" y="451102"/>
              </a:cxn>
              <a:cxn ang="0">
                <a:pos x="38711" y="150379"/>
              </a:cxn>
              <a:cxn ang="0">
                <a:pos x="38895" y="30374229"/>
              </a:cxn>
              <a:cxn ang="0">
                <a:pos x="38771" y="30374229"/>
              </a:cxn>
              <a:cxn ang="0">
                <a:pos x="38711" y="30524625"/>
              </a:cxn>
              <a:cxn ang="0">
                <a:pos x="38895" y="30524625"/>
              </a:cxn>
              <a:cxn ang="0">
                <a:pos x="38895" y="30374229"/>
              </a:cxn>
              <a:cxn ang="0">
                <a:pos x="184" y="150379"/>
              </a:cxn>
              <a:cxn ang="0">
                <a:pos x="61" y="451102"/>
              </a:cxn>
              <a:cxn ang="0">
                <a:pos x="184" y="451102"/>
              </a:cxn>
              <a:cxn ang="0">
                <a:pos x="184" y="150379"/>
              </a:cxn>
              <a:cxn ang="0">
                <a:pos x="38711" y="150379"/>
              </a:cxn>
              <a:cxn ang="0">
                <a:pos x="184" y="150379"/>
              </a:cxn>
              <a:cxn ang="0">
                <a:pos x="184" y="451102"/>
              </a:cxn>
              <a:cxn ang="0">
                <a:pos x="38711" y="451102"/>
              </a:cxn>
              <a:cxn ang="0">
                <a:pos x="38711" y="150379"/>
              </a:cxn>
              <a:cxn ang="0">
                <a:pos x="38895" y="150379"/>
              </a:cxn>
              <a:cxn ang="0">
                <a:pos x="38711" y="150379"/>
              </a:cxn>
              <a:cxn ang="0">
                <a:pos x="38771" y="451102"/>
              </a:cxn>
              <a:cxn ang="0">
                <a:pos x="38895" y="451102"/>
              </a:cxn>
              <a:cxn ang="0">
                <a:pos x="38895" y="150379"/>
              </a:cxn>
            </a:cxnLst>
            <a:pathLst>
              <a:path w="8115300" h="2603500">
                <a:moveTo>
                  <a:pt x="8115300" y="0"/>
                </a:moveTo>
                <a:lnTo>
                  <a:pt x="0" y="0"/>
                </a:lnTo>
                <a:lnTo>
                  <a:pt x="0" y="2603500"/>
                </a:lnTo>
                <a:lnTo>
                  <a:pt x="8115300" y="2603500"/>
                </a:lnTo>
                <a:lnTo>
                  <a:pt x="8115300" y="2578100"/>
                </a:lnTo>
                <a:lnTo>
                  <a:pt x="38100" y="2578100"/>
                </a:lnTo>
                <a:lnTo>
                  <a:pt x="12700" y="2565400"/>
                </a:lnTo>
                <a:lnTo>
                  <a:pt x="38100" y="2565400"/>
                </a:lnTo>
                <a:lnTo>
                  <a:pt x="38100" y="38100"/>
                </a:lnTo>
                <a:lnTo>
                  <a:pt x="12700" y="38100"/>
                </a:lnTo>
                <a:lnTo>
                  <a:pt x="38100" y="12700"/>
                </a:lnTo>
                <a:lnTo>
                  <a:pt x="8115300" y="12700"/>
                </a:lnTo>
                <a:lnTo>
                  <a:pt x="8115300" y="0"/>
                </a:lnTo>
                <a:close/>
              </a:path>
              <a:path w="8115300" h="2603500">
                <a:moveTo>
                  <a:pt x="38100" y="2565400"/>
                </a:moveTo>
                <a:lnTo>
                  <a:pt x="12700" y="2565400"/>
                </a:lnTo>
                <a:lnTo>
                  <a:pt x="38100" y="2578100"/>
                </a:lnTo>
                <a:lnTo>
                  <a:pt x="38100" y="2565400"/>
                </a:lnTo>
                <a:close/>
              </a:path>
              <a:path w="8115300" h="2603500">
                <a:moveTo>
                  <a:pt x="8077200" y="2565400"/>
                </a:moveTo>
                <a:lnTo>
                  <a:pt x="38100" y="2565400"/>
                </a:lnTo>
                <a:lnTo>
                  <a:pt x="38100" y="2578100"/>
                </a:lnTo>
                <a:lnTo>
                  <a:pt x="8077200" y="2578100"/>
                </a:lnTo>
                <a:lnTo>
                  <a:pt x="8077200" y="2565400"/>
                </a:lnTo>
                <a:close/>
              </a:path>
              <a:path w="8115300" h="2603500">
                <a:moveTo>
                  <a:pt x="8077200" y="12700"/>
                </a:moveTo>
                <a:lnTo>
                  <a:pt x="8077200" y="2578100"/>
                </a:lnTo>
                <a:lnTo>
                  <a:pt x="8089900" y="2565400"/>
                </a:lnTo>
                <a:lnTo>
                  <a:pt x="8115300" y="2565400"/>
                </a:lnTo>
                <a:lnTo>
                  <a:pt x="8115300" y="38100"/>
                </a:lnTo>
                <a:lnTo>
                  <a:pt x="8089900" y="38100"/>
                </a:lnTo>
                <a:lnTo>
                  <a:pt x="8077200" y="12700"/>
                </a:lnTo>
                <a:close/>
              </a:path>
              <a:path w="8115300" h="2603500">
                <a:moveTo>
                  <a:pt x="8115300" y="2565400"/>
                </a:moveTo>
                <a:lnTo>
                  <a:pt x="8089900" y="2565400"/>
                </a:lnTo>
                <a:lnTo>
                  <a:pt x="8077200" y="2578100"/>
                </a:lnTo>
                <a:lnTo>
                  <a:pt x="8115300" y="2578100"/>
                </a:lnTo>
                <a:lnTo>
                  <a:pt x="8115300" y="2565400"/>
                </a:lnTo>
                <a:close/>
              </a:path>
              <a:path w="8115300" h="2603500">
                <a:moveTo>
                  <a:pt x="38100" y="12700"/>
                </a:moveTo>
                <a:lnTo>
                  <a:pt x="12700" y="38100"/>
                </a:lnTo>
                <a:lnTo>
                  <a:pt x="38100" y="38100"/>
                </a:lnTo>
                <a:lnTo>
                  <a:pt x="38100" y="12700"/>
                </a:lnTo>
                <a:close/>
              </a:path>
              <a:path w="8115300" h="2603500">
                <a:moveTo>
                  <a:pt x="8077200" y="12700"/>
                </a:moveTo>
                <a:lnTo>
                  <a:pt x="38100" y="12700"/>
                </a:lnTo>
                <a:lnTo>
                  <a:pt x="38100" y="38100"/>
                </a:lnTo>
                <a:lnTo>
                  <a:pt x="8077200" y="38100"/>
                </a:lnTo>
                <a:lnTo>
                  <a:pt x="8077200" y="12700"/>
                </a:lnTo>
                <a:close/>
              </a:path>
              <a:path w="8115300" h="2603500">
                <a:moveTo>
                  <a:pt x="8115300" y="12700"/>
                </a:moveTo>
                <a:lnTo>
                  <a:pt x="8077200" y="12700"/>
                </a:lnTo>
                <a:lnTo>
                  <a:pt x="8089900" y="38100"/>
                </a:lnTo>
                <a:lnTo>
                  <a:pt x="8115300" y="38100"/>
                </a:lnTo>
                <a:lnTo>
                  <a:pt x="8115300" y="12700"/>
                </a:lnTo>
                <a:close/>
              </a:path>
            </a:pathLst>
          </a:custGeom>
          <a:solidFill>
            <a:srgbClr val="000000">
              <a:alpha val="100000"/>
            </a:srgbClr>
          </a:solidFill>
          <a:ln w="9525">
            <a:noFill/>
          </a:ln>
        </p:spPr>
        <p:txBody>
          <a:bodyPr/>
          <a:p>
            <a:endParaRPr lang="en-US"/>
          </a:p>
        </p:txBody>
      </p:sp>
      <p:sp>
        <p:nvSpPr>
          <p:cNvPr id="50181" name="object 5"/>
          <p:cNvSpPr txBox="1"/>
          <p:nvPr/>
        </p:nvSpPr>
        <p:spPr>
          <a:xfrm>
            <a:off x="873125" y="4338638"/>
            <a:ext cx="7202488" cy="2317750"/>
          </a:xfrm>
          <a:prstGeom prst="rect">
            <a:avLst/>
          </a:prstGeom>
          <a:noFill/>
          <a:ln w="9525">
            <a:noFill/>
          </a:ln>
        </p:spPr>
        <p:txBody>
          <a:bodyPr lIns="0" tIns="9687" rIns="0" bIns="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9525" lvl="0" indent="0" algn="ctr" eaLnBrk="1" hangingPunct="1">
              <a:spcBef>
                <a:spcPts val="75"/>
              </a:spcBef>
              <a:buFontTx/>
              <a:buNone/>
            </a:pPr>
            <a:r>
              <a:rPr lang="en-US" altLang="en-US" sz="3000" b="1" dirty="0">
                <a:solidFill>
                  <a:srgbClr val="00B050"/>
                </a:solidFill>
                <a:latin typeface="Times New Roman" panose="02020603050405020304" pitchFamily="18" charset="0"/>
                <a:cs typeface="Times New Roman" panose="02020603050405020304" pitchFamily="18" charset="0"/>
              </a:rPr>
              <a:t>Văn minh có thể hiểu l</a:t>
            </a:r>
            <a:r>
              <a:rPr lang="en-US" altLang="en-US" sz="3000" b="1" dirty="0">
                <a:solidFill>
                  <a:srgbClr val="00B050"/>
                </a:solidFill>
                <a:latin typeface="Times New Roman" panose="02020603050405020304" pitchFamily="18" charset="0"/>
                <a:ea typeface="Times New Roman" panose="02020603050405020304" pitchFamily="18" charset="0"/>
              </a:rPr>
              <a:t>à</a:t>
            </a:r>
            <a:r>
              <a:rPr lang="en-US" altLang="en-US" sz="3000" b="1" dirty="0">
                <a:solidFill>
                  <a:srgbClr val="00B050"/>
                </a:solidFill>
                <a:latin typeface="Times New Roman" panose="02020603050405020304" pitchFamily="18" charset="0"/>
                <a:cs typeface="Times New Roman" panose="02020603050405020304" pitchFamily="18" charset="0"/>
              </a:rPr>
              <a:t> trí tuệ. Đảng phải l</a:t>
            </a:r>
            <a:r>
              <a:rPr lang="en-US" altLang="en-US" sz="3000" b="1" dirty="0">
                <a:solidFill>
                  <a:srgbClr val="00B050"/>
                </a:solidFill>
                <a:latin typeface="Times New Roman" panose="02020603050405020304" pitchFamily="18" charset="0"/>
                <a:ea typeface="Times New Roman" panose="02020603050405020304" pitchFamily="18" charset="0"/>
              </a:rPr>
              <a:t>à</a:t>
            </a:r>
            <a:r>
              <a:rPr lang="en-US" altLang="en-US" sz="3000" b="1" dirty="0">
                <a:solidFill>
                  <a:srgbClr val="00B050"/>
                </a:solidFill>
                <a:latin typeface="Times New Roman" panose="02020603050405020304" pitchFamily="18" charset="0"/>
                <a:cs typeface="Times New Roman" panose="02020603050405020304" pitchFamily="18" charset="0"/>
              </a:rPr>
              <a:t>  Đảng của trí tuệ tiên phong ngang tầm thời  đại thì mới đưa dân tộc giữ vững được định  hướng XHCN, mới gi</a:t>
            </a:r>
            <a:r>
              <a:rPr lang="en-US" altLang="en-US" sz="3000" b="1" dirty="0">
                <a:solidFill>
                  <a:srgbClr val="00B050"/>
                </a:solidFill>
                <a:latin typeface="Times New Roman" panose="02020603050405020304" pitchFamily="18" charset="0"/>
                <a:ea typeface="Times New Roman" panose="02020603050405020304" pitchFamily="18" charset="0"/>
              </a:rPr>
              <a:t>à</a:t>
            </a:r>
            <a:r>
              <a:rPr lang="en-US" altLang="en-US" sz="3000" b="1" dirty="0">
                <a:solidFill>
                  <a:srgbClr val="00B050"/>
                </a:solidFill>
                <a:latin typeface="Times New Roman" panose="02020603050405020304" pitchFamily="18" charset="0"/>
                <a:cs typeface="Times New Roman" panose="02020603050405020304" pitchFamily="18" charset="0"/>
              </a:rPr>
              <a:t>nh thắng lợi cho sự  nghiệp CNH, HĐH đất nước</a:t>
            </a:r>
            <a:endParaRPr lang="en-US" altLang="en-US" sz="3000" b="1" dirty="0">
              <a:solidFill>
                <a:srgbClr val="00B050"/>
              </a:solidFill>
              <a:latin typeface="Times New Roman" panose="02020603050405020304" pitchFamily="18" charset="0"/>
              <a:ea typeface="Times New Roman" panose="02020603050405020304" pitchFamily="18" charset="0"/>
            </a:endParaRPr>
          </a:p>
        </p:txBody>
      </p:sp>
      <p:cxnSp>
        <p:nvCxnSpPr>
          <p:cNvPr id="50182" name="Straight Connector 5"/>
          <p:cNvCxnSpPr/>
          <p:nvPr/>
        </p:nvCxnSpPr>
        <p:spPr>
          <a:xfrm>
            <a:off x="173038" y="1190625"/>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05000" y="228600"/>
            <a:ext cx="34925" cy="800100"/>
          </a:xfrm>
          <a:prstGeom prst="rect">
            <a:avLst/>
          </a:prstGeom>
          <a:solidFill>
            <a:srgbClr val="4472C4"/>
          </a:solidFill>
          <a:ln w="12700" cap="flat" cmpd="sng" algn="ctr">
            <a:solidFill>
              <a:srgbClr val="0070C0"/>
            </a:solidFill>
            <a:prstDash val="solid"/>
            <a:miter lim="800000"/>
          </a:ln>
          <a:effectLst/>
        </p:spPr>
        <p:txBody>
          <a:bodyPr anchor="ctr"/>
          <a:lstStyle>
            <a:defPPr>
              <a:defRPr lang="en-US"/>
            </a:defPPr>
            <a:lvl1pPr algn="l" rtl="0" eaLnBrk="0" fontAlgn="base" hangingPunct="0">
              <a:spcBef>
                <a:spcPct val="0"/>
              </a:spcBef>
              <a:spcAft>
                <a:spcPct val="0"/>
              </a:spcAft>
              <a:defRPr sz="3600" kern="1200">
                <a:solidFill>
                  <a:schemeClr val="lt1"/>
                </a:solidFill>
                <a:latin typeface="+mn-lt"/>
                <a:ea typeface="+mn-ea"/>
                <a:cs typeface="+mn-cs"/>
              </a:defRPr>
            </a:lvl1pPr>
            <a:lvl2pPr marL="457200" algn="l" rtl="0" eaLnBrk="0" fontAlgn="base" hangingPunct="0">
              <a:spcBef>
                <a:spcPct val="0"/>
              </a:spcBef>
              <a:spcAft>
                <a:spcPct val="0"/>
              </a:spcAft>
              <a:defRPr sz="3600" kern="1200">
                <a:solidFill>
                  <a:schemeClr val="lt1"/>
                </a:solidFill>
                <a:latin typeface="+mn-lt"/>
                <a:ea typeface="+mn-ea"/>
                <a:cs typeface="+mn-cs"/>
              </a:defRPr>
            </a:lvl2pPr>
            <a:lvl3pPr marL="914400" algn="l" rtl="0" eaLnBrk="0" fontAlgn="base" hangingPunct="0">
              <a:spcBef>
                <a:spcPct val="0"/>
              </a:spcBef>
              <a:spcAft>
                <a:spcPct val="0"/>
              </a:spcAft>
              <a:defRPr sz="3600" kern="1200">
                <a:solidFill>
                  <a:schemeClr val="lt1"/>
                </a:solidFill>
                <a:latin typeface="+mn-lt"/>
                <a:ea typeface="+mn-ea"/>
                <a:cs typeface="+mn-cs"/>
              </a:defRPr>
            </a:lvl3pPr>
            <a:lvl4pPr marL="1371600" algn="l" rtl="0" eaLnBrk="0" fontAlgn="base" hangingPunct="0">
              <a:spcBef>
                <a:spcPct val="0"/>
              </a:spcBef>
              <a:spcAft>
                <a:spcPct val="0"/>
              </a:spcAft>
              <a:defRPr sz="3600" kern="1200">
                <a:solidFill>
                  <a:schemeClr val="lt1"/>
                </a:solidFill>
                <a:latin typeface="+mn-lt"/>
                <a:ea typeface="+mn-ea"/>
                <a:cs typeface="+mn-cs"/>
              </a:defRPr>
            </a:lvl4pPr>
            <a:lvl5pPr marL="1828800" algn="l" rtl="0" eaLnBrk="0" fontAlgn="base" hangingPunct="0">
              <a:spcBef>
                <a:spcPct val="0"/>
              </a:spcBef>
              <a:spcAft>
                <a:spcPct val="0"/>
              </a:spcAft>
              <a:defRPr sz="3600" kern="1200">
                <a:solidFill>
                  <a:schemeClr val="lt1"/>
                </a:solidFill>
                <a:latin typeface="+mn-lt"/>
                <a:ea typeface="+mn-ea"/>
                <a:cs typeface="+mn-cs"/>
              </a:defRPr>
            </a:lvl5pPr>
            <a:lvl6pPr marL="2286000" algn="l" defTabSz="914400" rtl="0" eaLnBrk="1" latinLnBrk="0" hangingPunct="1">
              <a:defRPr sz="3600" kern="1200">
                <a:solidFill>
                  <a:schemeClr val="lt1"/>
                </a:solidFill>
                <a:latin typeface="+mn-lt"/>
                <a:ea typeface="+mn-ea"/>
                <a:cs typeface="+mn-cs"/>
              </a:defRPr>
            </a:lvl6pPr>
            <a:lvl7pPr marL="2743200" algn="l" defTabSz="914400" rtl="0" eaLnBrk="1" latinLnBrk="0" hangingPunct="1">
              <a:defRPr sz="3600" kern="1200">
                <a:solidFill>
                  <a:schemeClr val="lt1"/>
                </a:solidFill>
                <a:latin typeface="+mn-lt"/>
                <a:ea typeface="+mn-ea"/>
                <a:cs typeface="+mn-cs"/>
              </a:defRPr>
            </a:lvl7pPr>
            <a:lvl8pPr marL="3200400" algn="l" defTabSz="914400" rtl="0" eaLnBrk="1" latinLnBrk="0" hangingPunct="1">
              <a:defRPr sz="3600" kern="1200">
                <a:solidFill>
                  <a:schemeClr val="lt1"/>
                </a:solidFill>
                <a:latin typeface="+mn-lt"/>
                <a:ea typeface="+mn-ea"/>
                <a:cs typeface="+mn-cs"/>
              </a:defRPr>
            </a:lvl8pPr>
            <a:lvl9pPr marL="3657600" algn="l" defTabSz="914400" rtl="0" eaLnBrk="1" latinLnBrk="0" hangingPunct="1">
              <a:defRPr sz="36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pic>
        <p:nvPicPr>
          <p:cNvPr id="50184" name="Picture 9"/>
          <p:cNvPicPr>
            <a:picLocks noChangeAspect="1"/>
          </p:cNvPicPr>
          <p:nvPr/>
        </p:nvPicPr>
        <p:blipFill>
          <a:blip r:embed="rId1"/>
          <a:stretch>
            <a:fillRect/>
          </a:stretch>
        </p:blipFill>
        <p:spPr>
          <a:xfrm>
            <a:off x="661988" y="0"/>
            <a:ext cx="1216025" cy="1192213"/>
          </a:xfrm>
          <a:prstGeom prst="rect">
            <a:avLst/>
          </a:prstGeom>
          <a:noFill/>
          <a:ln w="9525">
            <a:noFill/>
          </a:ln>
        </p:spPr>
      </p:pic>
      <p:sp>
        <p:nvSpPr>
          <p:cNvPr id="11" name="Rectangle 10"/>
          <p:cNvSpPr/>
          <p:nvPr/>
        </p:nvSpPr>
        <p:spPr>
          <a:xfrm>
            <a:off x="1943100" y="92453"/>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6959</Words>
  <Application>WPS Presentation</Application>
  <PresentationFormat/>
  <Paragraphs>274</Paragraphs>
  <Slides>25</Slides>
  <Notes>4</Notes>
  <HiddenSlides>0</HiddenSlides>
  <MMClips>0</MMClips>
  <ScaleCrop>false</ScaleCrop>
  <HeadingPairs>
    <vt:vector size="6" baseType="variant">
      <vt:variant>
        <vt:lpstr>已用的字体</vt:lpstr>
      </vt:variant>
      <vt:variant>
        <vt:i4>13</vt:i4>
      </vt:variant>
      <vt:variant>
        <vt:lpstr>主题</vt:lpstr>
      </vt:variant>
      <vt:variant>
        <vt:i4>4</vt:i4>
      </vt:variant>
      <vt:variant>
        <vt:lpstr>幻灯片标题</vt:lpstr>
      </vt:variant>
      <vt:variant>
        <vt:i4>25</vt:i4>
      </vt:variant>
    </vt:vector>
  </HeadingPairs>
  <TitlesOfParts>
    <vt:vector size="42" baseType="lpstr">
      <vt:lpstr>Arial</vt:lpstr>
      <vt:lpstr>SimSun</vt:lpstr>
      <vt:lpstr>Wingdings</vt:lpstr>
      <vt:lpstr>Calibri</vt:lpstr>
      <vt:lpstr>Calibri Light</vt:lpstr>
      <vt:lpstr>Times New Roman</vt:lpstr>
      <vt:lpstr>Tahoma</vt:lpstr>
      <vt:lpstr>Wingdings 2</vt:lpstr>
      <vt:lpstr>Gill Sans MT</vt:lpstr>
      <vt:lpstr>Verdana</vt:lpstr>
      <vt:lpstr>Calibri</vt:lpstr>
      <vt:lpstr>Microsoft YaHei</vt:lpstr>
      <vt:lpstr>Arial Unicode MS</vt:lpstr>
      <vt:lpstr>Office Theme</vt:lpstr>
      <vt:lpstr>1_Office Theme</vt:lpstr>
      <vt:lpstr>2_Office Theme</vt:lpstr>
      <vt:lpstr>3_Office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dc:title>
  <dc:creator>Hoa</dc:creator>
  <cp:lastModifiedBy>tu trinh nguyen</cp:lastModifiedBy>
  <cp:revision>642</cp:revision>
  <dcterms:created xsi:type="dcterms:W3CDTF">2009-03-17T08:09:58Z</dcterms:created>
  <dcterms:modified xsi:type="dcterms:W3CDTF">2025-01-03T03:38:22Z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C1B4F6CEE45249BCA998FDF412EE9DB7_12</vt:lpwstr>
  </property>
  <property fmtid="{D5CDD505-2E9C-101B-9397-08002B2CF9AE}" pid="3" name="KSOProductBuildVer">
    <vt:lpwstr>1033-12.2.0.19805</vt:lpwstr>
  </property>
</Properties>
</file>