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38"/>
  </p:notesMasterIdLst>
  <p:sldIdLst>
    <p:sldId id="408" r:id="rId5"/>
    <p:sldId id="409" r:id="rId6"/>
    <p:sldId id="258" r:id="rId7"/>
    <p:sldId id="386" r:id="rId8"/>
    <p:sldId id="339" r:id="rId9"/>
    <p:sldId id="288" r:id="rId10"/>
    <p:sldId id="347" r:id="rId11"/>
    <p:sldId id="293" r:id="rId12"/>
    <p:sldId id="394" r:id="rId13"/>
    <p:sldId id="308" r:id="rId14"/>
    <p:sldId id="270" r:id="rId15"/>
    <p:sldId id="309" r:id="rId16"/>
    <p:sldId id="310" r:id="rId17"/>
    <p:sldId id="314" r:id="rId18"/>
    <p:sldId id="295" r:id="rId19"/>
    <p:sldId id="297" r:id="rId20"/>
    <p:sldId id="345" r:id="rId21"/>
    <p:sldId id="299" r:id="rId22"/>
    <p:sldId id="300" r:id="rId23"/>
    <p:sldId id="335" r:id="rId24"/>
    <p:sldId id="338" r:id="rId25"/>
    <p:sldId id="398" r:id="rId26"/>
    <p:sldId id="381" r:id="rId27"/>
    <p:sldId id="352" r:id="rId28"/>
    <p:sldId id="354" r:id="rId29"/>
    <p:sldId id="355" r:id="rId30"/>
    <p:sldId id="356" r:id="rId31"/>
    <p:sldId id="357" r:id="rId32"/>
    <p:sldId id="358" r:id="rId33"/>
    <p:sldId id="359" r:id="rId34"/>
    <p:sldId id="360" r:id="rId35"/>
    <p:sldId id="361" r:id="rId36"/>
    <p:sldId id="362" r:id="rId37"/>
    <p:sldId id="363" r:id="rId39"/>
    <p:sldId id="364" r:id="rId40"/>
    <p:sldId id="365" r:id="rId41"/>
    <p:sldId id="366" r:id="rId42"/>
    <p:sldId id="367" r:id="rId43"/>
    <p:sldId id="368" r:id="rId44"/>
    <p:sldId id="400" r:id="rId45"/>
    <p:sldId id="370" r:id="rId46"/>
    <p:sldId id="371" r:id="rId47"/>
    <p:sldId id="373" r:id="rId48"/>
    <p:sldId id="374" r:id="rId49"/>
    <p:sldId id="375" r:id="rId50"/>
    <p:sldId id="382" r:id="rId51"/>
    <p:sldId id="399" r:id="rId52"/>
    <p:sldId id="383" r:id="rId53"/>
    <p:sldId id="384" r:id="rId54"/>
    <p:sldId id="385" r:id="rId55"/>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FF0000"/>
    <a:srgbClr val="FF3300"/>
    <a:srgbClr val="0000CC"/>
    <a:srgbClr val="0000FF"/>
    <a:srgbClr val="D60093"/>
    <a:srgbClr val="00FF00"/>
    <a:srgbClr val="0066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339"/>
    <p:restoredTop sz="93803"/>
  </p:normalViewPr>
  <p:slideViewPr>
    <p:cSldViewPr showGuides="1">
      <p:cViewPr varScale="1">
        <p:scale>
          <a:sx n="63" d="100"/>
          <a:sy n="63" d="100"/>
        </p:scale>
        <p:origin x="138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8" Type="http://schemas.openxmlformats.org/officeDocument/2006/relationships/tableStyles" Target="tableStyles.xml"/><Relationship Id="rId57" Type="http://schemas.openxmlformats.org/officeDocument/2006/relationships/viewProps" Target="viewProps.xml"/><Relationship Id="rId56" Type="http://schemas.openxmlformats.org/officeDocument/2006/relationships/presProps" Target="presProps.xml"/><Relationship Id="rId55" Type="http://schemas.openxmlformats.org/officeDocument/2006/relationships/slide" Target="slides/slide50.xml"/><Relationship Id="rId54" Type="http://schemas.openxmlformats.org/officeDocument/2006/relationships/slide" Target="slides/slide49.xml"/><Relationship Id="rId53" Type="http://schemas.openxmlformats.org/officeDocument/2006/relationships/slide" Target="slides/slide48.xml"/><Relationship Id="rId52" Type="http://schemas.openxmlformats.org/officeDocument/2006/relationships/slide" Target="slides/slide47.xml"/><Relationship Id="rId51" Type="http://schemas.openxmlformats.org/officeDocument/2006/relationships/slide" Target="slides/slide46.xml"/><Relationship Id="rId50" Type="http://schemas.openxmlformats.org/officeDocument/2006/relationships/slide" Target="slides/slide45.xml"/><Relationship Id="rId5" Type="http://schemas.openxmlformats.org/officeDocument/2006/relationships/slide" Target="slides/slide1.xml"/><Relationship Id="rId49" Type="http://schemas.openxmlformats.org/officeDocument/2006/relationships/slide" Target="slides/slide44.xml"/><Relationship Id="rId48" Type="http://schemas.openxmlformats.org/officeDocument/2006/relationships/slide" Target="slides/slide43.xml"/><Relationship Id="rId47" Type="http://schemas.openxmlformats.org/officeDocument/2006/relationships/slide" Target="slides/slide42.xml"/><Relationship Id="rId46" Type="http://schemas.openxmlformats.org/officeDocument/2006/relationships/slide" Target="slides/slide41.xml"/><Relationship Id="rId45" Type="http://schemas.openxmlformats.org/officeDocument/2006/relationships/slide" Target="slides/slide40.xml"/><Relationship Id="rId44" Type="http://schemas.openxmlformats.org/officeDocument/2006/relationships/slide" Target="slides/slide39.xml"/><Relationship Id="rId43" Type="http://schemas.openxmlformats.org/officeDocument/2006/relationships/slide" Target="slides/slide38.xml"/><Relationship Id="rId42" Type="http://schemas.openxmlformats.org/officeDocument/2006/relationships/slide" Target="slides/slide37.xml"/><Relationship Id="rId41" Type="http://schemas.openxmlformats.org/officeDocument/2006/relationships/slide" Target="slides/slide36.xml"/><Relationship Id="rId40" Type="http://schemas.openxmlformats.org/officeDocument/2006/relationships/slide" Target="slides/slide35.xml"/><Relationship Id="rId4" Type="http://schemas.openxmlformats.org/officeDocument/2006/relationships/slideMaster" Target="slideMasters/slideMaster3.xml"/><Relationship Id="rId39" Type="http://schemas.openxmlformats.org/officeDocument/2006/relationships/slide" Target="slides/slide34.xml"/><Relationship Id="rId38" Type="http://schemas.openxmlformats.org/officeDocument/2006/relationships/notesMaster" Target="notesMasters/notesMaster1.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24.png"/></Relationships>
</file>

<file path=ppt/diagrams/_rels/data4.xml.rels><?xml version="1.0" encoding="UTF-8" standalone="yes"?>
<Relationships xmlns="http://schemas.openxmlformats.org/package/2006/relationships"><Relationship Id="rId3" Type="http://schemas.openxmlformats.org/officeDocument/2006/relationships/hyperlink" Target="link/link%206.3.ppt" TargetMode="External"/><Relationship Id="rId2" Type="http://schemas.openxmlformats.org/officeDocument/2006/relationships/hyperlink" Target="link/link%205.3.ppt" TargetMode="External"/><Relationship Id="rId1" Type="http://schemas.openxmlformats.org/officeDocument/2006/relationships/hyperlink" Target="link/link%204.3.ppt" TargetMode="External"/></Relationships>
</file>

<file path=ppt/diagrams/_rels/drawing1.xml.rels><?xml version="1.0" encoding="UTF-8" standalone="yes"?>
<Relationships xmlns="http://schemas.openxmlformats.org/package/2006/relationships"><Relationship Id="rId1" Type="http://schemas.openxmlformats.org/officeDocument/2006/relationships/image" Target="../media/image24.png"/></Relationships>
</file>

<file path=ppt/diagrams/_rels/drawing4.xml.rels><?xml version="1.0" encoding="UTF-8" standalone="yes"?>
<Relationships xmlns="http://schemas.openxmlformats.org/package/2006/relationships"><Relationship Id="rId3" Type="http://schemas.openxmlformats.org/officeDocument/2006/relationships/hyperlink" Target="link/link%206.3.ppt" TargetMode="External"/><Relationship Id="rId2" Type="http://schemas.openxmlformats.org/officeDocument/2006/relationships/hyperlink" Target="link/link%205.3.ppt" TargetMode="External"/><Relationship Id="rId1" Type="http://schemas.openxmlformats.org/officeDocument/2006/relationships/hyperlink" Target="link/link%204.3.ppt"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9C2443E5-F515-4501-B201-3A434B26FC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27968FC7-6CAE-4084-8D5A-9513D4D7D848}">
      <dgm:prSet phldrT="[Text]" custT="1">
        <dgm:style>
          <a:lnRef idx="2">
            <a:schemeClr val="accent2"/>
          </a:lnRef>
          <a:fillRef idx="1">
            <a:schemeClr val="lt1"/>
          </a:fillRef>
          <a:effectRef idx="0">
            <a:schemeClr val="accent2"/>
          </a:effectRef>
          <a:fontRef idx="minor">
            <a:schemeClr val="dk1"/>
          </a:fontRef>
        </dgm:style>
      </dgm:prSet>
      <dgm:spPr/>
      <dgm:t>
        <a:bodyPr/>
        <a:lstStyle/>
        <a:p>
          <a:pPr algn="just"/>
          <a:r>
            <a:rPr lang="en-US" sz="3200" b="1" dirty="0" err="1">
              <a:solidFill>
                <a:schemeClr val="tx1"/>
              </a:solidFill>
              <a:latin typeface="Times New Roman" panose="02020603050405020304" pitchFamily="18" charset="0"/>
              <a:cs typeface="Times New Roman" panose="02020603050405020304" pitchFamily="18" charset="0"/>
            </a:rPr>
            <a:t>Tư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tưởng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Hồ</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Chí</a:t>
          </a:r>
          <a:r>
            <a:rPr lang="en-US" sz="3200" b="1" dirty="0">
              <a:solidFill>
                <a:schemeClr val="tx1"/>
              </a:solidFill>
              <a:latin typeface="Times New Roman" panose="02020603050405020304" pitchFamily="18" charset="0"/>
              <a:cs typeface="Times New Roman" panose="02020603050405020304" pitchFamily="18" charset="0"/>
            </a:rPr>
            <a:t> Minh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độc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lập</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dân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tộc</a:t>
          </a:r>
          <a:endParaRPr lang="en-US" sz="3200" b="1" dirty="0">
            <a:solidFill>
              <a:schemeClr val="tx1"/>
            </a:solidFill>
            <a:latin typeface="Times New Roman" panose="02020603050405020304" pitchFamily="18" charset="0"/>
            <a:cs typeface="Times New Roman" panose="02020603050405020304" pitchFamily="18" charset="0"/>
          </a:endParaRPr>
        </a:p>
      </dgm:t>
    </dgm:pt>
    <dgm:pt modelId="{E8762775-0A93-4E03-9CBC-7A8C7842CAE0}" cxnId="{5CE7B879-DFBD-4EFD-80B6-452C13AC7EB6}" type="parTrans">
      <dgm:prSet/>
      <dgm:spPr/>
      <dgm:t>
        <a:bodyPr/>
        <a:lstStyle/>
        <a:p>
          <a:endParaRPr lang="en-US"/>
        </a:p>
      </dgm:t>
    </dgm:pt>
    <dgm:pt modelId="{0F360431-8F7D-4257-85DA-79E09AAE1898}" cxnId="{5CE7B879-DFBD-4EFD-80B6-452C13AC7EB6}" type="sibTrans">
      <dgm:prSet/>
      <dgm:spPr/>
      <dgm:t>
        <a:bodyPr/>
        <a:lstStyle/>
        <a:p>
          <a:endParaRPr lang="en-US"/>
        </a:p>
      </dgm:t>
    </dgm:pt>
    <dgm:pt modelId="{43EF27E7-3554-44C9-904F-FC29F9329E0A}">
      <dgm:prSet phldrT="[Text]" custT="1">
        <dgm:style>
          <a:lnRef idx="2">
            <a:schemeClr val="accent2"/>
          </a:lnRef>
          <a:fillRef idx="1">
            <a:schemeClr val="lt1"/>
          </a:fillRef>
          <a:effectRef idx="0">
            <a:schemeClr val="accent2"/>
          </a:effectRef>
          <a:fontRef idx="minor">
            <a:schemeClr val="dk1"/>
          </a:fontRef>
        </dgm:style>
      </dgm:prSet>
      <dgm:spPr/>
      <dgm:t>
        <a:bodyPr/>
        <a:lstStyle/>
        <a:p>
          <a:pPr algn="just"/>
          <a:r>
            <a:rPr lang="pt-BR" sz="3200" b="1" dirty="0">
              <a:solidFill>
                <a:schemeClr val="tx1"/>
              </a:solidFill>
              <a:latin typeface="Times New Roman" panose="02020603050405020304" pitchFamily="18" charset="0"/>
              <a:cs typeface="Times New Roman" panose="02020603050405020304" pitchFamily="18" charset="0"/>
            </a:rPr>
            <a:t>Tư tưởng Hồ Chí Minh về Chủ nghĩa xã hội</a:t>
          </a:r>
          <a:endParaRPr lang="en-US" sz="3200" b="1" dirty="0">
            <a:solidFill>
              <a:schemeClr val="tx1"/>
            </a:solidFill>
            <a:latin typeface="Times New Roman" panose="02020603050405020304" pitchFamily="18" charset="0"/>
            <a:cs typeface="Times New Roman" panose="02020603050405020304" pitchFamily="18" charset="0"/>
          </a:endParaRPr>
        </a:p>
      </dgm:t>
    </dgm:pt>
    <dgm:pt modelId="{8AA01F3B-0EE5-45EF-A2E1-35004A9C5C54}" cxnId="{271E4DC0-8CE4-49CF-907C-185013C64345}" type="parTrans">
      <dgm:prSet/>
      <dgm:spPr/>
      <dgm:t>
        <a:bodyPr/>
        <a:lstStyle/>
        <a:p>
          <a:endParaRPr lang="en-US"/>
        </a:p>
      </dgm:t>
    </dgm:pt>
    <dgm:pt modelId="{7B2C1246-D560-4997-9EE6-32A618F20961}" cxnId="{271E4DC0-8CE4-49CF-907C-185013C64345}" type="sibTrans">
      <dgm:prSet/>
      <dgm:spPr/>
      <dgm:t>
        <a:bodyPr/>
        <a:lstStyle/>
        <a:p>
          <a:endParaRPr lang="en-US"/>
        </a:p>
      </dgm:t>
    </dgm:pt>
    <dgm:pt modelId="{E58B3043-4CAE-4803-AC3B-64E8BA6D427B}" type="pres">
      <dgm:prSet presAssocID="{9C2443E5-F515-4501-B201-3A434B26FCF1}" presName="Name0" presStyleCnt="0">
        <dgm:presLayoutVars>
          <dgm:chMax val="7"/>
          <dgm:chPref val="7"/>
          <dgm:dir/>
        </dgm:presLayoutVars>
      </dgm:prSet>
      <dgm:spPr/>
      <dgm:t>
        <a:bodyPr/>
        <a:lstStyle/>
        <a:p>
          <a:endParaRPr lang="en-US"/>
        </a:p>
      </dgm:t>
    </dgm:pt>
    <dgm:pt modelId="{2B586D0E-C993-4F97-AEAB-40027A2B6B57}" type="pres">
      <dgm:prSet presAssocID="{9C2443E5-F515-4501-B201-3A434B26FCF1}" presName="Name1" presStyleCnt="0"/>
      <dgm:spPr/>
    </dgm:pt>
    <dgm:pt modelId="{2087BD71-B953-46EB-8440-3EACAB4E8BE1}" type="pres">
      <dgm:prSet presAssocID="{9C2443E5-F515-4501-B201-3A434B26FCF1}" presName="cycle" presStyleCnt="0"/>
      <dgm:spPr/>
    </dgm:pt>
    <dgm:pt modelId="{47E3CCCD-3D0D-4205-8996-8FB4F0B625A3}" type="pres">
      <dgm:prSet presAssocID="{9C2443E5-F515-4501-B201-3A434B26FCF1}" presName="srcNode" presStyleLbl="node1" presStyleIdx="0" presStyleCnt="2"/>
      <dgm:spPr/>
    </dgm:pt>
    <dgm:pt modelId="{347BFC91-1736-4F27-B261-EC74F6A8C976}" type="pres">
      <dgm:prSet presAssocID="{9C2443E5-F515-4501-B201-3A434B26FCF1}" presName="conn" presStyleLbl="parChTrans1D2" presStyleIdx="0" presStyleCnt="1"/>
      <dgm:spPr/>
      <dgm:t>
        <a:bodyPr/>
        <a:lstStyle/>
        <a:p>
          <a:endParaRPr lang="en-US"/>
        </a:p>
      </dgm:t>
    </dgm:pt>
    <dgm:pt modelId="{C214DE82-8876-4BD9-BDC7-B734B36DF906}" type="pres">
      <dgm:prSet presAssocID="{9C2443E5-F515-4501-B201-3A434B26FCF1}" presName="extraNode" presStyleLbl="node1" presStyleIdx="0" presStyleCnt="2"/>
      <dgm:spPr/>
    </dgm:pt>
    <dgm:pt modelId="{DCD02F95-7C6E-4484-8782-C37D932915F2}" type="pres">
      <dgm:prSet presAssocID="{9C2443E5-F515-4501-B201-3A434B26FCF1}" presName="dstNode" presStyleLbl="node1" presStyleIdx="0" presStyleCnt="2"/>
      <dgm:spPr/>
    </dgm:pt>
    <dgm:pt modelId="{68B1C590-FA4C-4521-BA21-CDBA602483C1}" type="pres">
      <dgm:prSet presAssocID="{27968FC7-6CAE-4084-8D5A-9513D4D7D848}" presName="text_1" presStyleLbl="node1" presStyleIdx="0" presStyleCnt="2" custLinFactNeighborX="-1861" custLinFactNeighborY="256">
        <dgm:presLayoutVars>
          <dgm:bulletEnabled val="1"/>
        </dgm:presLayoutVars>
      </dgm:prSet>
      <dgm:spPr/>
      <dgm:t>
        <a:bodyPr/>
        <a:lstStyle/>
        <a:p>
          <a:endParaRPr lang="en-US"/>
        </a:p>
      </dgm:t>
    </dgm:pt>
    <dgm:pt modelId="{E92C7AA3-FD03-48AE-A429-C87CB62EA195}" type="pres">
      <dgm:prSet presAssocID="{27968FC7-6CAE-4084-8D5A-9513D4D7D848}" presName="accent_1" presStyleCnt="0"/>
      <dgm:spPr/>
    </dgm:pt>
    <dgm:pt modelId="{7BCC4E72-2343-4576-9F52-53C9BDC6C950}" type="pres">
      <dgm:prSet presAssocID="{27968FC7-6CAE-4084-8D5A-9513D4D7D848}" presName="accentRepeatNode" presStyleLbl="solidFgAcc1" presStyleIdx="0" presStyleCnt="2"/>
      <dgm:spPr/>
    </dgm:pt>
    <dgm:pt modelId="{BEA5D8E4-C348-4056-86BD-D367D7260C0D}" type="pres">
      <dgm:prSet presAssocID="{43EF27E7-3554-44C9-904F-FC29F9329E0A}" presName="text_2" presStyleLbl="node1" presStyleIdx="1" presStyleCnt="2">
        <dgm:presLayoutVars>
          <dgm:bulletEnabled val="1"/>
        </dgm:presLayoutVars>
      </dgm:prSet>
      <dgm:spPr/>
      <dgm:t>
        <a:bodyPr/>
        <a:lstStyle/>
        <a:p>
          <a:endParaRPr lang="en-US"/>
        </a:p>
      </dgm:t>
    </dgm:pt>
    <dgm:pt modelId="{B8792A63-59FA-44F6-BD9F-16E50993FB4F}" type="pres">
      <dgm:prSet presAssocID="{43EF27E7-3554-44C9-904F-FC29F9329E0A}" presName="accent_2" presStyleCnt="0"/>
      <dgm:spPr/>
    </dgm:pt>
    <dgm:pt modelId="{65E977BA-81D1-4B94-A176-DF1D02B96AAB}" type="pres">
      <dgm:prSet presAssocID="{43EF27E7-3554-44C9-904F-FC29F9329E0A}" presName="accentRepeatNode" presStyleLbl="solidFgAcc1" presStyleIdx="1" presStyleCnt="2"/>
      <dgm:spPr>
        <a:blipFill rotWithShape="0">
          <a:blip xmlns:r="http://schemas.openxmlformats.org/officeDocument/2006/relationships" r:embed="rId1"/>
          <a:stretch>
            <a:fillRect/>
          </a:stretch>
        </a:blipFill>
      </dgm:spPr>
    </dgm:pt>
  </dgm:ptLst>
  <dgm:cxnLst>
    <dgm:cxn modelId="{5CE7B879-DFBD-4EFD-80B6-452C13AC7EB6}" srcId="{9C2443E5-F515-4501-B201-3A434B26FCF1}" destId="{27968FC7-6CAE-4084-8D5A-9513D4D7D848}" srcOrd="0" destOrd="0" parTransId="{E8762775-0A93-4E03-9CBC-7A8C7842CAE0}" sibTransId="{0F360431-8F7D-4257-85DA-79E09AAE1898}"/>
    <dgm:cxn modelId="{271E4DC0-8CE4-49CF-907C-185013C64345}" srcId="{9C2443E5-F515-4501-B201-3A434B26FCF1}" destId="{43EF27E7-3554-44C9-904F-FC29F9329E0A}" srcOrd="1" destOrd="0" parTransId="{8AA01F3B-0EE5-45EF-A2E1-35004A9C5C54}" sibTransId="{7B2C1246-D560-4997-9EE6-32A618F20961}"/>
    <dgm:cxn modelId="{0414C785-2642-41D4-B69C-F986A5E402EC}" type="presOf" srcId="{0F360431-8F7D-4257-85DA-79E09AAE1898}" destId="{347BFC91-1736-4F27-B261-EC74F6A8C976}" srcOrd="0" destOrd="0" presId="urn:microsoft.com/office/officeart/2008/layout/VerticalCurvedList"/>
    <dgm:cxn modelId="{E58D81B1-3B13-4B33-B36D-7A74E6B08F89}" type="presOf" srcId="{27968FC7-6CAE-4084-8D5A-9513D4D7D848}" destId="{68B1C590-FA4C-4521-BA21-CDBA602483C1}" srcOrd="0" destOrd="0" presId="urn:microsoft.com/office/officeart/2008/layout/VerticalCurvedList"/>
    <dgm:cxn modelId="{53F9F65D-A074-4C6C-8ED9-A426536A1025}" type="presOf" srcId="{9C2443E5-F515-4501-B201-3A434B26FCF1}" destId="{E58B3043-4CAE-4803-AC3B-64E8BA6D427B}" srcOrd="0" destOrd="0" presId="urn:microsoft.com/office/officeart/2008/layout/VerticalCurvedList"/>
    <dgm:cxn modelId="{C015F37A-57FF-4FD3-9B01-152454013307}" type="presOf" srcId="{43EF27E7-3554-44C9-904F-FC29F9329E0A}" destId="{BEA5D8E4-C348-4056-86BD-D367D7260C0D}" srcOrd="0" destOrd="0" presId="urn:microsoft.com/office/officeart/2008/layout/VerticalCurvedList"/>
    <dgm:cxn modelId="{7711A588-9E41-44B0-AE8E-CDF53E700E85}" type="presParOf" srcId="{E58B3043-4CAE-4803-AC3B-64E8BA6D427B}" destId="{2B586D0E-C993-4F97-AEAB-40027A2B6B57}" srcOrd="0" destOrd="0" presId="urn:microsoft.com/office/officeart/2008/layout/VerticalCurvedList"/>
    <dgm:cxn modelId="{BEA30579-171B-4AF2-A9AE-FD3825FB6C76}" type="presParOf" srcId="{2B586D0E-C993-4F97-AEAB-40027A2B6B57}" destId="{2087BD71-B953-46EB-8440-3EACAB4E8BE1}" srcOrd="0" destOrd="0" presId="urn:microsoft.com/office/officeart/2008/layout/VerticalCurvedList"/>
    <dgm:cxn modelId="{5814195D-18D7-4FB7-9FEB-B64F462052CB}" type="presParOf" srcId="{2087BD71-B953-46EB-8440-3EACAB4E8BE1}" destId="{47E3CCCD-3D0D-4205-8996-8FB4F0B625A3}" srcOrd="0" destOrd="0" presId="urn:microsoft.com/office/officeart/2008/layout/VerticalCurvedList"/>
    <dgm:cxn modelId="{41562722-80A7-45A7-B0C0-FE161403AE01}" type="presParOf" srcId="{2087BD71-B953-46EB-8440-3EACAB4E8BE1}" destId="{347BFC91-1736-4F27-B261-EC74F6A8C976}" srcOrd="1" destOrd="0" presId="urn:microsoft.com/office/officeart/2008/layout/VerticalCurvedList"/>
    <dgm:cxn modelId="{208FFB52-B7E0-4133-B7FC-C4D2185C9418}" type="presParOf" srcId="{2087BD71-B953-46EB-8440-3EACAB4E8BE1}" destId="{C214DE82-8876-4BD9-BDC7-B734B36DF906}" srcOrd="2" destOrd="0" presId="urn:microsoft.com/office/officeart/2008/layout/VerticalCurvedList"/>
    <dgm:cxn modelId="{7C360343-50C5-4402-A501-C4B1847D9E2F}" type="presParOf" srcId="{2087BD71-B953-46EB-8440-3EACAB4E8BE1}" destId="{DCD02F95-7C6E-4484-8782-C37D932915F2}" srcOrd="3" destOrd="0" presId="urn:microsoft.com/office/officeart/2008/layout/VerticalCurvedList"/>
    <dgm:cxn modelId="{3704210B-85A7-4A87-BA88-43F2D0207733}" type="presParOf" srcId="{2B586D0E-C993-4F97-AEAB-40027A2B6B57}" destId="{68B1C590-FA4C-4521-BA21-CDBA602483C1}" srcOrd="1" destOrd="0" presId="urn:microsoft.com/office/officeart/2008/layout/VerticalCurvedList"/>
    <dgm:cxn modelId="{C9D1F840-A319-47CC-97B9-75E9F116D236}" type="presParOf" srcId="{2B586D0E-C993-4F97-AEAB-40027A2B6B57}" destId="{E92C7AA3-FD03-48AE-A429-C87CB62EA195}" srcOrd="2" destOrd="0" presId="urn:microsoft.com/office/officeart/2008/layout/VerticalCurvedList"/>
    <dgm:cxn modelId="{80328E10-1209-4521-87D2-61E904144437}" type="presParOf" srcId="{E92C7AA3-FD03-48AE-A429-C87CB62EA195}" destId="{7BCC4E72-2343-4576-9F52-53C9BDC6C950}" srcOrd="0" destOrd="0" presId="urn:microsoft.com/office/officeart/2008/layout/VerticalCurvedList"/>
    <dgm:cxn modelId="{E5F6B83D-F548-4631-B7E9-0EED089959E4}" type="presParOf" srcId="{2B586D0E-C993-4F97-AEAB-40027A2B6B57}" destId="{BEA5D8E4-C348-4056-86BD-D367D7260C0D}" srcOrd="3" destOrd="0" presId="urn:microsoft.com/office/officeart/2008/layout/VerticalCurvedList"/>
    <dgm:cxn modelId="{56A772A2-7E36-4095-8F93-DA58B836F098}" type="presParOf" srcId="{2B586D0E-C993-4F97-AEAB-40027A2B6B57}" destId="{B8792A63-59FA-44F6-BD9F-16E50993FB4F}" srcOrd="4" destOrd="0" presId="urn:microsoft.com/office/officeart/2008/layout/VerticalCurvedList"/>
    <dgm:cxn modelId="{D50FD8A2-ED09-43F4-877D-EC4AF3211F19}" type="presParOf" srcId="{B8792A63-59FA-44F6-BD9F-16E50993FB4F}" destId="{65E977BA-81D1-4B94-A176-DF1D02B96AAB}"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01ECC0-704C-400E-82CB-0B702BEB5340}"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EC3AE9E2-6287-4E03-97BD-EEFE828CD8DA}">
      <dgm:prSet custT="1"/>
      <dgm:spPr>
        <a:solidFill>
          <a:schemeClr val="accent5">
            <a:lumMod val="20000"/>
            <a:lumOff val="80000"/>
          </a:schemeClr>
        </a:solidFill>
      </dgm:spPr>
      <dgm:t>
        <a:bodyPr/>
        <a:lstStyle/>
        <a:p>
          <a:pPr algn="just" rtl="0"/>
          <a:r>
            <a:rPr lang="en-US" sz="2800" b="1" dirty="0" err="1">
              <a:solidFill>
                <a:srgbClr val="C00000"/>
              </a:solidFill>
              <a:latin typeface="Times New Roman" panose="02020603050405020304" pitchFamily="18" charset="0"/>
              <a:cs typeface="Times New Roman" panose="02020603050405020304" pitchFamily="18" charset="0"/>
            </a:rPr>
            <a:t>Mâu</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thuẫn</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chủ</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yếu</a:t>
          </a:r>
          <a:r>
            <a:rPr lang="en-US" sz="2800" b="1" dirty="0">
              <a:solidFill>
                <a:srgbClr val="C00000"/>
              </a:solidFill>
              <a:latin typeface="Times New Roman" panose="02020603050405020304" pitchFamily="18" charset="0"/>
              <a:cs typeface="Times New Roman" panose="02020603050405020304" pitchFamily="18" charset="0"/>
            </a:rPr>
            <a:t> ở </a:t>
          </a:r>
          <a:r>
            <a:rPr lang="en-US" sz="2800" b="1" dirty="0" err="1">
              <a:solidFill>
                <a:srgbClr val="C00000"/>
              </a:solidFill>
              <a:latin typeface="Times New Roman" panose="02020603050405020304" pitchFamily="18" charset="0"/>
              <a:cs typeface="Times New Roman" panose="02020603050405020304" pitchFamily="18" charset="0"/>
            </a:rPr>
            <a:t>các</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nước</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thuộc</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địa</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phương</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Đông</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a:solidFill>
                <a:srgbClr val="002060"/>
              </a:solidFill>
              <a:latin typeface="Times New Roman" panose="02020603050405020304" pitchFamily="18" charset="0"/>
              <a:cs typeface="Times New Roman" panose="02020603050405020304" pitchFamily="18" charset="0"/>
            </a:rPr>
            <a:t>(MTDT)</a:t>
          </a:r>
          <a:endParaRPr lang="en-US" sz="2800" dirty="0">
            <a:solidFill>
              <a:srgbClr val="002060"/>
            </a:solidFill>
            <a:latin typeface="Times New Roman" panose="02020603050405020304" pitchFamily="18" charset="0"/>
            <a:cs typeface="Times New Roman" panose="02020603050405020304" pitchFamily="18" charset="0"/>
          </a:endParaRPr>
        </a:p>
      </dgm:t>
    </dgm:pt>
    <dgm:pt modelId="{8596DB8B-A922-4822-A90E-F34417FE7C87}" cxnId="{06F9DF12-265B-4DBF-AF56-FBB0B5646F31}" type="parTrans">
      <dgm:prSet/>
      <dgm:spPr/>
      <dgm:t>
        <a:bodyPr/>
        <a:lstStyle/>
        <a:p>
          <a:endParaRPr lang="en-US"/>
        </a:p>
      </dgm:t>
    </dgm:pt>
    <dgm:pt modelId="{0819263C-8EDC-4A7C-87DD-8F3829D800E0}" cxnId="{06F9DF12-265B-4DBF-AF56-FBB0B5646F31}" type="sibTrans">
      <dgm:prSet/>
      <dgm:spPr>
        <a:solidFill>
          <a:srgbClr val="FF0000">
            <a:alpha val="90000"/>
          </a:srgbClr>
        </a:solidFill>
      </dgm:spPr>
      <dgm:t>
        <a:bodyPr/>
        <a:lstStyle/>
        <a:p>
          <a:endParaRPr lang="en-US"/>
        </a:p>
      </dgm:t>
    </dgm:pt>
    <dgm:pt modelId="{AD5C159F-791F-4CDD-87FC-DE1397B74AD5}">
      <dgm:prSet custT="1"/>
      <dgm:spPr>
        <a:solidFill>
          <a:schemeClr val="accent5">
            <a:lumMod val="20000"/>
            <a:lumOff val="80000"/>
          </a:schemeClr>
        </a:solidFill>
      </dgm:spPr>
      <dgm:t>
        <a:bodyPr/>
        <a:lstStyle/>
        <a:p>
          <a:pPr rtl="0"/>
          <a:r>
            <a:rPr lang="en-US" sz="2800" b="1" dirty="0" err="1">
              <a:solidFill>
                <a:srgbClr val="C00000"/>
              </a:solidFill>
              <a:latin typeface="Times New Roman" panose="02020603050405020304" pitchFamily="18" charset="0"/>
              <a:cs typeface="Times New Roman" panose="02020603050405020304" pitchFamily="18" charset="0"/>
            </a:rPr>
            <a:t>Đối</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tượng</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của</a:t>
          </a:r>
          <a:r>
            <a:rPr lang="en-US" sz="2800" b="1" dirty="0">
              <a:solidFill>
                <a:srgbClr val="C00000"/>
              </a:solidFill>
              <a:latin typeface="Times New Roman" panose="02020603050405020304" pitchFamily="18" charset="0"/>
              <a:cs typeface="Times New Roman" panose="02020603050405020304" pitchFamily="18" charset="0"/>
            </a:rPr>
            <a:t> CMTĐ: </a:t>
          </a:r>
          <a:r>
            <a:rPr lang="en-US" sz="2800" b="1" dirty="0" err="1">
              <a:solidFill>
                <a:srgbClr val="002060"/>
              </a:solidFill>
              <a:latin typeface="Times New Roman" panose="02020603050405020304" pitchFamily="18" charset="0"/>
              <a:cs typeface="Times New Roman" panose="02020603050405020304" pitchFamily="18" charset="0"/>
            </a:rPr>
            <a:t>chủ</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nghĩa</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thực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dân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tay</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sai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phản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động</a:t>
          </a:r>
          <a:endParaRPr lang="en-US" sz="2800" b="1" dirty="0">
            <a:solidFill>
              <a:srgbClr val="002060"/>
            </a:solidFill>
            <a:latin typeface="Times New Roman" panose="02020603050405020304" pitchFamily="18" charset="0"/>
            <a:cs typeface="Times New Roman" panose="02020603050405020304" pitchFamily="18" charset="0"/>
          </a:endParaRPr>
        </a:p>
      </dgm:t>
    </dgm:pt>
    <dgm:pt modelId="{B125C672-8F0B-413B-B99D-3E47459F0F8B}" cxnId="{226CE01B-A0F7-4320-AF93-3F5BD848F129}" type="parTrans">
      <dgm:prSet/>
      <dgm:spPr/>
      <dgm:t>
        <a:bodyPr/>
        <a:lstStyle/>
        <a:p>
          <a:endParaRPr lang="en-US"/>
        </a:p>
      </dgm:t>
    </dgm:pt>
    <dgm:pt modelId="{CA52BC6C-8724-4B12-8A2C-584763C91B7C}" cxnId="{226CE01B-A0F7-4320-AF93-3F5BD848F129}" type="sibTrans">
      <dgm:prSet/>
      <dgm:spPr>
        <a:solidFill>
          <a:srgbClr val="FF0000">
            <a:alpha val="90000"/>
          </a:srgbClr>
        </a:solidFill>
      </dgm:spPr>
      <dgm:t>
        <a:bodyPr/>
        <a:lstStyle/>
        <a:p>
          <a:endParaRPr lang="en-US"/>
        </a:p>
      </dgm:t>
    </dgm:pt>
    <dgm:pt modelId="{E40CF242-E5DB-450F-B52C-5BFBC00D786A}">
      <dgm:prSet/>
      <dgm:spPr>
        <a:solidFill>
          <a:schemeClr val="accent5">
            <a:lumMod val="20000"/>
            <a:lumOff val="80000"/>
          </a:schemeClr>
        </a:solidFill>
      </dgm:spPr>
      <dgm:t>
        <a:bodyPr/>
        <a:lstStyle/>
        <a:p>
          <a:pPr rtl="0"/>
          <a:r>
            <a:rPr lang="en-US" b="1" dirty="0" err="1">
              <a:solidFill>
                <a:srgbClr val="C00000"/>
              </a:solidFill>
              <a:latin typeface="Times New Roman" panose="02020603050405020304" pitchFamily="18" charset="0"/>
              <a:cs typeface="Times New Roman" panose="02020603050405020304" pitchFamily="18" charset="0"/>
            </a:rPr>
            <a:t>Yêu</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cầu</a:t>
          </a:r>
          <a:r>
            <a:rPr lang="en-US" b="1" dirty="0">
              <a:solidFill>
                <a:srgbClr val="C00000"/>
              </a:solidFill>
              <a:latin typeface="Times New Roman" panose="02020603050405020304" pitchFamily="18" charset="0"/>
              <a:cs typeface="Times New Roman" panose="02020603050405020304" pitchFamily="18" charset="0"/>
            </a:rPr>
            <a:t> </a:t>
          </a:r>
          <a:r>
            <a:rPr lang="en-US" b="0" dirty="0" err="1">
              <a:solidFill>
                <a:srgbClr val="C00000"/>
              </a:solidFill>
              <a:latin typeface="Times New Roman" panose="02020603050405020304" pitchFamily="18" charset="0"/>
              <a:cs typeface="Times New Roman" panose="02020603050405020304" pitchFamily="18" charset="0"/>
            </a:rPr>
            <a:t>cấp</a:t>
          </a:r>
          <a:r>
            <a:rPr lang="en-US" b="0" dirty="0">
              <a:solidFill>
                <a:srgbClr val="C00000"/>
              </a:solidFill>
              <a:latin typeface="Times New Roman" panose="02020603050405020304" pitchFamily="18" charset="0"/>
              <a:cs typeface="Times New Roman" panose="02020603050405020304" pitchFamily="18" charset="0"/>
            </a:rPr>
            <a:t> </a:t>
          </a:r>
          <a:r>
            <a:rPr lang="en-US" b="0" dirty="0" err="1">
              <a:solidFill>
                <a:srgbClr val="C00000"/>
              </a:solidFill>
              <a:latin typeface="Times New Roman" panose="02020603050405020304" pitchFamily="18" charset="0"/>
              <a:cs typeface="Times New Roman" panose="02020603050405020304" pitchFamily="18" charset="0"/>
            </a:rPr>
            <a:t>thiết</a:t>
          </a:r>
          <a:r>
            <a:rPr lang="en-US" b="0" dirty="0">
              <a:solidFill>
                <a:srgbClr val="C00000"/>
              </a:solidFill>
              <a:latin typeface="Times New Roman" panose="02020603050405020304" pitchFamily="18" charset="0"/>
              <a:cs typeface="Times New Roman" panose="02020603050405020304" pitchFamily="18" charset="0"/>
            </a:rPr>
            <a:t> </a:t>
          </a:r>
          <a:r>
            <a:rPr lang="en-US" b="0" dirty="0" err="1">
              <a:solidFill>
                <a:srgbClr val="C00000"/>
              </a:solidFill>
              <a:latin typeface="Times New Roman" panose="02020603050405020304" pitchFamily="18" charset="0"/>
              <a:cs typeface="Times New Roman" panose="02020603050405020304" pitchFamily="18" charset="0"/>
            </a:rPr>
            <a:t>của</a:t>
          </a:r>
          <a:r>
            <a:rPr lang="en-US" b="0" dirty="0">
              <a:solidFill>
                <a:srgbClr val="C00000"/>
              </a:solidFill>
              <a:latin typeface="Times New Roman" panose="02020603050405020304" pitchFamily="18" charset="0"/>
              <a:cs typeface="Times New Roman" panose="02020603050405020304" pitchFamily="18" charset="0"/>
            </a:rPr>
            <a:t> CMTĐ: </a:t>
          </a:r>
          <a:r>
            <a:rPr lang="en-US" b="0" dirty="0" err="1">
              <a:solidFill>
                <a:srgbClr val="002060"/>
              </a:solidFill>
              <a:latin typeface="Times New Roman" panose="02020603050405020304" pitchFamily="18" charset="0"/>
              <a:cs typeface="Times New Roman" panose="02020603050405020304" pitchFamily="18" charset="0"/>
            </a:rPr>
            <a:t>Độc</a:t>
          </a:r>
          <a:r>
            <a:rPr lang="en-US" b="0" dirty="0">
              <a:solidFill>
                <a:srgbClr val="002060"/>
              </a:solidFill>
              <a:latin typeface="Times New Roman" panose="02020603050405020304" pitchFamily="18" charset="0"/>
              <a:cs typeface="Times New Roman" panose="02020603050405020304" pitchFamily="18" charset="0"/>
            </a:rPr>
            <a:t> </a:t>
          </a:r>
          <a:r>
            <a:rPr lang="en-US" b="0" dirty="0" err="1">
              <a:solidFill>
                <a:srgbClr val="002060"/>
              </a:solidFill>
              <a:latin typeface="Times New Roman" panose="02020603050405020304" pitchFamily="18" charset="0"/>
              <a:cs typeface="Times New Roman" panose="02020603050405020304" pitchFamily="18" charset="0"/>
            </a:rPr>
            <a:t>lập</a:t>
          </a:r>
          <a:r>
            <a:rPr lang="en-US" b="0" dirty="0">
              <a:solidFill>
                <a:srgbClr val="002060"/>
              </a:solidFill>
              <a:latin typeface="Times New Roman" panose="02020603050405020304" pitchFamily="18" charset="0"/>
              <a:cs typeface="Times New Roman" panose="02020603050405020304" pitchFamily="18" charset="0"/>
            </a:rPr>
            <a:t> </a:t>
          </a:r>
          <a:r>
            <a:rPr lang="en-US" b="0" dirty="0" err="1">
              <a:solidFill>
                <a:srgbClr val="002060"/>
              </a:solidFill>
              <a:latin typeface="Times New Roman" panose="02020603050405020304" pitchFamily="18" charset="0"/>
              <a:cs typeface="Times New Roman" panose="02020603050405020304" pitchFamily="18" charset="0"/>
            </a:rPr>
            <a:t>dân</a:t>
          </a:r>
          <a:r>
            <a:rPr lang="en-US" b="0" dirty="0">
              <a:solidFill>
                <a:srgbClr val="002060"/>
              </a:solidFill>
              <a:latin typeface="Times New Roman" panose="02020603050405020304" pitchFamily="18" charset="0"/>
              <a:cs typeface="Times New Roman" panose="02020603050405020304" pitchFamily="18" charset="0"/>
            </a:rPr>
            <a:t> </a:t>
          </a:r>
          <a:r>
            <a:rPr lang="en-US" b="0" dirty="0" err="1">
              <a:solidFill>
                <a:srgbClr val="002060"/>
              </a:solidFill>
              <a:latin typeface="Times New Roman" panose="02020603050405020304" pitchFamily="18" charset="0"/>
              <a:cs typeface="Times New Roman" panose="02020603050405020304" pitchFamily="18" charset="0"/>
            </a:rPr>
            <a:t>tộc</a:t>
          </a:r>
          <a:endParaRPr lang="en-US" b="0" dirty="0">
            <a:solidFill>
              <a:srgbClr val="002060"/>
            </a:solidFill>
            <a:latin typeface="Times New Roman" panose="02020603050405020304" pitchFamily="18" charset="0"/>
            <a:cs typeface="Times New Roman" panose="02020603050405020304" pitchFamily="18" charset="0"/>
          </a:endParaRPr>
        </a:p>
      </dgm:t>
    </dgm:pt>
    <dgm:pt modelId="{CCFC2434-EAEE-4CE2-B6D7-68F6CB656795}" cxnId="{F73E8027-43A0-4C54-9D5E-6ACCE58A2651}" type="parTrans">
      <dgm:prSet/>
      <dgm:spPr/>
      <dgm:t>
        <a:bodyPr/>
        <a:lstStyle/>
        <a:p>
          <a:endParaRPr lang="en-US"/>
        </a:p>
      </dgm:t>
    </dgm:pt>
    <dgm:pt modelId="{0D71E67C-16C7-4071-85EA-2A8F1627BAC5}" cxnId="{F73E8027-43A0-4C54-9D5E-6ACCE58A2651}" type="sibTrans">
      <dgm:prSet/>
      <dgm:spPr>
        <a:solidFill>
          <a:srgbClr val="FF0000">
            <a:alpha val="90000"/>
          </a:srgbClr>
        </a:solidFill>
      </dgm:spPr>
      <dgm:t>
        <a:bodyPr/>
        <a:lstStyle/>
        <a:p>
          <a:endParaRPr lang="en-US"/>
        </a:p>
      </dgm:t>
    </dgm:pt>
    <dgm:pt modelId="{2581DC2B-2163-439E-92EB-7F6C4F4768B7}">
      <dgm:prSet/>
      <dgm:spPr>
        <a:solidFill>
          <a:schemeClr val="accent5">
            <a:lumMod val="20000"/>
            <a:lumOff val="80000"/>
          </a:schemeClr>
        </a:solidFill>
      </dgm:spPr>
      <dgm:t>
        <a:bodyPr/>
        <a:lstStyle/>
        <a:p>
          <a:pPr rtl="0"/>
          <a:r>
            <a:rPr lang="en-US" b="1" dirty="0" err="1">
              <a:solidFill>
                <a:srgbClr val="C00000"/>
              </a:solidFill>
              <a:latin typeface="Times New Roman" panose="02020603050405020304" pitchFamily="18" charset="0"/>
              <a:cs typeface="Times New Roman" panose="02020603050405020304" pitchFamily="18" charset="0"/>
            </a:rPr>
            <a:t>Nhiệm</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vụ</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hàng</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đầu</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của</a:t>
          </a:r>
          <a:r>
            <a:rPr lang="en-US" b="1" dirty="0">
              <a:solidFill>
                <a:srgbClr val="C00000"/>
              </a:solidFill>
              <a:latin typeface="Times New Roman" panose="02020603050405020304" pitchFamily="18" charset="0"/>
              <a:cs typeface="Times New Roman" panose="02020603050405020304" pitchFamily="18" charset="0"/>
            </a:rPr>
            <a:t> CMTĐ: </a:t>
          </a:r>
          <a:r>
            <a:rPr lang="en-US" b="1" dirty="0" err="1">
              <a:solidFill>
                <a:srgbClr val="002060"/>
              </a:solidFill>
              <a:latin typeface="Times New Roman" panose="02020603050405020304" pitchFamily="18" charset="0"/>
              <a:cs typeface="Times New Roman" panose="02020603050405020304" pitchFamily="18" charset="0"/>
            </a:rPr>
            <a:t>Giải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phóng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dân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tộc</a:t>
          </a:r>
          <a:r>
            <a:rPr lang="en-US" b="1" dirty="0">
              <a:solidFill>
                <a:srgbClr val="002060"/>
              </a:solidFill>
              <a:latin typeface="Times New Roman" panose="02020603050405020304" pitchFamily="18" charset="0"/>
              <a:cs typeface="Times New Roman" panose="02020603050405020304" pitchFamily="18" charset="0"/>
            </a:rPr>
            <a:t> </a:t>
          </a:r>
          <a:endParaRPr lang="en-US" dirty="0">
            <a:solidFill>
              <a:srgbClr val="002060"/>
            </a:solidFill>
            <a:latin typeface="Times New Roman" panose="02020603050405020304" pitchFamily="18" charset="0"/>
            <a:cs typeface="Times New Roman" panose="02020603050405020304" pitchFamily="18" charset="0"/>
          </a:endParaRPr>
        </a:p>
      </dgm:t>
    </dgm:pt>
    <dgm:pt modelId="{13A46901-2E4B-41F7-A055-A0A1E390B2D3}" cxnId="{428D7017-07DD-4594-8103-387AE1DDC40E}" type="parTrans">
      <dgm:prSet/>
      <dgm:spPr/>
      <dgm:t>
        <a:bodyPr/>
        <a:lstStyle/>
        <a:p>
          <a:endParaRPr lang="en-US"/>
        </a:p>
      </dgm:t>
    </dgm:pt>
    <dgm:pt modelId="{1A6587C6-8D4A-4467-8D3E-BD07FEAC816B}" cxnId="{428D7017-07DD-4594-8103-387AE1DDC40E}" type="sibTrans">
      <dgm:prSet/>
      <dgm:spPr/>
      <dgm:t>
        <a:bodyPr/>
        <a:lstStyle/>
        <a:p>
          <a:endParaRPr lang="en-US"/>
        </a:p>
      </dgm:t>
    </dgm:pt>
    <dgm:pt modelId="{80A4F473-E3A8-4819-98A0-2B589BAC76C4}" type="pres">
      <dgm:prSet presAssocID="{BD01ECC0-704C-400E-82CB-0B702BEB5340}" presName="outerComposite" presStyleCnt="0">
        <dgm:presLayoutVars>
          <dgm:chMax val="5"/>
          <dgm:dir/>
          <dgm:resizeHandles val="exact"/>
        </dgm:presLayoutVars>
      </dgm:prSet>
      <dgm:spPr/>
      <dgm:t>
        <a:bodyPr/>
        <a:lstStyle/>
        <a:p>
          <a:endParaRPr lang="en-US"/>
        </a:p>
      </dgm:t>
    </dgm:pt>
    <dgm:pt modelId="{796F4902-BF83-40FC-AEC8-309D8576FFEC}" type="pres">
      <dgm:prSet presAssocID="{BD01ECC0-704C-400E-82CB-0B702BEB5340}" presName="dummyMaxCanvas" presStyleCnt="0">
        <dgm:presLayoutVars/>
      </dgm:prSet>
      <dgm:spPr/>
    </dgm:pt>
    <dgm:pt modelId="{1A159517-EA77-440E-B657-4B2C1DC1F137}" type="pres">
      <dgm:prSet presAssocID="{BD01ECC0-704C-400E-82CB-0B702BEB5340}" presName="FourNodes_1" presStyleLbl="node1" presStyleIdx="0" presStyleCnt="4" custScaleX="101089" custScaleY="119632">
        <dgm:presLayoutVars>
          <dgm:bulletEnabled val="1"/>
        </dgm:presLayoutVars>
      </dgm:prSet>
      <dgm:spPr/>
      <dgm:t>
        <a:bodyPr/>
        <a:lstStyle/>
        <a:p>
          <a:endParaRPr lang="en-US"/>
        </a:p>
      </dgm:t>
    </dgm:pt>
    <dgm:pt modelId="{6DEDAD45-56C5-439C-AEBA-C7DE92A4B89C}" type="pres">
      <dgm:prSet presAssocID="{BD01ECC0-704C-400E-82CB-0B702BEB5340}" presName="FourNodes_2" presStyleLbl="node1" presStyleIdx="1" presStyleCnt="4">
        <dgm:presLayoutVars>
          <dgm:bulletEnabled val="1"/>
        </dgm:presLayoutVars>
      </dgm:prSet>
      <dgm:spPr/>
      <dgm:t>
        <a:bodyPr/>
        <a:lstStyle/>
        <a:p>
          <a:endParaRPr lang="en-US"/>
        </a:p>
      </dgm:t>
    </dgm:pt>
    <dgm:pt modelId="{AA068953-6B57-46CC-94A4-2EF420395070}" type="pres">
      <dgm:prSet presAssocID="{BD01ECC0-704C-400E-82CB-0B702BEB5340}" presName="FourNodes_3" presStyleLbl="node1" presStyleIdx="2" presStyleCnt="4">
        <dgm:presLayoutVars>
          <dgm:bulletEnabled val="1"/>
        </dgm:presLayoutVars>
      </dgm:prSet>
      <dgm:spPr/>
      <dgm:t>
        <a:bodyPr/>
        <a:lstStyle/>
        <a:p>
          <a:endParaRPr lang="en-US"/>
        </a:p>
      </dgm:t>
    </dgm:pt>
    <dgm:pt modelId="{0A7462A5-4210-4005-85EF-BE5E492D48BA}" type="pres">
      <dgm:prSet presAssocID="{BD01ECC0-704C-400E-82CB-0B702BEB5340}" presName="FourNodes_4" presStyleLbl="node1" presStyleIdx="3" presStyleCnt="4">
        <dgm:presLayoutVars>
          <dgm:bulletEnabled val="1"/>
        </dgm:presLayoutVars>
      </dgm:prSet>
      <dgm:spPr/>
      <dgm:t>
        <a:bodyPr/>
        <a:lstStyle/>
        <a:p>
          <a:endParaRPr lang="en-US"/>
        </a:p>
      </dgm:t>
    </dgm:pt>
    <dgm:pt modelId="{FD440A4B-A95B-475A-B611-3A54A711EBDA}" type="pres">
      <dgm:prSet presAssocID="{BD01ECC0-704C-400E-82CB-0B702BEB5340}" presName="FourConn_1-2" presStyleLbl="fgAccFollowNode1" presStyleIdx="0" presStyleCnt="3">
        <dgm:presLayoutVars>
          <dgm:bulletEnabled val="1"/>
        </dgm:presLayoutVars>
      </dgm:prSet>
      <dgm:spPr/>
      <dgm:t>
        <a:bodyPr/>
        <a:lstStyle/>
        <a:p>
          <a:endParaRPr lang="en-US"/>
        </a:p>
      </dgm:t>
    </dgm:pt>
    <dgm:pt modelId="{EC5A5EEB-F693-463C-8C87-FF0C4AD5E2EF}" type="pres">
      <dgm:prSet presAssocID="{BD01ECC0-704C-400E-82CB-0B702BEB5340}" presName="FourConn_2-3" presStyleLbl="fgAccFollowNode1" presStyleIdx="1" presStyleCnt="3">
        <dgm:presLayoutVars>
          <dgm:bulletEnabled val="1"/>
        </dgm:presLayoutVars>
      </dgm:prSet>
      <dgm:spPr/>
      <dgm:t>
        <a:bodyPr/>
        <a:lstStyle/>
        <a:p>
          <a:endParaRPr lang="en-US"/>
        </a:p>
      </dgm:t>
    </dgm:pt>
    <dgm:pt modelId="{D7FF6E35-2885-4859-B88D-B1EA2043FD6A}" type="pres">
      <dgm:prSet presAssocID="{BD01ECC0-704C-400E-82CB-0B702BEB5340}" presName="FourConn_3-4" presStyleLbl="fgAccFollowNode1" presStyleIdx="2" presStyleCnt="3">
        <dgm:presLayoutVars>
          <dgm:bulletEnabled val="1"/>
        </dgm:presLayoutVars>
      </dgm:prSet>
      <dgm:spPr/>
      <dgm:t>
        <a:bodyPr/>
        <a:lstStyle/>
        <a:p>
          <a:endParaRPr lang="en-US"/>
        </a:p>
      </dgm:t>
    </dgm:pt>
    <dgm:pt modelId="{59683738-6CFC-469E-AD5F-156BAE47125F}" type="pres">
      <dgm:prSet presAssocID="{BD01ECC0-704C-400E-82CB-0B702BEB5340}" presName="FourNodes_1_text" presStyleLbl="node1" presStyleIdx="3" presStyleCnt="4">
        <dgm:presLayoutVars>
          <dgm:bulletEnabled val="1"/>
        </dgm:presLayoutVars>
      </dgm:prSet>
      <dgm:spPr/>
      <dgm:t>
        <a:bodyPr/>
        <a:lstStyle/>
        <a:p>
          <a:endParaRPr lang="en-US"/>
        </a:p>
      </dgm:t>
    </dgm:pt>
    <dgm:pt modelId="{A7E306BB-F634-4DD1-90DF-D95F80DA7B90}" type="pres">
      <dgm:prSet presAssocID="{BD01ECC0-704C-400E-82CB-0B702BEB5340}" presName="FourNodes_2_text" presStyleLbl="node1" presStyleIdx="3" presStyleCnt="4">
        <dgm:presLayoutVars>
          <dgm:bulletEnabled val="1"/>
        </dgm:presLayoutVars>
      </dgm:prSet>
      <dgm:spPr/>
      <dgm:t>
        <a:bodyPr/>
        <a:lstStyle/>
        <a:p>
          <a:endParaRPr lang="en-US"/>
        </a:p>
      </dgm:t>
    </dgm:pt>
    <dgm:pt modelId="{D60267B9-08EF-4445-9B17-9E5A5625AFE3}" type="pres">
      <dgm:prSet presAssocID="{BD01ECC0-704C-400E-82CB-0B702BEB5340}" presName="FourNodes_3_text" presStyleLbl="node1" presStyleIdx="3" presStyleCnt="4">
        <dgm:presLayoutVars>
          <dgm:bulletEnabled val="1"/>
        </dgm:presLayoutVars>
      </dgm:prSet>
      <dgm:spPr/>
      <dgm:t>
        <a:bodyPr/>
        <a:lstStyle/>
        <a:p>
          <a:endParaRPr lang="en-US"/>
        </a:p>
      </dgm:t>
    </dgm:pt>
    <dgm:pt modelId="{E2541DF5-5144-4E86-835B-D89B84B51D49}" type="pres">
      <dgm:prSet presAssocID="{BD01ECC0-704C-400E-82CB-0B702BEB5340}" presName="FourNodes_4_text" presStyleLbl="node1" presStyleIdx="3" presStyleCnt="4">
        <dgm:presLayoutVars>
          <dgm:bulletEnabled val="1"/>
        </dgm:presLayoutVars>
      </dgm:prSet>
      <dgm:spPr/>
      <dgm:t>
        <a:bodyPr/>
        <a:lstStyle/>
        <a:p>
          <a:endParaRPr lang="en-US"/>
        </a:p>
      </dgm:t>
    </dgm:pt>
  </dgm:ptLst>
  <dgm:cxnLst>
    <dgm:cxn modelId="{E3C5ECA8-072A-4E8E-BEEE-838546D2C752}" type="presOf" srcId="{2581DC2B-2163-439E-92EB-7F6C4F4768B7}" destId="{E2541DF5-5144-4E86-835B-D89B84B51D49}" srcOrd="1" destOrd="0" presId="urn:microsoft.com/office/officeart/2005/8/layout/vProcess5"/>
    <dgm:cxn modelId="{1EA5FD2D-CB77-4449-BBCE-999A63A0C559}" type="presOf" srcId="{2581DC2B-2163-439E-92EB-7F6C4F4768B7}" destId="{0A7462A5-4210-4005-85EF-BE5E492D48BA}" srcOrd="0" destOrd="0" presId="urn:microsoft.com/office/officeart/2005/8/layout/vProcess5"/>
    <dgm:cxn modelId="{06F9DF12-265B-4DBF-AF56-FBB0B5646F31}" srcId="{BD01ECC0-704C-400E-82CB-0B702BEB5340}" destId="{EC3AE9E2-6287-4E03-97BD-EEFE828CD8DA}" srcOrd="0" destOrd="0" parTransId="{8596DB8B-A922-4822-A90E-F34417FE7C87}" sibTransId="{0819263C-8EDC-4A7C-87DD-8F3829D800E0}"/>
    <dgm:cxn modelId="{6383D001-A5DA-45DA-B7F0-1E10A6521ED1}" type="presOf" srcId="{EC3AE9E2-6287-4E03-97BD-EEFE828CD8DA}" destId="{1A159517-EA77-440E-B657-4B2C1DC1F137}" srcOrd="0" destOrd="0" presId="urn:microsoft.com/office/officeart/2005/8/layout/vProcess5"/>
    <dgm:cxn modelId="{EF64ADBA-4532-4196-9212-9868FC496556}" type="presOf" srcId="{BD01ECC0-704C-400E-82CB-0B702BEB5340}" destId="{80A4F473-E3A8-4819-98A0-2B589BAC76C4}" srcOrd="0" destOrd="0" presId="urn:microsoft.com/office/officeart/2005/8/layout/vProcess5"/>
    <dgm:cxn modelId="{F5028C83-DA64-4955-8D83-866C45B8F267}" type="presOf" srcId="{AD5C159F-791F-4CDD-87FC-DE1397B74AD5}" destId="{A7E306BB-F634-4DD1-90DF-D95F80DA7B90}" srcOrd="1" destOrd="0" presId="urn:microsoft.com/office/officeart/2005/8/layout/vProcess5"/>
    <dgm:cxn modelId="{428D7017-07DD-4594-8103-387AE1DDC40E}" srcId="{BD01ECC0-704C-400E-82CB-0B702BEB5340}" destId="{2581DC2B-2163-439E-92EB-7F6C4F4768B7}" srcOrd="3" destOrd="0" parTransId="{13A46901-2E4B-41F7-A055-A0A1E390B2D3}" sibTransId="{1A6587C6-8D4A-4467-8D3E-BD07FEAC816B}"/>
    <dgm:cxn modelId="{B5F02DF4-E8A1-4944-9074-AC9D3B94EF4E}" type="presOf" srcId="{AD5C159F-791F-4CDD-87FC-DE1397B74AD5}" destId="{6DEDAD45-56C5-439C-AEBA-C7DE92A4B89C}" srcOrd="0" destOrd="0" presId="urn:microsoft.com/office/officeart/2005/8/layout/vProcess5"/>
    <dgm:cxn modelId="{3A113D38-AE44-480D-A7EE-A850F4F8B88A}" type="presOf" srcId="{EC3AE9E2-6287-4E03-97BD-EEFE828CD8DA}" destId="{59683738-6CFC-469E-AD5F-156BAE47125F}" srcOrd="1" destOrd="0" presId="urn:microsoft.com/office/officeart/2005/8/layout/vProcess5"/>
    <dgm:cxn modelId="{53B58C96-203F-4F06-8799-62A1191AAB0C}" type="presOf" srcId="{0819263C-8EDC-4A7C-87DD-8F3829D800E0}" destId="{FD440A4B-A95B-475A-B611-3A54A711EBDA}" srcOrd="0" destOrd="0" presId="urn:microsoft.com/office/officeart/2005/8/layout/vProcess5"/>
    <dgm:cxn modelId="{77896ACF-36BA-4B45-BCCF-9A0EDA97C5EE}" type="presOf" srcId="{CA52BC6C-8724-4B12-8A2C-584763C91B7C}" destId="{EC5A5EEB-F693-463C-8C87-FF0C4AD5E2EF}" srcOrd="0" destOrd="0" presId="urn:microsoft.com/office/officeart/2005/8/layout/vProcess5"/>
    <dgm:cxn modelId="{F4FFCDA4-5461-4128-B29B-F56899150E99}" type="presOf" srcId="{0D71E67C-16C7-4071-85EA-2A8F1627BAC5}" destId="{D7FF6E35-2885-4859-B88D-B1EA2043FD6A}" srcOrd="0" destOrd="0" presId="urn:microsoft.com/office/officeart/2005/8/layout/vProcess5"/>
    <dgm:cxn modelId="{F73E8027-43A0-4C54-9D5E-6ACCE58A2651}" srcId="{BD01ECC0-704C-400E-82CB-0B702BEB5340}" destId="{E40CF242-E5DB-450F-B52C-5BFBC00D786A}" srcOrd="2" destOrd="0" parTransId="{CCFC2434-EAEE-4CE2-B6D7-68F6CB656795}" sibTransId="{0D71E67C-16C7-4071-85EA-2A8F1627BAC5}"/>
    <dgm:cxn modelId="{A859E237-9154-4C81-A02F-353A39852D74}" type="presOf" srcId="{E40CF242-E5DB-450F-B52C-5BFBC00D786A}" destId="{D60267B9-08EF-4445-9B17-9E5A5625AFE3}" srcOrd="1" destOrd="0" presId="urn:microsoft.com/office/officeart/2005/8/layout/vProcess5"/>
    <dgm:cxn modelId="{226CE01B-A0F7-4320-AF93-3F5BD848F129}" srcId="{BD01ECC0-704C-400E-82CB-0B702BEB5340}" destId="{AD5C159F-791F-4CDD-87FC-DE1397B74AD5}" srcOrd="1" destOrd="0" parTransId="{B125C672-8F0B-413B-B99D-3E47459F0F8B}" sibTransId="{CA52BC6C-8724-4B12-8A2C-584763C91B7C}"/>
    <dgm:cxn modelId="{54B9A07A-FB66-4589-A7DC-8CA22D772EE1}" type="presOf" srcId="{E40CF242-E5DB-450F-B52C-5BFBC00D786A}" destId="{AA068953-6B57-46CC-94A4-2EF420395070}" srcOrd="0" destOrd="0" presId="urn:microsoft.com/office/officeart/2005/8/layout/vProcess5"/>
    <dgm:cxn modelId="{21DABDBA-1D9C-4C7A-8158-A6EC05575206}" type="presParOf" srcId="{80A4F473-E3A8-4819-98A0-2B589BAC76C4}" destId="{796F4902-BF83-40FC-AEC8-309D8576FFEC}" srcOrd="0" destOrd="0" presId="urn:microsoft.com/office/officeart/2005/8/layout/vProcess5"/>
    <dgm:cxn modelId="{839D6541-B5B8-454E-974A-91A19CC10878}" type="presParOf" srcId="{80A4F473-E3A8-4819-98A0-2B589BAC76C4}" destId="{1A159517-EA77-440E-B657-4B2C1DC1F137}" srcOrd="1" destOrd="0" presId="urn:microsoft.com/office/officeart/2005/8/layout/vProcess5"/>
    <dgm:cxn modelId="{362BB943-0B75-49CE-9578-8E0FCDF10D8C}" type="presParOf" srcId="{80A4F473-E3A8-4819-98A0-2B589BAC76C4}" destId="{6DEDAD45-56C5-439C-AEBA-C7DE92A4B89C}" srcOrd="2" destOrd="0" presId="urn:microsoft.com/office/officeart/2005/8/layout/vProcess5"/>
    <dgm:cxn modelId="{72F8FA8D-F8EC-4265-9C80-BC986463296A}" type="presParOf" srcId="{80A4F473-E3A8-4819-98A0-2B589BAC76C4}" destId="{AA068953-6B57-46CC-94A4-2EF420395070}" srcOrd="3" destOrd="0" presId="urn:microsoft.com/office/officeart/2005/8/layout/vProcess5"/>
    <dgm:cxn modelId="{3CE79B87-3806-4510-A3D4-E226B910A81F}" type="presParOf" srcId="{80A4F473-E3A8-4819-98A0-2B589BAC76C4}" destId="{0A7462A5-4210-4005-85EF-BE5E492D48BA}" srcOrd="4" destOrd="0" presId="urn:microsoft.com/office/officeart/2005/8/layout/vProcess5"/>
    <dgm:cxn modelId="{229CB8BF-D143-4C20-A314-B82D7E0B9650}" type="presParOf" srcId="{80A4F473-E3A8-4819-98A0-2B589BAC76C4}" destId="{FD440A4B-A95B-475A-B611-3A54A711EBDA}" srcOrd="5" destOrd="0" presId="urn:microsoft.com/office/officeart/2005/8/layout/vProcess5"/>
    <dgm:cxn modelId="{13BEE0CC-8D1F-4DE1-9560-071536192292}" type="presParOf" srcId="{80A4F473-E3A8-4819-98A0-2B589BAC76C4}" destId="{EC5A5EEB-F693-463C-8C87-FF0C4AD5E2EF}" srcOrd="6" destOrd="0" presId="urn:microsoft.com/office/officeart/2005/8/layout/vProcess5"/>
    <dgm:cxn modelId="{F8972324-58BE-45B2-8295-EBF6DB52DFCC}" type="presParOf" srcId="{80A4F473-E3A8-4819-98A0-2B589BAC76C4}" destId="{D7FF6E35-2885-4859-B88D-B1EA2043FD6A}" srcOrd="7" destOrd="0" presId="urn:microsoft.com/office/officeart/2005/8/layout/vProcess5"/>
    <dgm:cxn modelId="{1AF2F7E8-A8AF-424B-940E-F92016905BC6}" type="presParOf" srcId="{80A4F473-E3A8-4819-98A0-2B589BAC76C4}" destId="{59683738-6CFC-469E-AD5F-156BAE47125F}" srcOrd="8" destOrd="0" presId="urn:microsoft.com/office/officeart/2005/8/layout/vProcess5"/>
    <dgm:cxn modelId="{7122CD61-18F3-4FC6-B6AF-454E0DE15FFD}" type="presParOf" srcId="{80A4F473-E3A8-4819-98A0-2B589BAC76C4}" destId="{A7E306BB-F634-4DD1-90DF-D95F80DA7B90}" srcOrd="9" destOrd="0" presId="urn:microsoft.com/office/officeart/2005/8/layout/vProcess5"/>
    <dgm:cxn modelId="{5690AFDC-0CC1-4200-94FB-CC0B123F4106}" type="presParOf" srcId="{80A4F473-E3A8-4819-98A0-2B589BAC76C4}" destId="{D60267B9-08EF-4445-9B17-9E5A5625AFE3}" srcOrd="10" destOrd="0" presId="urn:microsoft.com/office/officeart/2005/8/layout/vProcess5"/>
    <dgm:cxn modelId="{60EB2DED-0F0A-4297-9559-DABCC60F1DB3}" type="presParOf" srcId="{80A4F473-E3A8-4819-98A0-2B589BAC76C4}" destId="{E2541DF5-5144-4E86-835B-D89B84B51D49}" srcOrd="11" destOrd="0" presId="urn:microsoft.com/office/officeart/2005/8/layout/vProcess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F8DB91-9A84-429C-9A33-85FA57E48089}"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CF275F45-02E3-45A9-B4DB-3402ACFEDCB5}">
      <dgm:prSet custT="1"/>
      <dgm:spPr/>
      <dgm:t>
        <a:bodyPr/>
        <a:lstStyle/>
        <a:p>
          <a:pPr rtl="0"/>
          <a:r>
            <a:rPr lang="en-US" sz="3200" b="1" dirty="0" err="1">
              <a:solidFill>
                <a:srgbClr val="00B050"/>
              </a:solidFill>
              <a:latin typeface="Times New Roman" panose="02020603050405020304" pitchFamily="18" charset="0"/>
              <a:cs typeface="Times New Roman" panose="02020603050405020304" pitchFamily="18" charset="0"/>
            </a:rPr>
            <a:t>Mục</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tiêu</a:t>
          </a:r>
          <a:endParaRPr lang="en-US" sz="3200" b="1" dirty="0">
            <a:solidFill>
              <a:srgbClr val="00B050"/>
            </a:solidFill>
            <a:latin typeface="Times New Roman" panose="02020603050405020304" pitchFamily="18" charset="0"/>
            <a:cs typeface="Times New Roman" panose="02020603050405020304" pitchFamily="18" charset="0"/>
          </a:endParaRPr>
        </a:p>
      </dgm:t>
    </dgm:pt>
    <dgm:pt modelId="{A8004F2C-DAFA-46BE-80C7-019578DDC8F7}" cxnId="{BEC9186C-5F26-49B4-907C-2639063E8866}" type="parTrans">
      <dgm:prSet/>
      <dgm:spPr/>
      <dgm:t>
        <a:bodyPr/>
        <a:lstStyle/>
        <a:p>
          <a:endParaRPr lang="en-US"/>
        </a:p>
      </dgm:t>
    </dgm:pt>
    <dgm:pt modelId="{76454209-39C9-4E8D-8BE6-F9EFF3AC3CAA}" cxnId="{BEC9186C-5F26-49B4-907C-2639063E8866}" type="sibTrans">
      <dgm:prSet/>
      <dgm:spPr/>
      <dgm:t>
        <a:bodyPr/>
        <a:lstStyle/>
        <a:p>
          <a:endParaRPr lang="en-US"/>
        </a:p>
      </dgm:t>
    </dgm:pt>
    <dgm:pt modelId="{17F2E48D-5D20-4EC5-9591-C79AFC491A39}">
      <dgm:prSet custT="1"/>
      <dgm:spPr/>
      <dgm:t>
        <a:bodyPr/>
        <a:lstStyle/>
        <a:p>
          <a:pPr rtl="0"/>
          <a:r>
            <a:rPr lang="en-US" sz="3200" b="1" dirty="0" err="1">
              <a:solidFill>
                <a:srgbClr val="7030A0"/>
              </a:solidFill>
              <a:latin typeface="Times New Roman" panose="02020603050405020304" pitchFamily="18" charset="0"/>
              <a:cs typeface="Times New Roman" panose="02020603050405020304" pitchFamily="18" charset="0"/>
            </a:rPr>
            <a:t>Conđường</a:t>
          </a:r>
          <a:r>
            <a:rPr lang="en-US" sz="3200" b="1" dirty="0">
              <a:solidFill>
                <a:srgbClr val="7030A0"/>
              </a:solidFill>
              <a:latin typeface="Times New Roman" panose="02020603050405020304" pitchFamily="18" charset="0"/>
              <a:cs typeface="Times New Roman" panose="02020603050405020304" pitchFamily="18" charset="0"/>
            </a:rPr>
            <a:t> CMGPDT</a:t>
          </a:r>
        </a:p>
      </dgm:t>
    </dgm:pt>
    <dgm:pt modelId="{DE0B0B14-908F-471B-BE85-D5AC50EA27DB}" cxnId="{E49D3857-8E13-40B3-A5ED-93E225A74E1E}" type="parTrans">
      <dgm:prSet/>
      <dgm:spPr/>
      <dgm:t>
        <a:bodyPr/>
        <a:lstStyle/>
        <a:p>
          <a:endParaRPr lang="en-US"/>
        </a:p>
      </dgm:t>
    </dgm:pt>
    <dgm:pt modelId="{D8431C91-E80D-4CA8-B83B-B1EF0F532911}" cxnId="{E49D3857-8E13-40B3-A5ED-93E225A74E1E}" type="sibTrans">
      <dgm:prSet/>
      <dgm:spPr/>
      <dgm:t>
        <a:bodyPr/>
        <a:lstStyle/>
        <a:p>
          <a:endParaRPr lang="en-US"/>
        </a:p>
      </dgm:t>
    </dgm:pt>
    <dgm:pt modelId="{074F5641-769C-4CBE-B16B-05A7936FFEC0}">
      <dgm:prSet custT="1"/>
      <dgm:spPr/>
      <dgm:t>
        <a:bodyPr/>
        <a:lstStyle/>
        <a:p>
          <a:pPr rtl="0"/>
          <a:r>
            <a:rPr lang="en-US" sz="3200" b="1" dirty="0" err="1">
              <a:solidFill>
                <a:srgbClr val="002060"/>
              </a:solidFill>
              <a:latin typeface="Times New Roman" panose="02020603050405020304" pitchFamily="18" charset="0"/>
              <a:cs typeface="Times New Roman" panose="02020603050405020304" pitchFamily="18" charset="0"/>
            </a:rPr>
            <a:t>Lãnh</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đạo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cách</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mạng</a:t>
          </a:r>
          <a:endParaRPr lang="en-US" sz="3200" b="1" dirty="0">
            <a:solidFill>
              <a:srgbClr val="002060"/>
            </a:solidFill>
            <a:latin typeface="Times New Roman" panose="02020603050405020304" pitchFamily="18" charset="0"/>
            <a:cs typeface="Times New Roman" panose="02020603050405020304" pitchFamily="18" charset="0"/>
          </a:endParaRPr>
        </a:p>
      </dgm:t>
    </dgm:pt>
    <dgm:pt modelId="{0B3C0974-915E-4E95-89CF-3C3CFF430FF6}" cxnId="{3802BB16-5CFE-42FF-AD5D-410642E48D39}" type="parTrans">
      <dgm:prSet/>
      <dgm:spPr/>
      <dgm:t>
        <a:bodyPr/>
        <a:lstStyle/>
        <a:p>
          <a:endParaRPr lang="en-US"/>
        </a:p>
      </dgm:t>
    </dgm:pt>
    <dgm:pt modelId="{DE8B5DDE-FCA8-4BB8-A5F6-A5DFC51D854C}" cxnId="{3802BB16-5CFE-42FF-AD5D-410642E48D39}" type="sibTrans">
      <dgm:prSet/>
      <dgm:spPr/>
      <dgm:t>
        <a:bodyPr/>
        <a:lstStyle/>
        <a:p>
          <a:endParaRPr lang="en-US"/>
        </a:p>
      </dgm:t>
    </dgm:pt>
    <dgm:pt modelId="{C114982A-4F40-4804-A93B-C9F16E55B67F}">
      <dgm:prSet custT="1"/>
      <dgm:spPr/>
      <dgm:t>
        <a:bodyPr/>
        <a:lstStyle/>
        <a:p>
          <a:pPr rtl="0"/>
          <a:r>
            <a:rPr lang="en-US" sz="3200" b="1" dirty="0" err="1">
              <a:solidFill>
                <a:srgbClr val="0070C0"/>
              </a:solidFill>
              <a:latin typeface="Times New Roman" panose="02020603050405020304" pitchFamily="18" charset="0"/>
              <a:cs typeface="Times New Roman" panose="02020603050405020304" pitchFamily="18" charset="0"/>
            </a:rPr>
            <a:t>Lực</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lượng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cách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mạng</a:t>
          </a:r>
          <a:endParaRPr lang="en-US" sz="3200" b="1" dirty="0">
            <a:solidFill>
              <a:srgbClr val="0070C0"/>
            </a:solidFill>
            <a:latin typeface="Times New Roman" panose="02020603050405020304" pitchFamily="18" charset="0"/>
            <a:cs typeface="Times New Roman" panose="02020603050405020304" pitchFamily="18" charset="0"/>
          </a:endParaRPr>
        </a:p>
      </dgm:t>
    </dgm:pt>
    <dgm:pt modelId="{3DF84A72-035D-4B39-BB45-75DFA3C6F5BE}" cxnId="{5E8ABB7B-012F-46A0-925B-44EC707B571A}" type="parTrans">
      <dgm:prSet/>
      <dgm:spPr/>
      <dgm:t>
        <a:bodyPr/>
        <a:lstStyle/>
        <a:p>
          <a:endParaRPr lang="en-US"/>
        </a:p>
      </dgm:t>
    </dgm:pt>
    <dgm:pt modelId="{8DB28EDE-F2A2-4DDA-8F43-75AF2D2A3F6C}" cxnId="{5E8ABB7B-012F-46A0-925B-44EC707B571A}" type="sibTrans">
      <dgm:prSet/>
      <dgm:spPr/>
      <dgm:t>
        <a:bodyPr/>
        <a:lstStyle/>
        <a:p>
          <a:endParaRPr lang="en-US"/>
        </a:p>
      </dgm:t>
    </dgm:pt>
    <dgm:pt modelId="{EDD840F6-6F79-4F3B-9574-37788C0732C4}">
      <dgm:prSet custT="1"/>
      <dgm:spPr/>
      <dgm:t>
        <a:bodyPr/>
        <a:lstStyle/>
        <a:p>
          <a:pPr rtl="0"/>
          <a:r>
            <a:rPr lang="en-US" sz="3200" b="1" dirty="0" err="1">
              <a:solidFill>
                <a:srgbClr val="00B0F0"/>
              </a:solidFill>
              <a:latin typeface="Times New Roman" panose="02020603050405020304" pitchFamily="18" charset="0"/>
              <a:cs typeface="Times New Roman" panose="02020603050405020304" pitchFamily="18" charset="0"/>
            </a:rPr>
            <a:t>Khả</a:t>
          </a:r>
          <a:r>
            <a:rPr lang="en-US" sz="3200" b="1" dirty="0">
              <a:solidFill>
                <a:srgbClr val="00B0F0"/>
              </a:solidFill>
              <a:latin typeface="Times New Roman" panose="02020603050405020304" pitchFamily="18" charset="0"/>
              <a:cs typeface="Times New Roman" panose="02020603050405020304" pitchFamily="18" charset="0"/>
            </a:rPr>
            <a:t> </a:t>
          </a:r>
          <a:r>
            <a:rPr lang="en-US" sz="3200" b="1" dirty="0" err="1">
              <a:solidFill>
                <a:srgbClr val="00B0F0"/>
              </a:solidFill>
              <a:latin typeface="Times New Roman" panose="02020603050405020304" pitchFamily="18" charset="0"/>
              <a:cs typeface="Times New Roman" panose="02020603050405020304" pitchFamily="18" charset="0"/>
            </a:rPr>
            <a:t>năng</a:t>
          </a:r>
          <a:r>
            <a:rPr lang="en-US" sz="3200" b="1" dirty="0">
              <a:solidFill>
                <a:srgbClr val="00B0F0"/>
              </a:solidFill>
              <a:latin typeface="Times New Roman" panose="02020603050405020304" pitchFamily="18" charset="0"/>
              <a:cs typeface="Times New Roman" panose="02020603050405020304" pitchFamily="18" charset="0"/>
            </a:rPr>
            <a:t> CM</a:t>
          </a:r>
        </a:p>
      </dgm:t>
    </dgm:pt>
    <dgm:pt modelId="{2F3C2A39-531D-41DE-8C55-92F914371EE7}" cxnId="{A2723D6D-7272-4032-9579-FCCFE785405B}" type="parTrans">
      <dgm:prSet/>
      <dgm:spPr/>
      <dgm:t>
        <a:bodyPr/>
        <a:lstStyle/>
        <a:p>
          <a:endParaRPr lang="en-US"/>
        </a:p>
      </dgm:t>
    </dgm:pt>
    <dgm:pt modelId="{6AA48DAC-91AE-4E9F-AAAE-ADCC97FCC6F4}" cxnId="{A2723D6D-7272-4032-9579-FCCFE785405B}" type="sibTrans">
      <dgm:prSet/>
      <dgm:spPr/>
      <dgm:t>
        <a:bodyPr/>
        <a:lstStyle/>
        <a:p>
          <a:endParaRPr lang="en-US"/>
        </a:p>
      </dgm:t>
    </dgm:pt>
    <dgm:pt modelId="{4265359B-6D0B-4D5C-9388-A101FB6822D7}">
      <dgm:prSet custT="1"/>
      <dgm:spPr/>
      <dgm:t>
        <a:bodyPr/>
        <a:lstStyle/>
        <a:p>
          <a:pPr rtl="0"/>
          <a:r>
            <a:rPr lang="en-US" sz="3200" b="1" dirty="0" err="1">
              <a:solidFill>
                <a:srgbClr val="C00000"/>
              </a:solidFill>
              <a:latin typeface="Times New Roman" panose="02020603050405020304" pitchFamily="18" charset="0"/>
              <a:cs typeface="Times New Roman" panose="02020603050405020304" pitchFamily="18" charset="0"/>
            </a:rPr>
            <a:t>Phương</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pháp</a:t>
          </a:r>
          <a:r>
            <a:rPr lang="en-US" sz="3200" b="1" dirty="0">
              <a:solidFill>
                <a:srgbClr val="C00000"/>
              </a:solidFill>
              <a:latin typeface="Times New Roman" panose="02020603050405020304" pitchFamily="18" charset="0"/>
              <a:cs typeface="Times New Roman" panose="02020603050405020304" pitchFamily="18" charset="0"/>
            </a:rPr>
            <a:t> CM</a:t>
          </a:r>
        </a:p>
      </dgm:t>
    </dgm:pt>
    <dgm:pt modelId="{6ED955B0-8A60-426D-87A5-A7BCE1660C16}" cxnId="{70A9BABD-2C05-40A2-BEC5-0FB8E1E56513}" type="parTrans">
      <dgm:prSet/>
      <dgm:spPr/>
      <dgm:t>
        <a:bodyPr/>
        <a:lstStyle/>
        <a:p>
          <a:endParaRPr lang="en-US"/>
        </a:p>
      </dgm:t>
    </dgm:pt>
    <dgm:pt modelId="{018C5E07-F7AA-4B4E-9565-AF4DBA882E61}" cxnId="{70A9BABD-2C05-40A2-BEC5-0FB8E1E56513}" type="sibTrans">
      <dgm:prSet/>
      <dgm:spPr/>
      <dgm:t>
        <a:bodyPr/>
        <a:lstStyle/>
        <a:p>
          <a:endParaRPr lang="en-US"/>
        </a:p>
      </dgm:t>
    </dgm:pt>
    <dgm:pt modelId="{21B46FD9-E4AB-44A2-B6EF-ED8074ABA097}">
      <dgm:prSet/>
      <dgm:spPr/>
      <dgm:t>
        <a:bodyPr/>
        <a:lstStyle/>
        <a:p>
          <a:pPr rtl="0"/>
          <a:endParaRPr lang="en-US" dirty="0"/>
        </a:p>
      </dgm:t>
    </dgm:pt>
    <dgm:pt modelId="{116CA523-CC1F-4C3D-AF0A-F889364F9B1E}" cxnId="{786F55FC-C101-4EA1-ABE5-8C12AE860D81}" type="parTrans">
      <dgm:prSet/>
      <dgm:spPr/>
      <dgm:t>
        <a:bodyPr/>
        <a:lstStyle/>
        <a:p>
          <a:endParaRPr lang="en-US"/>
        </a:p>
      </dgm:t>
    </dgm:pt>
    <dgm:pt modelId="{EEBEDCFE-2211-4CCF-B31F-19F0D69D3985}" cxnId="{786F55FC-C101-4EA1-ABE5-8C12AE860D81}" type="sibTrans">
      <dgm:prSet/>
      <dgm:spPr/>
      <dgm:t>
        <a:bodyPr/>
        <a:lstStyle/>
        <a:p>
          <a:endParaRPr lang="en-US"/>
        </a:p>
      </dgm:t>
    </dgm:pt>
    <dgm:pt modelId="{56509C0A-D08B-47B1-B7B1-B9ADC7B516A3}" type="pres">
      <dgm:prSet presAssocID="{F5F8DB91-9A84-429C-9A33-85FA57E48089}" presName="compositeShape" presStyleCnt="0">
        <dgm:presLayoutVars>
          <dgm:chMax val="7"/>
          <dgm:dir/>
          <dgm:resizeHandles val="exact"/>
        </dgm:presLayoutVars>
      </dgm:prSet>
      <dgm:spPr/>
      <dgm:t>
        <a:bodyPr/>
        <a:lstStyle/>
        <a:p>
          <a:endParaRPr lang="en-US"/>
        </a:p>
      </dgm:t>
    </dgm:pt>
    <dgm:pt modelId="{E962F77E-EF96-45F3-B19C-C30B0B4A85D7}" type="pres">
      <dgm:prSet presAssocID="{CF275F45-02E3-45A9-B4DB-3402ACFEDCB5}" presName="circ1" presStyleLbl="vennNode1" presStyleIdx="0" presStyleCnt="7" custLinFactNeighborX="-4961" custLinFactNeighborY="-24028"/>
      <dgm:spPr/>
    </dgm:pt>
    <dgm:pt modelId="{EBF189B3-8848-47BB-AF11-84AB423CAD31}" type="pres">
      <dgm:prSet presAssocID="{CF275F45-02E3-45A9-B4DB-3402ACFEDCB5}" presName="circ1Tx" presStyleLbl="revTx" presStyleIdx="0" presStyleCnt="0">
        <dgm:presLayoutVars>
          <dgm:chMax val="0"/>
          <dgm:chPref val="0"/>
          <dgm:bulletEnabled val="1"/>
        </dgm:presLayoutVars>
      </dgm:prSet>
      <dgm:spPr/>
      <dgm:t>
        <a:bodyPr/>
        <a:lstStyle/>
        <a:p>
          <a:endParaRPr lang="en-US"/>
        </a:p>
      </dgm:t>
    </dgm:pt>
    <dgm:pt modelId="{F9755E55-2BAC-420E-9292-19CBEEB32EEE}" type="pres">
      <dgm:prSet presAssocID="{17F2E48D-5D20-4EC5-9591-C79AFC491A39}" presName="circ2" presStyleLbl="vennNode1" presStyleIdx="1" presStyleCnt="7" custLinFactNeighborX="-4961" custLinFactNeighborY="-24028"/>
      <dgm:spPr/>
    </dgm:pt>
    <dgm:pt modelId="{A8C93F5C-BD29-4142-B62A-C650393E1799}" type="pres">
      <dgm:prSet presAssocID="{17F2E48D-5D20-4EC5-9591-C79AFC491A39}" presName="circ2Tx" presStyleLbl="revTx" presStyleIdx="0" presStyleCnt="0" custScaleX="145757">
        <dgm:presLayoutVars>
          <dgm:chMax val="0"/>
          <dgm:chPref val="0"/>
          <dgm:bulletEnabled val="1"/>
        </dgm:presLayoutVars>
      </dgm:prSet>
      <dgm:spPr/>
      <dgm:t>
        <a:bodyPr/>
        <a:lstStyle/>
        <a:p>
          <a:endParaRPr lang="en-US"/>
        </a:p>
      </dgm:t>
    </dgm:pt>
    <dgm:pt modelId="{30D3C29B-F12B-41F1-B4FF-707F0A597A59}" type="pres">
      <dgm:prSet presAssocID="{074F5641-769C-4CBE-B16B-05A7936FFEC0}" presName="circ3" presStyleLbl="vennNode1" presStyleIdx="2" presStyleCnt="7" custLinFactNeighborX="-4961" custLinFactNeighborY="-24028"/>
      <dgm:spPr/>
    </dgm:pt>
    <dgm:pt modelId="{E69DE525-63C2-4A5B-87A2-3299229C2BFE}" type="pres">
      <dgm:prSet presAssocID="{074F5641-769C-4CBE-B16B-05A7936FFEC0}" presName="circ3Tx" presStyleLbl="revTx" presStyleIdx="0" presStyleCnt="0" custLinFactNeighborX="-3688" custLinFactNeighborY="6965">
        <dgm:presLayoutVars>
          <dgm:chMax val="0"/>
          <dgm:chPref val="0"/>
          <dgm:bulletEnabled val="1"/>
        </dgm:presLayoutVars>
      </dgm:prSet>
      <dgm:spPr/>
      <dgm:t>
        <a:bodyPr/>
        <a:lstStyle/>
        <a:p>
          <a:endParaRPr lang="en-US"/>
        </a:p>
      </dgm:t>
    </dgm:pt>
    <dgm:pt modelId="{6C937F5C-DE5A-495B-BEB5-24EDAC7B20FE}" type="pres">
      <dgm:prSet presAssocID="{C114982A-4F40-4804-A93B-C9F16E55B67F}" presName="circ4" presStyleLbl="vennNode1" presStyleIdx="3" presStyleCnt="7" custLinFactNeighborX="-4961" custLinFactNeighborY="-24028"/>
      <dgm:spPr/>
    </dgm:pt>
    <dgm:pt modelId="{9FDC1C8C-40DB-465A-9066-E76D471B12E0}" type="pres">
      <dgm:prSet presAssocID="{C114982A-4F40-4804-A93B-C9F16E55B67F}" presName="circ4Tx" presStyleLbl="revTx" presStyleIdx="0" presStyleCnt="0" custLinFactX="-4423" custLinFactNeighborX="-100000" custLinFactNeighborY="-5648">
        <dgm:presLayoutVars>
          <dgm:chMax val="0"/>
          <dgm:chPref val="0"/>
          <dgm:bulletEnabled val="1"/>
        </dgm:presLayoutVars>
      </dgm:prSet>
      <dgm:spPr/>
      <dgm:t>
        <a:bodyPr/>
        <a:lstStyle/>
        <a:p>
          <a:endParaRPr lang="en-US"/>
        </a:p>
      </dgm:t>
    </dgm:pt>
    <dgm:pt modelId="{8CF0C0CB-D07C-4CE1-8527-8113631545E6}" type="pres">
      <dgm:prSet presAssocID="{EDD840F6-6F79-4F3B-9574-37788C0732C4}" presName="circ5" presStyleLbl="vennNode1" presStyleIdx="4" presStyleCnt="7" custLinFactNeighborX="-4961" custLinFactNeighborY="-24028"/>
      <dgm:spPr/>
    </dgm:pt>
    <dgm:pt modelId="{BD20065D-33B3-4C65-BFBD-8D9CCE273E04}" type="pres">
      <dgm:prSet presAssocID="{EDD840F6-6F79-4F3B-9574-37788C0732C4}" presName="circ5Tx" presStyleLbl="revTx" presStyleIdx="0" presStyleCnt="0" custLinFactY="-18043" custLinFactNeighborX="-42542" custLinFactNeighborY="-100000">
        <dgm:presLayoutVars>
          <dgm:chMax val="0"/>
          <dgm:chPref val="0"/>
          <dgm:bulletEnabled val="1"/>
        </dgm:presLayoutVars>
      </dgm:prSet>
      <dgm:spPr/>
      <dgm:t>
        <a:bodyPr/>
        <a:lstStyle/>
        <a:p>
          <a:endParaRPr lang="en-US"/>
        </a:p>
      </dgm:t>
    </dgm:pt>
    <dgm:pt modelId="{B7703F3A-F1C7-4D3D-99ED-ADAE9F96995B}" type="pres">
      <dgm:prSet presAssocID="{4265359B-6D0B-4D5C-9388-A101FB6822D7}" presName="circ6" presStyleLbl="vennNode1" presStyleIdx="5" presStyleCnt="7" custLinFactNeighborX="-4961" custLinFactNeighborY="-24028"/>
      <dgm:spPr/>
    </dgm:pt>
    <dgm:pt modelId="{E54E824E-3916-4A3C-A1A8-F19E9867723C}" type="pres">
      <dgm:prSet presAssocID="{4265359B-6D0B-4D5C-9388-A101FB6822D7}" presName="circ6Tx" presStyleLbl="revTx" presStyleIdx="0" presStyleCnt="0" custScaleX="123459" custLinFactY="-9746" custLinFactNeighborX="-2894" custLinFactNeighborY="-100000">
        <dgm:presLayoutVars>
          <dgm:chMax val="0"/>
          <dgm:chPref val="0"/>
          <dgm:bulletEnabled val="1"/>
        </dgm:presLayoutVars>
      </dgm:prSet>
      <dgm:spPr/>
      <dgm:t>
        <a:bodyPr/>
        <a:lstStyle/>
        <a:p>
          <a:endParaRPr lang="en-US"/>
        </a:p>
      </dgm:t>
    </dgm:pt>
    <dgm:pt modelId="{C4CFF74D-61EA-4242-862A-9F34EE29A0BE}" type="pres">
      <dgm:prSet presAssocID="{21B46FD9-E4AB-44A2-B6EF-ED8074ABA097}" presName="circ7" presStyleLbl="vennNode1" presStyleIdx="6" presStyleCnt="7" custLinFactNeighborX="-4961" custLinFactNeighborY="-24028"/>
      <dgm:spPr/>
    </dgm:pt>
    <dgm:pt modelId="{E9099ABF-1EA7-4A24-BD79-10B505666ACB}" type="pres">
      <dgm:prSet presAssocID="{21B46FD9-E4AB-44A2-B6EF-ED8074ABA097}" presName="circ7Tx" presStyleLbl="revTx" presStyleIdx="0" presStyleCnt="0">
        <dgm:presLayoutVars>
          <dgm:chMax val="0"/>
          <dgm:chPref val="0"/>
          <dgm:bulletEnabled val="1"/>
        </dgm:presLayoutVars>
      </dgm:prSet>
      <dgm:spPr/>
      <dgm:t>
        <a:bodyPr/>
        <a:lstStyle/>
        <a:p>
          <a:endParaRPr lang="en-US"/>
        </a:p>
      </dgm:t>
    </dgm:pt>
  </dgm:ptLst>
  <dgm:cxnLst>
    <dgm:cxn modelId="{3DE4ED33-1814-4573-BFED-07748BB649AE}" type="presOf" srcId="{4265359B-6D0B-4D5C-9388-A101FB6822D7}" destId="{E54E824E-3916-4A3C-A1A8-F19E9867723C}" srcOrd="0" destOrd="0" presId="urn:microsoft.com/office/officeart/2005/8/layout/venn1"/>
    <dgm:cxn modelId="{3C38756A-0FD3-4D48-9101-CA3CAE2CCF73}" type="presOf" srcId="{21B46FD9-E4AB-44A2-B6EF-ED8074ABA097}" destId="{E9099ABF-1EA7-4A24-BD79-10B505666ACB}" srcOrd="0" destOrd="0" presId="urn:microsoft.com/office/officeart/2005/8/layout/venn1"/>
    <dgm:cxn modelId="{A2723D6D-7272-4032-9579-FCCFE785405B}" srcId="{F5F8DB91-9A84-429C-9A33-85FA57E48089}" destId="{EDD840F6-6F79-4F3B-9574-37788C0732C4}" srcOrd="4" destOrd="0" parTransId="{2F3C2A39-531D-41DE-8C55-92F914371EE7}" sibTransId="{6AA48DAC-91AE-4E9F-AAAE-ADCC97FCC6F4}"/>
    <dgm:cxn modelId="{02297533-6E9B-4991-B797-17A907B30B81}" type="presOf" srcId="{F5F8DB91-9A84-429C-9A33-85FA57E48089}" destId="{56509C0A-D08B-47B1-B7B1-B9ADC7B516A3}" srcOrd="0" destOrd="0" presId="urn:microsoft.com/office/officeart/2005/8/layout/venn1"/>
    <dgm:cxn modelId="{84EAA6F7-E80B-4BE7-9601-5FC140D26152}" type="presOf" srcId="{C114982A-4F40-4804-A93B-C9F16E55B67F}" destId="{9FDC1C8C-40DB-465A-9066-E76D471B12E0}" srcOrd="0" destOrd="0" presId="urn:microsoft.com/office/officeart/2005/8/layout/venn1"/>
    <dgm:cxn modelId="{C173A763-8FE5-4885-877F-048BB790568E}" type="presOf" srcId="{074F5641-769C-4CBE-B16B-05A7936FFEC0}" destId="{E69DE525-63C2-4A5B-87A2-3299229C2BFE}" srcOrd="0" destOrd="0" presId="urn:microsoft.com/office/officeart/2005/8/layout/venn1"/>
    <dgm:cxn modelId="{5E8ABB7B-012F-46A0-925B-44EC707B571A}" srcId="{F5F8DB91-9A84-429C-9A33-85FA57E48089}" destId="{C114982A-4F40-4804-A93B-C9F16E55B67F}" srcOrd="3" destOrd="0" parTransId="{3DF84A72-035D-4B39-BB45-75DFA3C6F5BE}" sibTransId="{8DB28EDE-F2A2-4DDA-8F43-75AF2D2A3F6C}"/>
    <dgm:cxn modelId="{0BDB9E1A-143F-4C41-9539-F4B3B50233E2}" type="presOf" srcId="{17F2E48D-5D20-4EC5-9591-C79AFC491A39}" destId="{A8C93F5C-BD29-4142-B62A-C650393E1799}" srcOrd="0" destOrd="0" presId="urn:microsoft.com/office/officeart/2005/8/layout/venn1"/>
    <dgm:cxn modelId="{3802BB16-5CFE-42FF-AD5D-410642E48D39}" srcId="{F5F8DB91-9A84-429C-9A33-85FA57E48089}" destId="{074F5641-769C-4CBE-B16B-05A7936FFEC0}" srcOrd="2" destOrd="0" parTransId="{0B3C0974-915E-4E95-89CF-3C3CFF430FF6}" sibTransId="{DE8B5DDE-FCA8-4BB8-A5F6-A5DFC51D854C}"/>
    <dgm:cxn modelId="{46C34549-F098-4A7B-807C-0EFA32D20090}" type="presOf" srcId="{EDD840F6-6F79-4F3B-9574-37788C0732C4}" destId="{BD20065D-33B3-4C65-BFBD-8D9CCE273E04}" srcOrd="0" destOrd="0" presId="urn:microsoft.com/office/officeart/2005/8/layout/venn1"/>
    <dgm:cxn modelId="{E49D3857-8E13-40B3-A5ED-93E225A74E1E}" srcId="{F5F8DB91-9A84-429C-9A33-85FA57E48089}" destId="{17F2E48D-5D20-4EC5-9591-C79AFC491A39}" srcOrd="1" destOrd="0" parTransId="{DE0B0B14-908F-471B-BE85-D5AC50EA27DB}" sibTransId="{D8431C91-E80D-4CA8-B83B-B1EF0F532911}"/>
    <dgm:cxn modelId="{70A9BABD-2C05-40A2-BEC5-0FB8E1E56513}" srcId="{F5F8DB91-9A84-429C-9A33-85FA57E48089}" destId="{4265359B-6D0B-4D5C-9388-A101FB6822D7}" srcOrd="5" destOrd="0" parTransId="{6ED955B0-8A60-426D-87A5-A7BCE1660C16}" sibTransId="{018C5E07-F7AA-4B4E-9565-AF4DBA882E61}"/>
    <dgm:cxn modelId="{B2184578-2FC1-43D9-9257-31B79383B544}" type="presOf" srcId="{CF275F45-02E3-45A9-B4DB-3402ACFEDCB5}" destId="{EBF189B3-8848-47BB-AF11-84AB423CAD31}" srcOrd="0" destOrd="0" presId="urn:microsoft.com/office/officeart/2005/8/layout/venn1"/>
    <dgm:cxn modelId="{BEC9186C-5F26-49B4-907C-2639063E8866}" srcId="{F5F8DB91-9A84-429C-9A33-85FA57E48089}" destId="{CF275F45-02E3-45A9-B4DB-3402ACFEDCB5}" srcOrd="0" destOrd="0" parTransId="{A8004F2C-DAFA-46BE-80C7-019578DDC8F7}" sibTransId="{76454209-39C9-4E8D-8BE6-F9EFF3AC3CAA}"/>
    <dgm:cxn modelId="{786F55FC-C101-4EA1-ABE5-8C12AE860D81}" srcId="{F5F8DB91-9A84-429C-9A33-85FA57E48089}" destId="{21B46FD9-E4AB-44A2-B6EF-ED8074ABA097}" srcOrd="6" destOrd="0" parTransId="{116CA523-CC1F-4C3D-AF0A-F889364F9B1E}" sibTransId="{EEBEDCFE-2211-4CCF-B31F-19F0D69D3985}"/>
    <dgm:cxn modelId="{BB385087-4437-4A0C-8117-9AAF06C05670}" type="presParOf" srcId="{56509C0A-D08B-47B1-B7B1-B9ADC7B516A3}" destId="{E962F77E-EF96-45F3-B19C-C30B0B4A85D7}" srcOrd="0" destOrd="0" presId="urn:microsoft.com/office/officeart/2005/8/layout/venn1"/>
    <dgm:cxn modelId="{2777D293-12D1-42CC-A55C-6D62FC44B070}" type="presParOf" srcId="{56509C0A-D08B-47B1-B7B1-B9ADC7B516A3}" destId="{EBF189B3-8848-47BB-AF11-84AB423CAD31}" srcOrd="1" destOrd="0" presId="urn:microsoft.com/office/officeart/2005/8/layout/venn1"/>
    <dgm:cxn modelId="{82233800-0885-4FE2-87E3-299192DAA199}" type="presParOf" srcId="{56509C0A-D08B-47B1-B7B1-B9ADC7B516A3}" destId="{F9755E55-2BAC-420E-9292-19CBEEB32EEE}" srcOrd="2" destOrd="0" presId="urn:microsoft.com/office/officeart/2005/8/layout/venn1"/>
    <dgm:cxn modelId="{C3402903-BD4C-4F0C-B607-9AF26C8B676E}" type="presParOf" srcId="{56509C0A-D08B-47B1-B7B1-B9ADC7B516A3}" destId="{A8C93F5C-BD29-4142-B62A-C650393E1799}" srcOrd="3" destOrd="0" presId="urn:microsoft.com/office/officeart/2005/8/layout/venn1"/>
    <dgm:cxn modelId="{AE5B768B-2DD0-4443-B789-CCCF27646B99}" type="presParOf" srcId="{56509C0A-D08B-47B1-B7B1-B9ADC7B516A3}" destId="{30D3C29B-F12B-41F1-B4FF-707F0A597A59}" srcOrd="4" destOrd="0" presId="urn:microsoft.com/office/officeart/2005/8/layout/venn1"/>
    <dgm:cxn modelId="{D48A96EC-ADA3-4F6C-B3C7-E3556D1C177A}" type="presParOf" srcId="{56509C0A-D08B-47B1-B7B1-B9ADC7B516A3}" destId="{E69DE525-63C2-4A5B-87A2-3299229C2BFE}" srcOrd="5" destOrd="0" presId="urn:microsoft.com/office/officeart/2005/8/layout/venn1"/>
    <dgm:cxn modelId="{8FDB05A8-78AB-4484-9603-BBD28F88535C}" type="presParOf" srcId="{56509C0A-D08B-47B1-B7B1-B9ADC7B516A3}" destId="{6C937F5C-DE5A-495B-BEB5-24EDAC7B20FE}" srcOrd="6" destOrd="0" presId="urn:microsoft.com/office/officeart/2005/8/layout/venn1"/>
    <dgm:cxn modelId="{F64A3648-EE40-4CFE-863B-710266FFEBE5}" type="presParOf" srcId="{56509C0A-D08B-47B1-B7B1-B9ADC7B516A3}" destId="{9FDC1C8C-40DB-465A-9066-E76D471B12E0}" srcOrd="7" destOrd="0" presId="urn:microsoft.com/office/officeart/2005/8/layout/venn1"/>
    <dgm:cxn modelId="{310216A7-D3A3-4927-B9B5-14DBF40C790D}" type="presParOf" srcId="{56509C0A-D08B-47B1-B7B1-B9ADC7B516A3}" destId="{8CF0C0CB-D07C-4CE1-8527-8113631545E6}" srcOrd="8" destOrd="0" presId="urn:microsoft.com/office/officeart/2005/8/layout/venn1"/>
    <dgm:cxn modelId="{DCCB07E4-D8FD-4F71-9300-8DA7235E5D77}" type="presParOf" srcId="{56509C0A-D08B-47B1-B7B1-B9ADC7B516A3}" destId="{BD20065D-33B3-4C65-BFBD-8D9CCE273E04}" srcOrd="9" destOrd="0" presId="urn:microsoft.com/office/officeart/2005/8/layout/venn1"/>
    <dgm:cxn modelId="{D6F842A0-58F0-4A09-81FF-44E13D16C360}" type="presParOf" srcId="{56509C0A-D08B-47B1-B7B1-B9ADC7B516A3}" destId="{B7703F3A-F1C7-4D3D-99ED-ADAE9F96995B}" srcOrd="10" destOrd="0" presId="urn:microsoft.com/office/officeart/2005/8/layout/venn1"/>
    <dgm:cxn modelId="{9827DAEE-7D3A-4624-A6B7-385F1EACD854}" type="presParOf" srcId="{56509C0A-D08B-47B1-B7B1-B9ADC7B516A3}" destId="{E54E824E-3916-4A3C-A1A8-F19E9867723C}" srcOrd="11" destOrd="0" presId="urn:microsoft.com/office/officeart/2005/8/layout/venn1"/>
    <dgm:cxn modelId="{0F8AF266-05A5-46E8-BF20-6491391FF593}" type="presParOf" srcId="{56509C0A-D08B-47B1-B7B1-B9ADC7B516A3}" destId="{C4CFF74D-61EA-4242-862A-9F34EE29A0BE}" srcOrd="12" destOrd="0" presId="urn:microsoft.com/office/officeart/2005/8/layout/venn1"/>
    <dgm:cxn modelId="{75BF936E-6B2C-4487-8EB5-D8575D8ED26F}" type="presParOf" srcId="{56509C0A-D08B-47B1-B7B1-B9ADC7B516A3}" destId="{E9099ABF-1EA7-4A24-BD79-10B505666ACB}" srcOrd="13" destOrd="0" presId="urn:microsoft.com/office/officeart/2005/8/layout/venn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BA21D2C-2EC1-4582-977E-061FBC407F66}" type="doc">
      <dgm:prSet loTypeId="urn:microsoft.com/office/officeart/2005/8/layout/vList3#1" loCatId="list" qsTypeId="urn:microsoft.com/office/officeart/2005/8/quickstyle/simple1" qsCatId="simple" csTypeId="urn:microsoft.com/office/officeart/2005/8/colors/accent1_2" csCatId="accent1" phldr="1"/>
      <dgm:spPr/>
    </dgm:pt>
    <dgm:pt modelId="{46CAAB8F-FCD6-4A75-8213-1FE0116F3A49}">
      <dgm:prSet phldrT="[Text]" custT="1"/>
      <dgm:spPr>
        <a:solidFill>
          <a:schemeClr val="accent5">
            <a:lumMod val="20000"/>
            <a:lumOff val="80000"/>
          </a:schemeClr>
        </a:solidFill>
      </dgm:spPr>
      <dgm:t>
        <a:bodyPr/>
        <a:lstStyle/>
        <a:p>
          <a:pPr algn="l"/>
          <a:r>
            <a:rPr lang="en-US" sz="2800" b="1" dirty="0"/>
            <a:t> </a:t>
          </a:r>
          <a:r>
            <a:rPr lang="en-US" sz="2800" b="1" dirty="0" err="1">
              <a:solidFill>
                <a:srgbClr val="002060"/>
              </a:solidFill>
              <a:latin typeface="Times New Roman" panose="02020603050405020304" pitchFamily="18" charset="0"/>
              <a:cs typeface="Times New Roman" panose="02020603050405020304" pitchFamily="18" charset="0"/>
            </a:rPr>
            <a:t>Bài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học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rút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ra</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từ</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những</a:t>
          </a:r>
          <a:r>
            <a:rPr lang="en-US" sz="2800" b="1" dirty="0">
              <a:solidFill>
                <a:srgbClr val="002060"/>
              </a:solidFill>
              <a:latin typeface="Times New Roman" panose="02020603050405020304" pitchFamily="18" charset="0"/>
              <a:cs typeface="Times New Roman" panose="02020603050405020304" pitchFamily="18" charset="0"/>
            </a:rPr>
            <a:t> con </a:t>
          </a:r>
          <a:r>
            <a:rPr lang="en-US" sz="2800" b="1" dirty="0" err="1">
              <a:solidFill>
                <a:srgbClr val="002060"/>
              </a:solidFill>
              <a:latin typeface="Times New Roman" panose="02020603050405020304" pitchFamily="18" charset="0"/>
              <a:cs typeface="Times New Roman" panose="02020603050405020304" pitchFamily="18" charset="0"/>
            </a:rPr>
            <a:t>đường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cứu</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nước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trước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đó</a:t>
          </a:r>
          <a:r>
            <a:rPr lang="en-US" sz="2800" b="1" dirty="0">
              <a:solidFill>
                <a:srgbClr val="002060"/>
              </a:solidFill>
              <a:latin typeface="Times New Roman" panose="02020603050405020304" pitchFamily="18" charset="0"/>
              <a:cs typeface="Times New Roman" panose="02020603050405020304" pitchFamily="18" charset="0"/>
              <a:hlinkClick xmlns:r="http://schemas.openxmlformats.org/officeDocument/2006/relationships" r:id="rId1" action="ppaction://hlinkpres?slideindex=1&amp;slidetitle="/>
            </a:rPr>
            <a:t>.  </a:t>
          </a:r>
          <a:r>
            <a:rPr lang="en-US" sz="2800" b="1" dirty="0">
              <a:solidFill>
                <a:srgbClr val="002060"/>
              </a:solidFill>
              <a:latin typeface="Times New Roman" panose="02020603050405020304" pitchFamily="18" charset="0"/>
              <a:cs typeface="Times New Roman" panose="02020603050405020304" pitchFamily="18" charset="0"/>
            </a:rPr>
            <a:t>   </a:t>
          </a:r>
        </a:p>
      </dgm:t>
    </dgm:pt>
    <dgm:pt modelId="{FEACC6E3-CC7D-4175-820C-3F14AECB6146}" cxnId="{0BEB4B8A-21C6-496B-99BA-2E08313B6424}" type="parTrans">
      <dgm:prSet/>
      <dgm:spPr/>
      <dgm:t>
        <a:bodyPr/>
        <a:lstStyle/>
        <a:p>
          <a:endParaRPr lang="en-US"/>
        </a:p>
      </dgm:t>
    </dgm:pt>
    <dgm:pt modelId="{99655ACB-A81C-4CC0-962E-64C71577C0F1}" cxnId="{0BEB4B8A-21C6-496B-99BA-2E08313B6424}" type="sibTrans">
      <dgm:prSet/>
      <dgm:spPr/>
      <dgm:t>
        <a:bodyPr/>
        <a:lstStyle/>
        <a:p>
          <a:endParaRPr lang="en-US"/>
        </a:p>
      </dgm:t>
    </dgm:pt>
    <dgm:pt modelId="{46B62BE0-D4FF-49EB-AD23-C0B2BCE2CFE1}">
      <dgm:prSet phldrT="[Text]" custT="1"/>
      <dgm:spPr>
        <a:solidFill>
          <a:schemeClr val="accent5">
            <a:lumMod val="20000"/>
            <a:lumOff val="80000"/>
          </a:schemeClr>
        </a:solidFill>
      </dgm:spPr>
      <dgm:t>
        <a:bodyPr/>
        <a:lstStyle/>
        <a:p>
          <a:pPr algn="l"/>
          <a:r>
            <a:rPr lang="en-US" sz="2800" b="1" dirty="0">
              <a:solidFill>
                <a:srgbClr val="002060"/>
              </a:solidFill>
              <a:latin typeface="Times New Roman" panose="02020603050405020304" pitchFamily="18" charset="0"/>
              <a:cs typeface="Times New Roman" panose="02020603050405020304" pitchFamily="18" charset="0"/>
            </a:rPr>
            <a:t>CM </a:t>
          </a:r>
          <a:r>
            <a:rPr lang="en-US" sz="2800" b="1" dirty="0" err="1">
              <a:solidFill>
                <a:srgbClr val="002060"/>
              </a:solidFill>
              <a:latin typeface="Times New Roman" panose="02020603050405020304" pitchFamily="18" charset="0"/>
              <a:cs typeface="Times New Roman" panose="02020603050405020304" pitchFamily="18" charset="0"/>
            </a:rPr>
            <a:t>tư</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sản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không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triệt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để</a:t>
          </a:r>
          <a:r>
            <a:rPr lang="en-US" sz="2800" b="1" dirty="0">
              <a:solidFill>
                <a:srgbClr val="002060"/>
              </a:solidFill>
              <a:latin typeface="Times New Roman" panose="02020603050405020304" pitchFamily="18" charset="0"/>
              <a:cs typeface="Times New Roman" panose="02020603050405020304" pitchFamily="18" charset="0"/>
              <a:hlinkClick xmlns:r="http://schemas.openxmlformats.org/officeDocument/2006/relationships" r:id="rId2" action="ppaction://hlinkpres?slideindex=1&amp;slidetitle="/>
            </a:rPr>
            <a:t>. </a:t>
          </a:r>
          <a:endParaRPr lang="en-US" sz="2800" b="1" dirty="0">
            <a:solidFill>
              <a:srgbClr val="002060"/>
            </a:solidFill>
            <a:latin typeface="Times New Roman" panose="02020603050405020304" pitchFamily="18" charset="0"/>
            <a:cs typeface="Times New Roman" panose="02020603050405020304" pitchFamily="18" charset="0"/>
          </a:endParaRPr>
        </a:p>
      </dgm:t>
    </dgm:pt>
    <dgm:pt modelId="{29DA9590-37A1-41A3-951C-7C127AAB193D}" cxnId="{13938ABB-59B9-444E-9845-77335F5D6D68}" type="parTrans">
      <dgm:prSet/>
      <dgm:spPr/>
      <dgm:t>
        <a:bodyPr/>
        <a:lstStyle/>
        <a:p>
          <a:endParaRPr lang="en-US"/>
        </a:p>
      </dgm:t>
    </dgm:pt>
    <dgm:pt modelId="{9905DD64-3109-4E1E-ACA6-5A77D632C0B0}" cxnId="{13938ABB-59B9-444E-9845-77335F5D6D68}" type="sibTrans">
      <dgm:prSet/>
      <dgm:spPr/>
      <dgm:t>
        <a:bodyPr/>
        <a:lstStyle/>
        <a:p>
          <a:endParaRPr lang="en-US"/>
        </a:p>
      </dgm:t>
    </dgm:pt>
    <dgm:pt modelId="{B2EAE236-04C5-493D-B517-1C9BB5FBDA06}">
      <dgm:prSet phldrT="[Text]" custT="1"/>
      <dgm:spPr>
        <a:solidFill>
          <a:schemeClr val="accent5">
            <a:lumMod val="20000"/>
            <a:lumOff val="80000"/>
          </a:schemeClr>
        </a:solidFill>
      </dgm:spPr>
      <dgm:t>
        <a:bodyPr/>
        <a:lstStyle/>
        <a:p>
          <a:pPr algn="l"/>
          <a:r>
            <a:rPr lang="en-US" sz="2800" b="1" dirty="0">
              <a:solidFill>
                <a:srgbClr val="002060"/>
              </a:solidFill>
              <a:latin typeface="Times New Roman" panose="02020603050405020304" pitchFamily="18" charset="0"/>
              <a:cs typeface="Times New Roman" panose="02020603050405020304" pitchFamily="18" charset="0"/>
            </a:rPr>
            <a:t>Con </a:t>
          </a:r>
          <a:r>
            <a:rPr lang="en-US" sz="2800" b="1" dirty="0" err="1">
              <a:solidFill>
                <a:srgbClr val="002060"/>
              </a:solidFill>
              <a:latin typeface="Times New Roman" panose="02020603050405020304" pitchFamily="18" charset="0"/>
              <a:cs typeface="Times New Roman" panose="02020603050405020304" pitchFamily="18" charset="0"/>
            </a:rPr>
            <a:t>đường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giải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phóng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dân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tộc</a:t>
          </a:r>
          <a:r>
            <a:rPr lang="en-US" sz="2800" b="1" dirty="0">
              <a:solidFill>
                <a:srgbClr val="002060"/>
              </a:solidFill>
              <a:latin typeface="Times New Roman" panose="02020603050405020304" pitchFamily="18" charset="0"/>
              <a:cs typeface="Times New Roman" panose="02020603050405020304" pitchFamily="18" charset="0"/>
              <a:hlinkClick xmlns:r="http://schemas.openxmlformats.org/officeDocument/2006/relationships" r:id="rId3" action="ppaction://hlinkpres?slideindex=1&amp;slidetitle="/>
            </a:rPr>
            <a:t>. </a:t>
          </a:r>
          <a:r>
            <a:rPr lang="en-US" sz="2800" b="1" dirty="0">
              <a:solidFill>
                <a:srgbClr val="002060"/>
              </a:solidFill>
              <a:latin typeface="Times New Roman" panose="02020603050405020304" pitchFamily="18" charset="0"/>
              <a:cs typeface="Times New Roman" panose="02020603050405020304" pitchFamily="18" charset="0"/>
            </a:rPr>
            <a:t> </a:t>
          </a:r>
        </a:p>
      </dgm:t>
    </dgm:pt>
    <dgm:pt modelId="{2427F649-24A1-4FC6-90BB-F65F8030EE6C}" cxnId="{F1AA6D14-7445-434A-9A47-B970264455FE}" type="parTrans">
      <dgm:prSet/>
      <dgm:spPr/>
      <dgm:t>
        <a:bodyPr/>
        <a:lstStyle/>
        <a:p>
          <a:endParaRPr lang="en-US"/>
        </a:p>
      </dgm:t>
    </dgm:pt>
    <dgm:pt modelId="{978E691C-502C-4D2D-AFCC-8FCE0E62AE0B}" cxnId="{F1AA6D14-7445-434A-9A47-B970264455FE}" type="sibTrans">
      <dgm:prSet/>
      <dgm:spPr/>
      <dgm:t>
        <a:bodyPr/>
        <a:lstStyle/>
        <a:p>
          <a:endParaRPr lang="en-US"/>
        </a:p>
      </dgm:t>
    </dgm:pt>
    <dgm:pt modelId="{660E1412-0E43-4114-B178-C4B0ED3E4A00}" type="pres">
      <dgm:prSet presAssocID="{BBA21D2C-2EC1-4582-977E-061FBC407F66}" presName="linearFlow" presStyleCnt="0">
        <dgm:presLayoutVars>
          <dgm:dir/>
          <dgm:resizeHandles val="exact"/>
        </dgm:presLayoutVars>
      </dgm:prSet>
      <dgm:spPr/>
    </dgm:pt>
    <dgm:pt modelId="{37280BA0-D85C-4EBD-9812-2AB17C29018E}" type="pres">
      <dgm:prSet presAssocID="{46CAAB8F-FCD6-4A75-8213-1FE0116F3A49}" presName="composite" presStyleCnt="0"/>
      <dgm:spPr/>
    </dgm:pt>
    <dgm:pt modelId="{C633868B-B5D0-44B7-A636-D4FAEF57D7A6}" type="pres">
      <dgm:prSet presAssocID="{46CAAB8F-FCD6-4A75-8213-1FE0116F3A49}" presName="imgShp" presStyleLbl="fgImgPlace1" presStyleIdx="0" presStyleCnt="3" custLinFactNeighborX="-63918" custLinFactNeighborY="-3292"/>
      <dgm:spPr/>
    </dgm:pt>
    <dgm:pt modelId="{DB0D393D-4A37-4015-ADF9-A35994F577BE}" type="pres">
      <dgm:prSet presAssocID="{46CAAB8F-FCD6-4A75-8213-1FE0116F3A49}" presName="txShp" presStyleLbl="node1" presStyleIdx="0" presStyleCnt="3" custScaleX="133850">
        <dgm:presLayoutVars>
          <dgm:bulletEnabled val="1"/>
        </dgm:presLayoutVars>
      </dgm:prSet>
      <dgm:spPr/>
      <dgm:t>
        <a:bodyPr/>
        <a:lstStyle/>
        <a:p>
          <a:endParaRPr lang="en-US"/>
        </a:p>
      </dgm:t>
    </dgm:pt>
    <dgm:pt modelId="{ABFA47C0-670B-4226-99EB-7ECB5C9F44F1}" type="pres">
      <dgm:prSet presAssocID="{99655ACB-A81C-4CC0-962E-64C71577C0F1}" presName="spacing" presStyleCnt="0"/>
      <dgm:spPr/>
    </dgm:pt>
    <dgm:pt modelId="{1E131B85-4D2F-48F1-895A-FB29BEB26509}" type="pres">
      <dgm:prSet presAssocID="{46B62BE0-D4FF-49EB-AD23-C0B2BCE2CFE1}" presName="composite" presStyleCnt="0"/>
      <dgm:spPr/>
    </dgm:pt>
    <dgm:pt modelId="{983ECCAD-6D4C-47F0-B2B1-180E1667A1C3}" type="pres">
      <dgm:prSet presAssocID="{46B62BE0-D4FF-49EB-AD23-C0B2BCE2CFE1}" presName="imgShp" presStyleLbl="fgImgPlace1" presStyleIdx="1" presStyleCnt="3" custLinFactNeighborX="-67017" custLinFactNeighborY="-2770"/>
      <dgm:spPr/>
    </dgm:pt>
    <dgm:pt modelId="{0C243415-B4FD-4C4E-B8F5-6ED78989FEAD}" type="pres">
      <dgm:prSet presAssocID="{46B62BE0-D4FF-49EB-AD23-C0B2BCE2CFE1}" presName="txShp" presStyleLbl="node1" presStyleIdx="1" presStyleCnt="3" custScaleX="133879">
        <dgm:presLayoutVars>
          <dgm:bulletEnabled val="1"/>
        </dgm:presLayoutVars>
      </dgm:prSet>
      <dgm:spPr/>
      <dgm:t>
        <a:bodyPr/>
        <a:lstStyle/>
        <a:p>
          <a:endParaRPr lang="en-US"/>
        </a:p>
      </dgm:t>
    </dgm:pt>
    <dgm:pt modelId="{78BB2F77-28CD-4362-BE84-4646FAE4FD92}" type="pres">
      <dgm:prSet presAssocID="{9905DD64-3109-4E1E-ACA6-5A77D632C0B0}" presName="spacing" presStyleCnt="0"/>
      <dgm:spPr/>
    </dgm:pt>
    <dgm:pt modelId="{02894035-73EA-4E8F-8252-7205B364E270}" type="pres">
      <dgm:prSet presAssocID="{B2EAE236-04C5-493D-B517-1C9BB5FBDA06}" presName="composite" presStyleCnt="0"/>
      <dgm:spPr/>
    </dgm:pt>
    <dgm:pt modelId="{4078E6B1-CB42-4586-8A70-F65CB966F7B0}" type="pres">
      <dgm:prSet presAssocID="{B2EAE236-04C5-493D-B517-1C9BB5FBDA06}" presName="imgShp" presStyleLbl="fgImgPlace1" presStyleIdx="2" presStyleCnt="3" custLinFactNeighborX="-67022" custLinFactNeighborY="856"/>
      <dgm:spPr/>
    </dgm:pt>
    <dgm:pt modelId="{F8A8A514-E800-4DC3-97F8-C6E6B3D65286}" type="pres">
      <dgm:prSet presAssocID="{B2EAE236-04C5-493D-B517-1C9BB5FBDA06}" presName="txShp" presStyleLbl="node1" presStyleIdx="2" presStyleCnt="3" custScaleX="132581" custLinFactNeighborY="1403">
        <dgm:presLayoutVars>
          <dgm:bulletEnabled val="1"/>
        </dgm:presLayoutVars>
      </dgm:prSet>
      <dgm:spPr/>
      <dgm:t>
        <a:bodyPr/>
        <a:lstStyle/>
        <a:p>
          <a:endParaRPr lang="en-US"/>
        </a:p>
      </dgm:t>
    </dgm:pt>
  </dgm:ptLst>
  <dgm:cxnLst>
    <dgm:cxn modelId="{13938ABB-59B9-444E-9845-77335F5D6D68}" srcId="{BBA21D2C-2EC1-4582-977E-061FBC407F66}" destId="{46B62BE0-D4FF-49EB-AD23-C0B2BCE2CFE1}" srcOrd="1" destOrd="0" parTransId="{29DA9590-37A1-41A3-951C-7C127AAB193D}" sibTransId="{9905DD64-3109-4E1E-ACA6-5A77D632C0B0}"/>
    <dgm:cxn modelId="{1C5DEE54-7B4B-4255-8D4C-D7303FC2C61B}" type="presOf" srcId="{46CAAB8F-FCD6-4A75-8213-1FE0116F3A49}" destId="{DB0D393D-4A37-4015-ADF9-A35994F577BE}" srcOrd="0" destOrd="0" presId="urn:microsoft.com/office/officeart/2005/8/layout/vList3#1"/>
    <dgm:cxn modelId="{F1AA6D14-7445-434A-9A47-B970264455FE}" srcId="{BBA21D2C-2EC1-4582-977E-061FBC407F66}" destId="{B2EAE236-04C5-493D-B517-1C9BB5FBDA06}" srcOrd="2" destOrd="0" parTransId="{2427F649-24A1-4FC6-90BB-F65F8030EE6C}" sibTransId="{978E691C-502C-4D2D-AFCC-8FCE0E62AE0B}"/>
    <dgm:cxn modelId="{0BEB4B8A-21C6-496B-99BA-2E08313B6424}" srcId="{BBA21D2C-2EC1-4582-977E-061FBC407F66}" destId="{46CAAB8F-FCD6-4A75-8213-1FE0116F3A49}" srcOrd="0" destOrd="0" parTransId="{FEACC6E3-CC7D-4175-820C-3F14AECB6146}" sibTransId="{99655ACB-A81C-4CC0-962E-64C71577C0F1}"/>
    <dgm:cxn modelId="{51E2FF15-E4CC-4045-8C86-58A19CC801F2}" type="presOf" srcId="{BBA21D2C-2EC1-4582-977E-061FBC407F66}" destId="{660E1412-0E43-4114-B178-C4B0ED3E4A00}" srcOrd="0" destOrd="0" presId="urn:microsoft.com/office/officeart/2005/8/layout/vList3#1"/>
    <dgm:cxn modelId="{CD111915-92DD-47C1-96CE-79D7F3C83BE2}" type="presOf" srcId="{B2EAE236-04C5-493D-B517-1C9BB5FBDA06}" destId="{F8A8A514-E800-4DC3-97F8-C6E6B3D65286}" srcOrd="0" destOrd="0" presId="urn:microsoft.com/office/officeart/2005/8/layout/vList3#1"/>
    <dgm:cxn modelId="{7D21F514-FAED-421D-8FB9-B9AF2E929274}" type="presOf" srcId="{46B62BE0-D4FF-49EB-AD23-C0B2BCE2CFE1}" destId="{0C243415-B4FD-4C4E-B8F5-6ED78989FEAD}" srcOrd="0" destOrd="0" presId="urn:microsoft.com/office/officeart/2005/8/layout/vList3#1"/>
    <dgm:cxn modelId="{D9714F8E-9F00-47BA-8A8F-A125F5BA7544}" type="presParOf" srcId="{660E1412-0E43-4114-B178-C4B0ED3E4A00}" destId="{37280BA0-D85C-4EBD-9812-2AB17C29018E}" srcOrd="0" destOrd="0" presId="urn:microsoft.com/office/officeart/2005/8/layout/vList3#1"/>
    <dgm:cxn modelId="{FB5C9D1F-126D-4294-B98B-0937B50A7FBD}" type="presParOf" srcId="{37280BA0-D85C-4EBD-9812-2AB17C29018E}" destId="{C633868B-B5D0-44B7-A636-D4FAEF57D7A6}" srcOrd="0" destOrd="0" presId="urn:microsoft.com/office/officeart/2005/8/layout/vList3#1"/>
    <dgm:cxn modelId="{1060C730-87ED-43AB-B077-5CBC2C9A24C7}" type="presParOf" srcId="{37280BA0-D85C-4EBD-9812-2AB17C29018E}" destId="{DB0D393D-4A37-4015-ADF9-A35994F577BE}" srcOrd="1" destOrd="0" presId="urn:microsoft.com/office/officeart/2005/8/layout/vList3#1"/>
    <dgm:cxn modelId="{EF20F02C-14BC-4A4B-97BC-3BCC8B001722}" type="presParOf" srcId="{660E1412-0E43-4114-B178-C4B0ED3E4A00}" destId="{ABFA47C0-670B-4226-99EB-7ECB5C9F44F1}" srcOrd="1" destOrd="0" presId="urn:microsoft.com/office/officeart/2005/8/layout/vList3#1"/>
    <dgm:cxn modelId="{90ED10EA-CC73-4D43-8BC3-97F7717789F1}" type="presParOf" srcId="{660E1412-0E43-4114-B178-C4B0ED3E4A00}" destId="{1E131B85-4D2F-48F1-895A-FB29BEB26509}" srcOrd="2" destOrd="0" presId="urn:microsoft.com/office/officeart/2005/8/layout/vList3#1"/>
    <dgm:cxn modelId="{7B522C3E-AA03-422F-8FF9-742213D8B5E0}" type="presParOf" srcId="{1E131B85-4D2F-48F1-895A-FB29BEB26509}" destId="{983ECCAD-6D4C-47F0-B2B1-180E1667A1C3}" srcOrd="0" destOrd="0" presId="urn:microsoft.com/office/officeart/2005/8/layout/vList3#1"/>
    <dgm:cxn modelId="{D9F22A8E-B287-474E-8978-0A99F7BA1990}" type="presParOf" srcId="{1E131B85-4D2F-48F1-895A-FB29BEB26509}" destId="{0C243415-B4FD-4C4E-B8F5-6ED78989FEAD}" srcOrd="1" destOrd="0" presId="urn:microsoft.com/office/officeart/2005/8/layout/vList3#1"/>
    <dgm:cxn modelId="{A89459BB-638C-4839-A38D-86639202286B}" type="presParOf" srcId="{660E1412-0E43-4114-B178-C4B0ED3E4A00}" destId="{78BB2F77-28CD-4362-BE84-4646FAE4FD92}" srcOrd="3" destOrd="0" presId="urn:microsoft.com/office/officeart/2005/8/layout/vList3#1"/>
    <dgm:cxn modelId="{35F42185-5BCE-4DAB-B71E-739C4FC4150B}" type="presParOf" srcId="{660E1412-0E43-4114-B178-C4B0ED3E4A00}" destId="{02894035-73EA-4E8F-8252-7205B364E270}" srcOrd="4" destOrd="0" presId="urn:microsoft.com/office/officeart/2005/8/layout/vList3#1"/>
    <dgm:cxn modelId="{7DEEBA8E-ED38-4296-8EFA-1469C18F1E52}" type="presParOf" srcId="{02894035-73EA-4E8F-8252-7205B364E270}" destId="{4078E6B1-CB42-4586-8A70-F65CB966F7B0}" srcOrd="0" destOrd="0" presId="urn:microsoft.com/office/officeart/2005/8/layout/vList3#1"/>
    <dgm:cxn modelId="{501A4EEF-EE8E-4506-9537-697873D461B8}" type="presParOf" srcId="{02894035-73EA-4E8F-8252-7205B364E270}" destId="{F8A8A514-E800-4DC3-97F8-C6E6B3D65286}" srcOrd="1" destOrd="0" presId="urn:microsoft.com/office/officeart/2005/8/layout/vList3#1"/>
  </dgm:cxnLst>
  <dgm:bg>
    <a:solidFill>
      <a:schemeClr val="accent6">
        <a:lumMod val="60000"/>
        <a:lumOff val="40000"/>
      </a:schemeClr>
    </a:solidFill>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6F64FF-602B-47D6-8650-94717D0FEEE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2AF63648-874B-4C31-BE05-75C7DA45503E}">
      <dgm:prSet phldrT="[Text]" custT="1"/>
      <dgm:spPr>
        <a:solidFill>
          <a:schemeClr val="accent3">
            <a:lumMod val="60000"/>
            <a:lumOff val="40000"/>
          </a:schemeClr>
        </a:solidFill>
      </dgm:spPr>
      <dgm:t>
        <a:bodyPr/>
        <a:lstStyle/>
        <a:p>
          <a:r>
            <a:rPr lang="en-US" sz="3200" b="1" dirty="0">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Cách</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mạng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trước</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hết</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phải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có</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Đảng</a:t>
          </a:r>
          <a:endParaRPr lang="en-US" sz="3200" b="1" dirty="0">
            <a:solidFill>
              <a:srgbClr val="002060"/>
            </a:solidFill>
            <a:latin typeface="Times New Roman" panose="02020603050405020304" pitchFamily="18" charset="0"/>
            <a:cs typeface="Times New Roman" panose="02020603050405020304" pitchFamily="18" charset="0"/>
          </a:endParaRPr>
        </a:p>
      </dgm:t>
    </dgm:pt>
    <dgm:pt modelId="{8F0A26A2-3A69-4173-9195-9A440FB08E38}" cxnId="{963D2BE8-9B3C-47F4-9EF1-EDD2712F04AC}" type="parTrans">
      <dgm:prSet/>
      <dgm:spPr/>
      <dgm:t>
        <a:bodyPr/>
        <a:lstStyle/>
        <a:p>
          <a:endParaRPr lang="en-US"/>
        </a:p>
      </dgm:t>
    </dgm:pt>
    <dgm:pt modelId="{2499342F-BE7A-4683-A6D7-DEAC5AC72762}" cxnId="{963D2BE8-9B3C-47F4-9EF1-EDD2712F04AC}" type="sibTrans">
      <dgm:prSet/>
      <dgm:spPr/>
      <dgm:t>
        <a:bodyPr/>
        <a:lstStyle/>
        <a:p>
          <a:endParaRPr lang="en-US"/>
        </a:p>
      </dgm:t>
    </dgm:pt>
    <dgm:pt modelId="{E0A71FD2-391C-4014-A3BE-D14A38A5E743}">
      <dgm:prSet phldrT="[Text]" custT="1"/>
      <dgm:spPr>
        <a:solidFill>
          <a:schemeClr val="accent3">
            <a:lumMod val="60000"/>
            <a:lumOff val="40000"/>
          </a:schemeClr>
        </a:solidFill>
      </dgm:spPr>
      <dgm:t>
        <a:bodyPr/>
        <a:lstStyle/>
        <a:p>
          <a:r>
            <a:rPr lang="en-US" sz="3200" b="1" dirty="0" err="1">
              <a:solidFill>
                <a:srgbClr val="002060"/>
              </a:solidFill>
              <a:latin typeface="Times New Roman" panose="02020603050405020304" pitchFamily="18" charset="0"/>
              <a:cs typeface="Times New Roman" panose="02020603050405020304" pitchFamily="18" charset="0"/>
            </a:rPr>
            <a:t>Đảng</a:t>
          </a:r>
          <a:r>
            <a:rPr lang="en-US" sz="3200" b="1" dirty="0">
              <a:solidFill>
                <a:srgbClr val="002060"/>
              </a:solidFill>
              <a:latin typeface="Times New Roman" panose="02020603050405020304" pitchFamily="18" charset="0"/>
              <a:cs typeface="Times New Roman" panose="02020603050405020304" pitchFamily="18" charset="0"/>
            </a:rPr>
            <a:t> CSVN </a:t>
          </a:r>
          <a:r>
            <a:rPr lang="en-US" sz="3200" b="1" dirty="0" err="1">
              <a:solidFill>
                <a:srgbClr val="002060"/>
              </a:solidFill>
              <a:latin typeface="Times New Roman" panose="02020603050405020304" pitchFamily="18" charset="0"/>
              <a:cs typeface="Times New Roman" panose="02020603050405020304" pitchFamily="18" charset="0"/>
            </a:rPr>
            <a:t>là</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người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lãnh</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đạo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duy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nhất</a:t>
          </a:r>
          <a:endParaRPr lang="en-US" sz="3200" b="1" dirty="0">
            <a:solidFill>
              <a:srgbClr val="002060"/>
            </a:solidFill>
            <a:latin typeface="Times New Roman" panose="02020603050405020304" pitchFamily="18" charset="0"/>
            <a:cs typeface="Times New Roman" panose="02020603050405020304" pitchFamily="18" charset="0"/>
          </a:endParaRPr>
        </a:p>
      </dgm:t>
    </dgm:pt>
    <dgm:pt modelId="{A1E3819E-9062-4584-A952-15A5AA96AE3D}" cxnId="{1CC9A30C-BB9E-4879-A46F-346AF6F9EA99}" type="parTrans">
      <dgm:prSet/>
      <dgm:spPr/>
      <dgm:t>
        <a:bodyPr/>
        <a:lstStyle/>
        <a:p>
          <a:endParaRPr lang="en-US"/>
        </a:p>
      </dgm:t>
    </dgm:pt>
    <dgm:pt modelId="{A7F26C7A-25C7-497C-BE72-8CFAFF5D99FD}" cxnId="{1CC9A30C-BB9E-4879-A46F-346AF6F9EA99}" type="sibTrans">
      <dgm:prSet/>
      <dgm:spPr/>
      <dgm:t>
        <a:bodyPr/>
        <a:lstStyle/>
        <a:p>
          <a:endParaRPr lang="en-US"/>
        </a:p>
      </dgm:t>
    </dgm:pt>
    <dgm:pt modelId="{E71C973D-9B90-46D7-A35E-F22EFB2D0139}" type="pres">
      <dgm:prSet presAssocID="{2C6F64FF-602B-47D6-8650-94717D0FEEE8}" presName="linear" presStyleCnt="0">
        <dgm:presLayoutVars>
          <dgm:dir/>
          <dgm:animLvl val="lvl"/>
          <dgm:resizeHandles val="exact"/>
        </dgm:presLayoutVars>
      </dgm:prSet>
      <dgm:spPr/>
      <dgm:t>
        <a:bodyPr/>
        <a:lstStyle/>
        <a:p>
          <a:endParaRPr lang="en-US"/>
        </a:p>
      </dgm:t>
    </dgm:pt>
    <dgm:pt modelId="{21791FC1-84F4-424B-802F-2B07C7DA8FB8}" type="pres">
      <dgm:prSet presAssocID="{2AF63648-874B-4C31-BE05-75C7DA45503E}" presName="parentLin" presStyleCnt="0"/>
      <dgm:spPr/>
    </dgm:pt>
    <dgm:pt modelId="{C2AE4728-70FC-432B-A14E-68920A53841C}" type="pres">
      <dgm:prSet presAssocID="{2AF63648-874B-4C31-BE05-75C7DA45503E}" presName="parentLeftMargin" presStyleLbl="node1" presStyleIdx="0" presStyleCnt="2"/>
      <dgm:spPr/>
      <dgm:t>
        <a:bodyPr/>
        <a:lstStyle/>
        <a:p>
          <a:endParaRPr lang="en-US"/>
        </a:p>
      </dgm:t>
    </dgm:pt>
    <dgm:pt modelId="{3DC12B0C-C21D-4554-83A5-1A332DEC7916}" type="pres">
      <dgm:prSet presAssocID="{2AF63648-874B-4C31-BE05-75C7DA45503E}" presName="parentText" presStyleLbl="node1" presStyleIdx="0" presStyleCnt="2" custScaleX="142857">
        <dgm:presLayoutVars>
          <dgm:chMax val="0"/>
          <dgm:bulletEnabled val="1"/>
        </dgm:presLayoutVars>
      </dgm:prSet>
      <dgm:spPr/>
      <dgm:t>
        <a:bodyPr/>
        <a:lstStyle/>
        <a:p>
          <a:endParaRPr lang="en-US"/>
        </a:p>
      </dgm:t>
    </dgm:pt>
    <dgm:pt modelId="{4F1F02EA-7768-4AD8-B126-5F3C6D86B5CE}" type="pres">
      <dgm:prSet presAssocID="{2AF63648-874B-4C31-BE05-75C7DA45503E}" presName="negativeSpace" presStyleCnt="0"/>
      <dgm:spPr/>
    </dgm:pt>
    <dgm:pt modelId="{97EEDDE5-D4CC-4146-B71D-0B3C3E98E206}" type="pres">
      <dgm:prSet presAssocID="{2AF63648-874B-4C31-BE05-75C7DA45503E}" presName="childText" presStyleLbl="conFgAcc1" presStyleIdx="0" presStyleCnt="2">
        <dgm:presLayoutVars>
          <dgm:bulletEnabled val="1"/>
        </dgm:presLayoutVars>
      </dgm:prSet>
      <dgm:spPr>
        <a:solidFill>
          <a:schemeClr val="accent6">
            <a:lumMod val="60000"/>
            <a:lumOff val="40000"/>
            <a:alpha val="90000"/>
          </a:schemeClr>
        </a:solidFill>
      </dgm:spPr>
    </dgm:pt>
    <dgm:pt modelId="{74D309F5-CFA5-43A1-9ADD-28782C3777FB}" type="pres">
      <dgm:prSet presAssocID="{2499342F-BE7A-4683-A6D7-DEAC5AC72762}" presName="spaceBetweenRectangles" presStyleCnt="0"/>
      <dgm:spPr/>
    </dgm:pt>
    <dgm:pt modelId="{B7BC4EFE-103D-40FD-87F8-19B0482C82A5}" type="pres">
      <dgm:prSet presAssocID="{E0A71FD2-391C-4014-A3BE-D14A38A5E743}" presName="parentLin" presStyleCnt="0"/>
      <dgm:spPr/>
    </dgm:pt>
    <dgm:pt modelId="{0AC15CAB-DE2F-454B-A094-124C333398A1}" type="pres">
      <dgm:prSet presAssocID="{E0A71FD2-391C-4014-A3BE-D14A38A5E743}" presName="parentLeftMargin" presStyleLbl="node1" presStyleIdx="0" presStyleCnt="2"/>
      <dgm:spPr/>
      <dgm:t>
        <a:bodyPr/>
        <a:lstStyle/>
        <a:p>
          <a:endParaRPr lang="en-US"/>
        </a:p>
      </dgm:t>
    </dgm:pt>
    <dgm:pt modelId="{19BD432A-8ED8-4D45-AA01-2972C5286D79}" type="pres">
      <dgm:prSet presAssocID="{E0A71FD2-391C-4014-A3BE-D14A38A5E743}" presName="parentText" presStyleLbl="node1" presStyleIdx="1" presStyleCnt="2" custScaleX="139580">
        <dgm:presLayoutVars>
          <dgm:chMax val="0"/>
          <dgm:bulletEnabled val="1"/>
        </dgm:presLayoutVars>
      </dgm:prSet>
      <dgm:spPr/>
      <dgm:t>
        <a:bodyPr/>
        <a:lstStyle/>
        <a:p>
          <a:endParaRPr lang="en-US"/>
        </a:p>
      </dgm:t>
    </dgm:pt>
    <dgm:pt modelId="{26195598-659F-4162-842A-8BA00E9A3201}" type="pres">
      <dgm:prSet presAssocID="{E0A71FD2-391C-4014-A3BE-D14A38A5E743}" presName="negativeSpace" presStyleCnt="0"/>
      <dgm:spPr/>
    </dgm:pt>
    <dgm:pt modelId="{2D3E3F37-92FC-4A8A-B5BC-84308D8428AE}" type="pres">
      <dgm:prSet presAssocID="{E0A71FD2-391C-4014-A3BE-D14A38A5E743}" presName="childText" presStyleLbl="conFgAcc1" presStyleIdx="1" presStyleCnt="2">
        <dgm:presLayoutVars>
          <dgm:bulletEnabled val="1"/>
        </dgm:presLayoutVars>
      </dgm:prSet>
      <dgm:spPr>
        <a:solidFill>
          <a:schemeClr val="accent6">
            <a:lumMod val="60000"/>
            <a:lumOff val="40000"/>
            <a:alpha val="90000"/>
          </a:schemeClr>
        </a:solidFill>
      </dgm:spPr>
    </dgm:pt>
  </dgm:ptLst>
  <dgm:cxnLst>
    <dgm:cxn modelId="{D4A52DBB-9051-42C4-91EE-9F472E2CC9E1}" type="presOf" srcId="{2AF63648-874B-4C31-BE05-75C7DA45503E}" destId="{C2AE4728-70FC-432B-A14E-68920A53841C}" srcOrd="0" destOrd="0" presId="urn:microsoft.com/office/officeart/2005/8/layout/list1"/>
    <dgm:cxn modelId="{69E4CA9B-F317-4E28-A857-1346889E88A5}" type="presOf" srcId="{E0A71FD2-391C-4014-A3BE-D14A38A5E743}" destId="{0AC15CAB-DE2F-454B-A094-124C333398A1}" srcOrd="0" destOrd="0" presId="urn:microsoft.com/office/officeart/2005/8/layout/list1"/>
    <dgm:cxn modelId="{46E9C1C3-BF7B-4F99-8B48-08334E8D6FA5}" type="presOf" srcId="{2AF63648-874B-4C31-BE05-75C7DA45503E}" destId="{3DC12B0C-C21D-4554-83A5-1A332DEC7916}" srcOrd="1" destOrd="0" presId="urn:microsoft.com/office/officeart/2005/8/layout/list1"/>
    <dgm:cxn modelId="{963D2BE8-9B3C-47F4-9EF1-EDD2712F04AC}" srcId="{2C6F64FF-602B-47D6-8650-94717D0FEEE8}" destId="{2AF63648-874B-4C31-BE05-75C7DA45503E}" srcOrd="0" destOrd="0" parTransId="{8F0A26A2-3A69-4173-9195-9A440FB08E38}" sibTransId="{2499342F-BE7A-4683-A6D7-DEAC5AC72762}"/>
    <dgm:cxn modelId="{BC120D37-33F2-45F9-9320-CE9A0E9040A7}" type="presOf" srcId="{2C6F64FF-602B-47D6-8650-94717D0FEEE8}" destId="{E71C973D-9B90-46D7-A35E-F22EFB2D0139}" srcOrd="0" destOrd="0" presId="urn:microsoft.com/office/officeart/2005/8/layout/list1"/>
    <dgm:cxn modelId="{1CC9A30C-BB9E-4879-A46F-346AF6F9EA99}" srcId="{2C6F64FF-602B-47D6-8650-94717D0FEEE8}" destId="{E0A71FD2-391C-4014-A3BE-D14A38A5E743}" srcOrd="1" destOrd="0" parTransId="{A1E3819E-9062-4584-A952-15A5AA96AE3D}" sibTransId="{A7F26C7A-25C7-497C-BE72-8CFAFF5D99FD}"/>
    <dgm:cxn modelId="{C00F88CD-2F9B-47FD-B12C-6D0FC51FB987}" type="presOf" srcId="{E0A71FD2-391C-4014-A3BE-D14A38A5E743}" destId="{19BD432A-8ED8-4D45-AA01-2972C5286D79}" srcOrd="1" destOrd="0" presId="urn:microsoft.com/office/officeart/2005/8/layout/list1"/>
    <dgm:cxn modelId="{A1235EDD-C0F2-49D6-80C5-549B5F00B084}" type="presParOf" srcId="{E71C973D-9B90-46D7-A35E-F22EFB2D0139}" destId="{21791FC1-84F4-424B-802F-2B07C7DA8FB8}" srcOrd="0" destOrd="0" presId="urn:microsoft.com/office/officeart/2005/8/layout/list1"/>
    <dgm:cxn modelId="{013BC708-CC98-413C-8C8F-5E1C99EECB47}" type="presParOf" srcId="{21791FC1-84F4-424B-802F-2B07C7DA8FB8}" destId="{C2AE4728-70FC-432B-A14E-68920A53841C}" srcOrd="0" destOrd="0" presId="urn:microsoft.com/office/officeart/2005/8/layout/list1"/>
    <dgm:cxn modelId="{EF32233B-22AC-47FC-9050-5250A9B2180D}" type="presParOf" srcId="{21791FC1-84F4-424B-802F-2B07C7DA8FB8}" destId="{3DC12B0C-C21D-4554-83A5-1A332DEC7916}" srcOrd="1" destOrd="0" presId="urn:microsoft.com/office/officeart/2005/8/layout/list1"/>
    <dgm:cxn modelId="{23118415-845E-46E7-A4CD-8E919F04A498}" type="presParOf" srcId="{E71C973D-9B90-46D7-A35E-F22EFB2D0139}" destId="{4F1F02EA-7768-4AD8-B126-5F3C6D86B5CE}" srcOrd="1" destOrd="0" presId="urn:microsoft.com/office/officeart/2005/8/layout/list1"/>
    <dgm:cxn modelId="{FA4231CF-AB11-4F9B-AAEC-3B852410B25A}" type="presParOf" srcId="{E71C973D-9B90-46D7-A35E-F22EFB2D0139}" destId="{97EEDDE5-D4CC-4146-B71D-0B3C3E98E206}" srcOrd="2" destOrd="0" presId="urn:microsoft.com/office/officeart/2005/8/layout/list1"/>
    <dgm:cxn modelId="{3266A35A-BC50-4118-AD85-33578C99DBED}" type="presParOf" srcId="{E71C973D-9B90-46D7-A35E-F22EFB2D0139}" destId="{74D309F5-CFA5-43A1-9ADD-28782C3777FB}" srcOrd="3" destOrd="0" presId="urn:microsoft.com/office/officeart/2005/8/layout/list1"/>
    <dgm:cxn modelId="{09C0E99F-E4A8-48AB-9375-B86A5FFC9419}" type="presParOf" srcId="{E71C973D-9B90-46D7-A35E-F22EFB2D0139}" destId="{B7BC4EFE-103D-40FD-87F8-19B0482C82A5}" srcOrd="4" destOrd="0" presId="urn:microsoft.com/office/officeart/2005/8/layout/list1"/>
    <dgm:cxn modelId="{13276F04-221C-40D4-A8C8-FDE59B3AAB90}" type="presParOf" srcId="{B7BC4EFE-103D-40FD-87F8-19B0482C82A5}" destId="{0AC15CAB-DE2F-454B-A094-124C333398A1}" srcOrd="0" destOrd="0" presId="urn:microsoft.com/office/officeart/2005/8/layout/list1"/>
    <dgm:cxn modelId="{9DD8A868-3704-42AF-88EA-714D6697319E}" type="presParOf" srcId="{B7BC4EFE-103D-40FD-87F8-19B0482C82A5}" destId="{19BD432A-8ED8-4D45-AA01-2972C5286D79}" srcOrd="1" destOrd="0" presId="urn:microsoft.com/office/officeart/2005/8/layout/list1"/>
    <dgm:cxn modelId="{091A015C-4FBB-495C-BBEF-B6232939700F}" type="presParOf" srcId="{E71C973D-9B90-46D7-A35E-F22EFB2D0139}" destId="{26195598-659F-4162-842A-8BA00E9A3201}" srcOrd="5" destOrd="0" presId="urn:microsoft.com/office/officeart/2005/8/layout/list1"/>
    <dgm:cxn modelId="{B2612C9E-0E42-416B-AB7C-1290313A1F98}" type="presParOf" srcId="{E71C973D-9B90-46D7-A35E-F22EFB2D0139}" destId="{2D3E3F37-92FC-4A8A-B5BC-84308D8428AE}" srcOrd="6"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872288" cy="2901950"/>
        <a:chOff x="0" y="0"/>
        <a:chExt cx="6872288" cy="2901950"/>
      </a:xfrm>
    </dsp:grpSpPr>
    <dsp:sp modelId="{347BFC91-1736-4F27-B261-EC74F6A8C976}">
      <dsp:nvSpPr>
        <dsp:cNvPr id="4" name="Block Arc 3"/>
        <dsp:cNvSpPr/>
      </dsp:nvSpPr>
      <dsp:spPr bwMode="white">
        <a:xfrm>
          <a:off x="-3255380" y="-517135"/>
          <a:ext cx="3936221" cy="3936221"/>
        </a:xfrm>
        <a:prstGeom prst="blockArc">
          <a:avLst>
            <a:gd name="adj1" fmla="val 18900000"/>
            <a:gd name="adj2" fmla="val 2700000"/>
            <a:gd name="adj3" fmla="val 461"/>
          </a:avLst>
        </a:prstGeom>
      </dsp:spPr>
      <dsp:style>
        <a:lnRef idx="2">
          <a:schemeClr val="accent1">
            <a:shade val="60000"/>
          </a:schemeClr>
        </a:lnRef>
        <a:fillRef idx="0">
          <a:schemeClr val="accent1"/>
        </a:fillRef>
        <a:effectRef idx="0">
          <a:scrgbClr r="0" g="0" b="0"/>
        </a:effectRef>
        <a:fontRef idx="minor"/>
      </dsp:style>
      <dsp:txXfrm>
        <a:off x="-3255380" y="-517135"/>
        <a:ext cx="3936221" cy="3936221"/>
      </dsp:txXfrm>
    </dsp:sp>
    <dsp:sp modelId="{68B1C590-FA4C-4521-BA21-CDBA602483C1}">
      <dsp:nvSpPr>
        <dsp:cNvPr id="7" name="Rectangles 6"/>
        <dsp:cNvSpPr/>
      </dsp:nvSpPr>
      <dsp:spPr bwMode="white">
        <a:xfrm>
          <a:off x="431078" y="416695"/>
          <a:ext cx="6323529" cy="829029"/>
        </a:xfrm>
        <a:prstGeom prst="rect">
          <a:avLst/>
        </a:prstGeom>
      </dsp:spPr>
      <dsp:style>
        <a:lnRef idx="2">
          <a:schemeClr val="accent2"/>
        </a:lnRef>
        <a:fillRef idx="1">
          <a:schemeClr val="lt1"/>
        </a:fillRef>
        <a:effectRef idx="0">
          <a:schemeClr val="accent2"/>
        </a:effectRef>
        <a:fontRef idx="minor">
          <a:schemeClr val="dk1"/>
        </a:fontRef>
      </dsp:style>
      <dsp:txBody>
        <a:bodyPr lIns="658041" tIns="81280" rIns="81280" bIns="8128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r>
            <a:rPr lang="en-US" sz="3200" b="1" dirty="0" err="1">
              <a:solidFill>
                <a:schemeClr val="tx1"/>
              </a:solidFill>
              <a:latin typeface="Times New Roman" panose="02020603050405020304" pitchFamily="18" charset="0"/>
              <a:cs typeface="Times New Roman" panose="02020603050405020304" pitchFamily="18" charset="0"/>
            </a:rPr>
            <a:t>Tư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tưởng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Hồ</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Chí</a:t>
          </a:r>
          <a:r>
            <a:rPr lang="en-US" sz="3200" b="1" dirty="0">
              <a:solidFill>
                <a:schemeClr val="tx1"/>
              </a:solidFill>
              <a:latin typeface="Times New Roman" panose="02020603050405020304" pitchFamily="18" charset="0"/>
              <a:cs typeface="Times New Roman" panose="02020603050405020304" pitchFamily="18" charset="0"/>
            </a:rPr>
            <a:t> Minh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độc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lập</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dân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tộc</a:t>
          </a:r>
          <a:endParaRPr lang="en-US" sz="3200" b="1" dirty="0">
            <a:solidFill>
              <a:schemeClr val="tx1"/>
            </a:solidFill>
            <a:latin typeface="Times New Roman" panose="02020603050405020304" pitchFamily="18" charset="0"/>
            <a:cs typeface="Times New Roman" panose="02020603050405020304" pitchFamily="18" charset="0"/>
          </a:endParaRPr>
        </a:p>
      </dsp:txBody>
      <dsp:txXfrm>
        <a:off x="431078" y="416695"/>
        <a:ext cx="6323529" cy="829029"/>
      </dsp:txXfrm>
    </dsp:sp>
    <dsp:sp modelId="{7BCC4E72-2343-4576-9F52-53C9BDC6C950}">
      <dsp:nvSpPr>
        <dsp:cNvPr id="8" name="Oval 7"/>
        <dsp:cNvSpPr/>
      </dsp:nvSpPr>
      <dsp:spPr bwMode="white">
        <a:xfrm>
          <a:off x="30616" y="310944"/>
          <a:ext cx="1036286" cy="1036286"/>
        </a:xfrm>
        <a:prstGeom prst="ellipse">
          <a:avLst/>
        </a:prstGeom>
      </dsp:spPr>
      <dsp:style>
        <a:lnRef idx="2">
          <a:schemeClr val="accent1"/>
        </a:lnRef>
        <a:fillRef idx="1">
          <a:schemeClr val="lt1"/>
        </a:fillRef>
        <a:effectRef idx="0">
          <a:scrgbClr r="0" g="0" b="0"/>
        </a:effectRef>
        <a:fontRef idx="minor"/>
      </dsp:style>
      <dsp:txXfrm>
        <a:off x="30616" y="310944"/>
        <a:ext cx="1036286" cy="1036286"/>
      </dsp:txXfrm>
    </dsp:sp>
    <dsp:sp modelId="{BEA5D8E4-C348-4056-86BD-D367D7260C0D}">
      <dsp:nvSpPr>
        <dsp:cNvPr id="9" name="Rectangles 8"/>
        <dsp:cNvSpPr/>
      </dsp:nvSpPr>
      <dsp:spPr bwMode="white">
        <a:xfrm>
          <a:off x="548759" y="1658348"/>
          <a:ext cx="6323529" cy="829029"/>
        </a:xfrm>
        <a:prstGeom prst="rect">
          <a:avLst/>
        </a:prstGeom>
      </dsp:spPr>
      <dsp:style>
        <a:lnRef idx="2">
          <a:schemeClr val="accent2"/>
        </a:lnRef>
        <a:fillRef idx="1">
          <a:schemeClr val="lt1"/>
        </a:fillRef>
        <a:effectRef idx="0">
          <a:schemeClr val="accent2"/>
        </a:effectRef>
        <a:fontRef idx="minor">
          <a:schemeClr val="dk1"/>
        </a:fontRef>
      </dsp:style>
      <dsp:txBody>
        <a:bodyPr lIns="658041" tIns="81280" rIns="81280" bIns="8128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r>
            <a:rPr lang="pt-BR" sz="3200" b="1" dirty="0">
              <a:solidFill>
                <a:schemeClr val="tx1"/>
              </a:solidFill>
              <a:latin typeface="Times New Roman" panose="02020603050405020304" pitchFamily="18" charset="0"/>
              <a:cs typeface="Times New Roman" panose="02020603050405020304" pitchFamily="18" charset="0"/>
            </a:rPr>
            <a:t>Tư tưởng Hồ Chí Minh về Chủ nghĩa xã hội</a:t>
          </a:r>
          <a:endParaRPr lang="en-US" sz="3200" b="1" dirty="0">
            <a:solidFill>
              <a:schemeClr val="tx1"/>
            </a:solidFill>
            <a:latin typeface="Times New Roman" panose="02020603050405020304" pitchFamily="18" charset="0"/>
            <a:cs typeface="Times New Roman" panose="02020603050405020304" pitchFamily="18" charset="0"/>
          </a:endParaRPr>
        </a:p>
      </dsp:txBody>
      <dsp:txXfrm>
        <a:off x="548759" y="1658348"/>
        <a:ext cx="6323529" cy="829029"/>
      </dsp:txXfrm>
    </dsp:sp>
    <dsp:sp modelId="{65E977BA-81D1-4B94-A176-DF1D02B96AAB}">
      <dsp:nvSpPr>
        <dsp:cNvPr id="10" name="Oval 9"/>
        <dsp:cNvSpPr/>
      </dsp:nvSpPr>
      <dsp:spPr bwMode="white">
        <a:xfrm>
          <a:off x="30616" y="1554720"/>
          <a:ext cx="1036286" cy="1036286"/>
        </a:xfrm>
        <a:prstGeom prst="ellipse">
          <a:avLst/>
        </a:prstGeom>
        <a:blipFill rotWithShape="0">
          <a:blip r:embed="rId1"/>
          <a:stretch>
            <a:fillRect/>
          </a:stretch>
        </a:blipFill>
      </dsp:spPr>
      <dsp:style>
        <a:lnRef idx="2">
          <a:schemeClr val="accent1"/>
        </a:lnRef>
        <a:fillRef idx="1">
          <a:schemeClr val="lt1"/>
        </a:fillRef>
        <a:effectRef idx="0">
          <a:scrgbClr r="0" g="0" b="0"/>
        </a:effectRef>
        <a:fontRef idx="minor"/>
      </dsp:style>
      <dsp:txXfrm>
        <a:off x="30616" y="1554720"/>
        <a:ext cx="1036286" cy="1036286"/>
      </dsp:txXfrm>
    </dsp:sp>
    <dsp:sp modelId="{47E3CCCD-3D0D-4205-8996-8FB4F0B625A3}">
      <dsp:nvSpPr>
        <dsp:cNvPr id="3" name="Rectangles 2" hidden="1"/>
        <dsp:cNvSpPr/>
      </dsp:nvSpPr>
      <dsp:spPr bwMode="white">
        <a:xfrm>
          <a:off x="73666" y="54039"/>
          <a:ext cx="36000" cy="36000"/>
        </a:xfrm>
        <a:prstGeom prst="rect">
          <a:avLst/>
        </a:prstGeom>
      </dsp:spPr>
      <dsp:style>
        <a:lnRef idx="2">
          <a:schemeClr val="lt1"/>
        </a:lnRef>
        <a:fillRef idx="1">
          <a:schemeClr val="accent1"/>
        </a:fillRef>
        <a:effectRef idx="0">
          <a:scrgbClr r="0" g="0" b="0"/>
        </a:effectRef>
        <a:fontRef idx="minor">
          <a:schemeClr val="lt1"/>
        </a:fontRef>
      </dsp:style>
      <dsp:txXfrm>
        <a:off x="73666" y="54039"/>
        <a:ext cx="36000" cy="36000"/>
      </dsp:txXfrm>
    </dsp:sp>
    <dsp:sp modelId="{C214DE82-8876-4BD9-BDC7-B734B36DF906}">
      <dsp:nvSpPr>
        <dsp:cNvPr id="5" name="Rectangles 4" hidden="1"/>
        <dsp:cNvSpPr/>
      </dsp:nvSpPr>
      <dsp:spPr bwMode="white">
        <a:xfrm>
          <a:off x="644841" y="1432975"/>
          <a:ext cx="36000" cy="36000"/>
        </a:xfrm>
        <a:prstGeom prst="rect">
          <a:avLst/>
        </a:prstGeom>
      </dsp:spPr>
      <dsp:style>
        <a:lnRef idx="2">
          <a:schemeClr val="lt1"/>
        </a:lnRef>
        <a:fillRef idx="1">
          <a:schemeClr val="accent1"/>
        </a:fillRef>
        <a:effectRef idx="0">
          <a:scrgbClr r="0" g="0" b="0"/>
        </a:effectRef>
        <a:fontRef idx="minor">
          <a:schemeClr val="lt1"/>
        </a:fontRef>
      </dsp:style>
      <dsp:txXfrm>
        <a:off x="644841" y="1432975"/>
        <a:ext cx="36000" cy="36000"/>
      </dsp:txXfrm>
    </dsp:sp>
    <dsp:sp modelId="{DCD02F95-7C6E-4484-8782-C37D932915F2}">
      <dsp:nvSpPr>
        <dsp:cNvPr id="6" name="Rectangles 5" hidden="1"/>
        <dsp:cNvSpPr/>
      </dsp:nvSpPr>
      <dsp:spPr bwMode="white">
        <a:xfrm>
          <a:off x="73666" y="2811911"/>
          <a:ext cx="36000" cy="36000"/>
        </a:xfrm>
        <a:prstGeom prst="rect">
          <a:avLst/>
        </a:prstGeom>
      </dsp:spPr>
      <dsp:style>
        <a:lnRef idx="2">
          <a:schemeClr val="lt1"/>
        </a:lnRef>
        <a:fillRef idx="1">
          <a:schemeClr val="accent1"/>
        </a:fillRef>
        <a:effectRef idx="0">
          <a:scrgbClr r="0" g="0" b="0"/>
        </a:effectRef>
        <a:fontRef idx="minor">
          <a:schemeClr val="lt1"/>
        </a:fontRef>
      </dsp:style>
      <dsp:txXfrm>
        <a:off x="73666" y="2811911"/>
        <a:ext cx="36000" cy="36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7543800" cy="4637087"/>
        <a:chOff x="0" y="0"/>
        <a:chExt cx="7543800" cy="4637087"/>
      </a:xfrm>
    </dsp:grpSpPr>
    <dsp:sp modelId="{1A159517-EA77-440E-B657-4B2C1DC1F137}">
      <dsp:nvSpPr>
        <dsp:cNvPr id="3" name="Rounded Rectangle 2"/>
        <dsp:cNvSpPr/>
      </dsp:nvSpPr>
      <dsp:spPr bwMode="white">
        <a:xfrm>
          <a:off x="0" y="0"/>
          <a:ext cx="6035040" cy="1020159"/>
        </a:xfrm>
        <a:prstGeom prst="roundRect">
          <a:avLst>
            <a:gd name="adj" fmla="val 10000"/>
          </a:avLst>
        </a:prstGeom>
        <a:solidFill>
          <a:schemeClr val="accent5">
            <a:lumMod val="20000"/>
            <a:lumOff val="80000"/>
          </a:schemeClr>
        </a:solidFill>
      </dsp:spPr>
      <dsp:style>
        <a:lnRef idx="2">
          <a:schemeClr val="lt1"/>
        </a:lnRef>
        <a:fillRef idx="1">
          <a:schemeClr val="accent1"/>
        </a:fillRef>
        <a:effectRef idx="0">
          <a:scrgbClr r="0" g="0" b="0"/>
        </a:effectRef>
        <a:fontRef idx="minor">
          <a:schemeClr val="lt1"/>
        </a:fontRef>
      </dsp:style>
      <dsp:txBody>
        <a:bodyPr lIns="106680" tIns="106680" rIns="106680" bIns="106680" anchor="ctr"/>
        <a:lstStyle>
          <a:lvl1pPr algn="l">
            <a:defRPr sz="25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gn="just" rtl="0">
            <a:lnSpc>
              <a:spcPct val="100000"/>
            </a:lnSpc>
            <a:spcBef>
              <a:spcPct val="0"/>
            </a:spcBef>
            <a:spcAft>
              <a:spcPct val="35000"/>
            </a:spcAft>
          </a:pPr>
          <a:r>
            <a:rPr lang="en-US" sz="2800" b="1" dirty="0" err="1">
              <a:solidFill>
                <a:srgbClr val="C00000"/>
              </a:solidFill>
              <a:latin typeface="Times New Roman" panose="02020603050405020304" pitchFamily="18" charset="0"/>
              <a:cs typeface="Times New Roman" panose="02020603050405020304" pitchFamily="18" charset="0"/>
            </a:rPr>
            <a:t>Mâu</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thuẫn</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chủ</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yếu</a:t>
          </a:r>
          <a:r>
            <a:rPr lang="en-US" sz="2800" b="1" dirty="0">
              <a:solidFill>
                <a:srgbClr val="C00000"/>
              </a:solidFill>
              <a:latin typeface="Times New Roman" panose="02020603050405020304" pitchFamily="18" charset="0"/>
              <a:cs typeface="Times New Roman" panose="02020603050405020304" pitchFamily="18" charset="0"/>
            </a:rPr>
            <a:t> ở </a:t>
          </a:r>
          <a:r>
            <a:rPr lang="en-US" sz="2800" b="1" dirty="0" err="1">
              <a:solidFill>
                <a:srgbClr val="C00000"/>
              </a:solidFill>
              <a:latin typeface="Times New Roman" panose="02020603050405020304" pitchFamily="18" charset="0"/>
              <a:cs typeface="Times New Roman" panose="02020603050405020304" pitchFamily="18" charset="0"/>
            </a:rPr>
            <a:t>các</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nước</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thuộc</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địa</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phương</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Đông</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a:solidFill>
                <a:srgbClr val="002060"/>
              </a:solidFill>
              <a:latin typeface="Times New Roman" panose="02020603050405020304" pitchFamily="18" charset="0"/>
              <a:cs typeface="Times New Roman" panose="02020603050405020304" pitchFamily="18" charset="0"/>
            </a:rPr>
            <a:t>(MTDT)</a:t>
          </a:r>
          <a:endParaRPr lang="en-US" sz="2800" dirty="0">
            <a:solidFill>
              <a:srgbClr val="002060"/>
            </a:solidFill>
            <a:latin typeface="Times New Roman" panose="02020603050405020304" pitchFamily="18" charset="0"/>
            <a:cs typeface="Times New Roman" panose="02020603050405020304" pitchFamily="18" charset="0"/>
          </a:endParaRPr>
        </a:p>
      </dsp:txBody>
      <dsp:txXfrm>
        <a:off x="0" y="0"/>
        <a:ext cx="6035040" cy="1020159"/>
      </dsp:txXfrm>
    </dsp:sp>
    <dsp:sp modelId="{6DEDAD45-56C5-439C-AEBA-C7DE92A4B89C}">
      <dsp:nvSpPr>
        <dsp:cNvPr id="4" name="Rounded Rectangle 3"/>
        <dsp:cNvSpPr/>
      </dsp:nvSpPr>
      <dsp:spPr bwMode="white">
        <a:xfrm>
          <a:off x="505435" y="1205643"/>
          <a:ext cx="6035040" cy="1020159"/>
        </a:xfrm>
        <a:prstGeom prst="roundRect">
          <a:avLst>
            <a:gd name="adj" fmla="val 10000"/>
          </a:avLst>
        </a:prstGeom>
        <a:solidFill>
          <a:schemeClr val="accent5">
            <a:lumMod val="20000"/>
            <a:lumOff val="80000"/>
          </a:schemeClr>
        </a:solidFill>
      </dsp:spPr>
      <dsp:style>
        <a:lnRef idx="2">
          <a:schemeClr val="lt1"/>
        </a:lnRef>
        <a:fillRef idx="1">
          <a:schemeClr val="accent1"/>
        </a:fillRef>
        <a:effectRef idx="0">
          <a:scrgbClr r="0" g="0" b="0"/>
        </a:effectRef>
        <a:fontRef idx="minor">
          <a:schemeClr val="lt1"/>
        </a:fontRef>
      </dsp:style>
      <dsp:txBody>
        <a:bodyPr lIns="106680" tIns="106680" rIns="106680" bIns="106680" anchor="ctr"/>
        <a:lstStyle>
          <a:lvl1pPr algn="l">
            <a:defRPr sz="25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rtl="0">
            <a:lnSpc>
              <a:spcPct val="100000"/>
            </a:lnSpc>
            <a:spcBef>
              <a:spcPct val="0"/>
            </a:spcBef>
            <a:spcAft>
              <a:spcPct val="35000"/>
            </a:spcAft>
          </a:pPr>
          <a:r>
            <a:rPr lang="en-US" sz="2800" b="1" dirty="0" err="1">
              <a:solidFill>
                <a:srgbClr val="C00000"/>
              </a:solidFill>
              <a:latin typeface="Times New Roman" panose="02020603050405020304" pitchFamily="18" charset="0"/>
              <a:cs typeface="Times New Roman" panose="02020603050405020304" pitchFamily="18" charset="0"/>
            </a:rPr>
            <a:t>Đối</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tượng</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của</a:t>
          </a:r>
          <a:r>
            <a:rPr lang="en-US" sz="2800" b="1" dirty="0">
              <a:solidFill>
                <a:srgbClr val="C00000"/>
              </a:solidFill>
              <a:latin typeface="Times New Roman" panose="02020603050405020304" pitchFamily="18" charset="0"/>
              <a:cs typeface="Times New Roman" panose="02020603050405020304" pitchFamily="18" charset="0"/>
            </a:rPr>
            <a:t> CMTĐ: </a:t>
          </a:r>
          <a:r>
            <a:rPr lang="en-US" sz="2800" b="1" dirty="0" err="1">
              <a:solidFill>
                <a:srgbClr val="002060"/>
              </a:solidFill>
              <a:latin typeface="Times New Roman" panose="02020603050405020304" pitchFamily="18" charset="0"/>
              <a:cs typeface="Times New Roman" panose="02020603050405020304" pitchFamily="18" charset="0"/>
            </a:rPr>
            <a:t>chủ</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nghĩa</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thực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dân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tay</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sai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phản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động</a:t>
          </a:r>
          <a:endParaRPr lang="en-US" sz="2800" b="1" dirty="0">
            <a:solidFill>
              <a:srgbClr val="002060"/>
            </a:solidFill>
            <a:latin typeface="Times New Roman" panose="02020603050405020304" pitchFamily="18" charset="0"/>
            <a:cs typeface="Times New Roman" panose="02020603050405020304" pitchFamily="18" charset="0"/>
          </a:endParaRPr>
        </a:p>
      </dsp:txBody>
      <dsp:txXfrm>
        <a:off x="505435" y="1205643"/>
        <a:ext cx="6035040" cy="1020159"/>
      </dsp:txXfrm>
    </dsp:sp>
    <dsp:sp modelId="{AA068953-6B57-46CC-94A4-2EF420395070}">
      <dsp:nvSpPr>
        <dsp:cNvPr id="5" name="Rounded Rectangle 4"/>
        <dsp:cNvSpPr/>
      </dsp:nvSpPr>
      <dsp:spPr bwMode="white">
        <a:xfrm>
          <a:off x="1003325" y="2411285"/>
          <a:ext cx="6035040" cy="1020159"/>
        </a:xfrm>
        <a:prstGeom prst="roundRect">
          <a:avLst>
            <a:gd name="adj" fmla="val 10000"/>
          </a:avLst>
        </a:prstGeom>
        <a:solidFill>
          <a:schemeClr val="accent5">
            <a:lumMod val="20000"/>
            <a:lumOff val="80000"/>
          </a:schemeClr>
        </a:solidFill>
      </dsp:spPr>
      <dsp:style>
        <a:lnRef idx="2">
          <a:schemeClr val="lt1"/>
        </a:lnRef>
        <a:fillRef idx="1">
          <a:schemeClr val="accent1"/>
        </a:fillRef>
        <a:effectRef idx="0">
          <a:scrgbClr r="0" g="0" b="0"/>
        </a:effectRef>
        <a:fontRef idx="minor">
          <a:schemeClr val="lt1"/>
        </a:fontRef>
      </dsp:style>
      <dsp:txBody>
        <a:bodyPr lIns="95250" tIns="95250" rIns="95250" bIns="95250" anchor="ctr"/>
        <a:lstStyle>
          <a:lvl1pPr algn="l">
            <a:defRPr sz="25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rtl="0">
            <a:lnSpc>
              <a:spcPct val="100000"/>
            </a:lnSpc>
            <a:spcBef>
              <a:spcPct val="0"/>
            </a:spcBef>
            <a:spcAft>
              <a:spcPct val="35000"/>
            </a:spcAft>
          </a:pPr>
          <a:r>
            <a:rPr lang="en-US" b="1" dirty="0" err="1">
              <a:solidFill>
                <a:srgbClr val="C00000"/>
              </a:solidFill>
              <a:latin typeface="Times New Roman" panose="02020603050405020304" pitchFamily="18" charset="0"/>
              <a:cs typeface="Times New Roman" panose="02020603050405020304" pitchFamily="18" charset="0"/>
            </a:rPr>
            <a:t>Yêu</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cầu</a:t>
          </a:r>
          <a:r>
            <a:rPr lang="en-US" b="1" dirty="0">
              <a:solidFill>
                <a:srgbClr val="C00000"/>
              </a:solidFill>
              <a:latin typeface="Times New Roman" panose="02020603050405020304" pitchFamily="18" charset="0"/>
              <a:cs typeface="Times New Roman" panose="02020603050405020304" pitchFamily="18" charset="0"/>
            </a:rPr>
            <a:t> </a:t>
          </a:r>
          <a:r>
            <a:rPr lang="en-US" b="0" dirty="0" err="1">
              <a:solidFill>
                <a:srgbClr val="C00000"/>
              </a:solidFill>
              <a:latin typeface="Times New Roman" panose="02020603050405020304" pitchFamily="18" charset="0"/>
              <a:cs typeface="Times New Roman" panose="02020603050405020304" pitchFamily="18" charset="0"/>
            </a:rPr>
            <a:t>cấp</a:t>
          </a:r>
          <a:r>
            <a:rPr lang="en-US" b="0" dirty="0">
              <a:solidFill>
                <a:srgbClr val="C00000"/>
              </a:solidFill>
              <a:latin typeface="Times New Roman" panose="02020603050405020304" pitchFamily="18" charset="0"/>
              <a:cs typeface="Times New Roman" panose="02020603050405020304" pitchFamily="18" charset="0"/>
            </a:rPr>
            <a:t> </a:t>
          </a:r>
          <a:r>
            <a:rPr lang="en-US" b="0" dirty="0" err="1">
              <a:solidFill>
                <a:srgbClr val="C00000"/>
              </a:solidFill>
              <a:latin typeface="Times New Roman" panose="02020603050405020304" pitchFamily="18" charset="0"/>
              <a:cs typeface="Times New Roman" panose="02020603050405020304" pitchFamily="18" charset="0"/>
            </a:rPr>
            <a:t>thiết</a:t>
          </a:r>
          <a:r>
            <a:rPr lang="en-US" b="0" dirty="0">
              <a:solidFill>
                <a:srgbClr val="C00000"/>
              </a:solidFill>
              <a:latin typeface="Times New Roman" panose="02020603050405020304" pitchFamily="18" charset="0"/>
              <a:cs typeface="Times New Roman" panose="02020603050405020304" pitchFamily="18" charset="0"/>
            </a:rPr>
            <a:t> </a:t>
          </a:r>
          <a:r>
            <a:rPr lang="en-US" b="0" dirty="0" err="1">
              <a:solidFill>
                <a:srgbClr val="C00000"/>
              </a:solidFill>
              <a:latin typeface="Times New Roman" panose="02020603050405020304" pitchFamily="18" charset="0"/>
              <a:cs typeface="Times New Roman" panose="02020603050405020304" pitchFamily="18" charset="0"/>
            </a:rPr>
            <a:t>của</a:t>
          </a:r>
          <a:r>
            <a:rPr lang="en-US" b="0" dirty="0">
              <a:solidFill>
                <a:srgbClr val="C00000"/>
              </a:solidFill>
              <a:latin typeface="Times New Roman" panose="02020603050405020304" pitchFamily="18" charset="0"/>
              <a:cs typeface="Times New Roman" panose="02020603050405020304" pitchFamily="18" charset="0"/>
            </a:rPr>
            <a:t> CMTĐ: </a:t>
          </a:r>
          <a:r>
            <a:rPr lang="en-US" b="0" dirty="0" err="1">
              <a:solidFill>
                <a:srgbClr val="002060"/>
              </a:solidFill>
              <a:latin typeface="Times New Roman" panose="02020603050405020304" pitchFamily="18" charset="0"/>
              <a:cs typeface="Times New Roman" panose="02020603050405020304" pitchFamily="18" charset="0"/>
            </a:rPr>
            <a:t>Độc</a:t>
          </a:r>
          <a:r>
            <a:rPr lang="en-US" b="0" dirty="0">
              <a:solidFill>
                <a:srgbClr val="002060"/>
              </a:solidFill>
              <a:latin typeface="Times New Roman" panose="02020603050405020304" pitchFamily="18" charset="0"/>
              <a:cs typeface="Times New Roman" panose="02020603050405020304" pitchFamily="18" charset="0"/>
            </a:rPr>
            <a:t> </a:t>
          </a:r>
          <a:r>
            <a:rPr lang="en-US" b="0" dirty="0" err="1">
              <a:solidFill>
                <a:srgbClr val="002060"/>
              </a:solidFill>
              <a:latin typeface="Times New Roman" panose="02020603050405020304" pitchFamily="18" charset="0"/>
              <a:cs typeface="Times New Roman" panose="02020603050405020304" pitchFamily="18" charset="0"/>
            </a:rPr>
            <a:t>lập</a:t>
          </a:r>
          <a:r>
            <a:rPr lang="en-US" b="0" dirty="0">
              <a:solidFill>
                <a:srgbClr val="002060"/>
              </a:solidFill>
              <a:latin typeface="Times New Roman" panose="02020603050405020304" pitchFamily="18" charset="0"/>
              <a:cs typeface="Times New Roman" panose="02020603050405020304" pitchFamily="18" charset="0"/>
            </a:rPr>
            <a:t> </a:t>
          </a:r>
          <a:r>
            <a:rPr lang="en-US" b="0" dirty="0" err="1">
              <a:solidFill>
                <a:srgbClr val="002060"/>
              </a:solidFill>
              <a:latin typeface="Times New Roman" panose="02020603050405020304" pitchFamily="18" charset="0"/>
              <a:cs typeface="Times New Roman" panose="02020603050405020304" pitchFamily="18" charset="0"/>
            </a:rPr>
            <a:t>dân</a:t>
          </a:r>
          <a:r>
            <a:rPr lang="en-US" b="0" dirty="0">
              <a:solidFill>
                <a:srgbClr val="002060"/>
              </a:solidFill>
              <a:latin typeface="Times New Roman" panose="02020603050405020304" pitchFamily="18" charset="0"/>
              <a:cs typeface="Times New Roman" panose="02020603050405020304" pitchFamily="18" charset="0"/>
            </a:rPr>
            <a:t> </a:t>
          </a:r>
          <a:r>
            <a:rPr lang="en-US" b="0" dirty="0" err="1">
              <a:solidFill>
                <a:srgbClr val="002060"/>
              </a:solidFill>
              <a:latin typeface="Times New Roman" panose="02020603050405020304" pitchFamily="18" charset="0"/>
              <a:cs typeface="Times New Roman" panose="02020603050405020304" pitchFamily="18" charset="0"/>
            </a:rPr>
            <a:t>tộc</a:t>
          </a:r>
          <a:endParaRPr lang="en-US" b="0" dirty="0">
            <a:solidFill>
              <a:srgbClr val="002060"/>
            </a:solidFill>
            <a:latin typeface="Times New Roman" panose="02020603050405020304" pitchFamily="18" charset="0"/>
            <a:cs typeface="Times New Roman" panose="02020603050405020304" pitchFamily="18" charset="0"/>
          </a:endParaRPr>
        </a:p>
      </dsp:txBody>
      <dsp:txXfrm>
        <a:off x="1003325" y="2411285"/>
        <a:ext cx="6035040" cy="1020159"/>
      </dsp:txXfrm>
    </dsp:sp>
    <dsp:sp modelId="{0A7462A5-4210-4005-85EF-BE5E492D48BA}">
      <dsp:nvSpPr>
        <dsp:cNvPr id="6" name="Rounded Rectangle 5"/>
        <dsp:cNvSpPr/>
      </dsp:nvSpPr>
      <dsp:spPr bwMode="white">
        <a:xfrm>
          <a:off x="1508760" y="3616928"/>
          <a:ext cx="6035040" cy="1020159"/>
        </a:xfrm>
        <a:prstGeom prst="roundRect">
          <a:avLst>
            <a:gd name="adj" fmla="val 10000"/>
          </a:avLst>
        </a:prstGeom>
        <a:solidFill>
          <a:schemeClr val="accent5">
            <a:lumMod val="20000"/>
            <a:lumOff val="80000"/>
          </a:schemeClr>
        </a:solidFill>
      </dsp:spPr>
      <dsp:style>
        <a:lnRef idx="2">
          <a:schemeClr val="lt1"/>
        </a:lnRef>
        <a:fillRef idx="1">
          <a:schemeClr val="accent1"/>
        </a:fillRef>
        <a:effectRef idx="0">
          <a:scrgbClr r="0" g="0" b="0"/>
        </a:effectRef>
        <a:fontRef idx="minor">
          <a:schemeClr val="lt1"/>
        </a:fontRef>
      </dsp:style>
      <dsp:txBody>
        <a:bodyPr lIns="95250" tIns="95250" rIns="95250" bIns="95250" anchor="ctr"/>
        <a:lstStyle>
          <a:lvl1pPr algn="l">
            <a:defRPr sz="25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rtl="0">
            <a:lnSpc>
              <a:spcPct val="100000"/>
            </a:lnSpc>
            <a:spcBef>
              <a:spcPct val="0"/>
            </a:spcBef>
            <a:spcAft>
              <a:spcPct val="35000"/>
            </a:spcAft>
          </a:pPr>
          <a:r>
            <a:rPr lang="en-US" b="1" dirty="0" err="1">
              <a:solidFill>
                <a:srgbClr val="C00000"/>
              </a:solidFill>
              <a:latin typeface="Times New Roman" panose="02020603050405020304" pitchFamily="18" charset="0"/>
              <a:cs typeface="Times New Roman" panose="02020603050405020304" pitchFamily="18" charset="0"/>
            </a:rPr>
            <a:t>Nhiệm</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vụ</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hàng</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đầu</a:t>
          </a:r>
          <a:r>
            <a:rPr lang="en-US" b="1" dirty="0">
              <a:solidFill>
                <a:srgbClr val="C00000"/>
              </a:solidFill>
              <a:latin typeface="Times New Roman" panose="02020603050405020304" pitchFamily="18" charset="0"/>
              <a:cs typeface="Times New Roman" panose="02020603050405020304" pitchFamily="18" charset="0"/>
            </a:rPr>
            <a:t> </a:t>
          </a:r>
          <a:r>
            <a:rPr lang="en-US" b="1" dirty="0" err="1">
              <a:solidFill>
                <a:srgbClr val="C00000"/>
              </a:solidFill>
              <a:latin typeface="Times New Roman" panose="02020603050405020304" pitchFamily="18" charset="0"/>
              <a:cs typeface="Times New Roman" panose="02020603050405020304" pitchFamily="18" charset="0"/>
            </a:rPr>
            <a:t>của</a:t>
          </a:r>
          <a:r>
            <a:rPr lang="en-US" b="1" dirty="0">
              <a:solidFill>
                <a:srgbClr val="C00000"/>
              </a:solidFill>
              <a:latin typeface="Times New Roman" panose="02020603050405020304" pitchFamily="18" charset="0"/>
              <a:cs typeface="Times New Roman" panose="02020603050405020304" pitchFamily="18" charset="0"/>
            </a:rPr>
            <a:t> CMTĐ: </a:t>
          </a:r>
          <a:r>
            <a:rPr lang="en-US" b="1" dirty="0" err="1">
              <a:solidFill>
                <a:srgbClr val="002060"/>
              </a:solidFill>
              <a:latin typeface="Times New Roman" panose="02020603050405020304" pitchFamily="18" charset="0"/>
              <a:cs typeface="Times New Roman" panose="02020603050405020304" pitchFamily="18" charset="0"/>
            </a:rPr>
            <a:t>Giải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phóng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dân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tộc</a:t>
          </a:r>
          <a:r>
            <a:rPr lang="en-US" b="1" dirty="0">
              <a:solidFill>
                <a:srgbClr val="002060"/>
              </a:solidFill>
              <a:latin typeface="Times New Roman" panose="02020603050405020304" pitchFamily="18" charset="0"/>
              <a:cs typeface="Times New Roman" panose="02020603050405020304" pitchFamily="18" charset="0"/>
            </a:rPr>
            <a:t> </a:t>
          </a:r>
          <a:endParaRPr lang="en-US" dirty="0">
            <a:solidFill>
              <a:srgbClr val="002060"/>
            </a:solidFill>
            <a:latin typeface="Times New Roman" panose="02020603050405020304" pitchFamily="18" charset="0"/>
            <a:cs typeface="Times New Roman" panose="02020603050405020304" pitchFamily="18" charset="0"/>
          </a:endParaRPr>
        </a:p>
      </dsp:txBody>
      <dsp:txXfrm>
        <a:off x="1508760" y="3616928"/>
        <a:ext cx="6035040" cy="1020159"/>
      </dsp:txXfrm>
    </dsp:sp>
    <dsp:sp modelId="{FD440A4B-A95B-475A-B611-3A54A711EBDA}">
      <dsp:nvSpPr>
        <dsp:cNvPr id="7" name="Down Arrow 6"/>
        <dsp:cNvSpPr/>
      </dsp:nvSpPr>
      <dsp:spPr bwMode="white">
        <a:xfrm>
          <a:off x="5371936" y="781349"/>
          <a:ext cx="663104" cy="663104"/>
        </a:xfrm>
        <a:prstGeom prst="downArrow">
          <a:avLst>
            <a:gd name="adj1" fmla="val 55000"/>
            <a:gd name="adj2" fmla="val 45000"/>
          </a:avLst>
        </a:prstGeom>
        <a:solidFill>
          <a:srgbClr val="FF0000">
            <a:alpha val="90000"/>
          </a:srgbClr>
        </a:solidFill>
      </dsp:spPr>
      <dsp:style>
        <a:lnRef idx="2">
          <a:schemeClr val="accent1">
            <a:alpha val="90000"/>
            <a:tint val="40000"/>
          </a:schemeClr>
        </a:lnRef>
        <a:fillRef idx="1">
          <a:schemeClr val="accent1">
            <a:alpha val="90000"/>
            <a:tint val="40000"/>
          </a:schemeClr>
        </a:fillRef>
        <a:effectRef idx="0">
          <a:scrgbClr r="0" g="0" b="0"/>
        </a:effectRef>
        <a:fontRef idx="minor"/>
      </dsp:style>
      <dsp:txBody>
        <a:bodyPr lIns="34290" tIns="34290" rIns="34290" bIns="34290" anchor="ctr"/>
        <a:lstStyle>
          <a:lvl1pPr algn="ctr">
            <a:defRPr sz="27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endParaRPr lang="en-US">
            <a:solidFill>
              <a:schemeClr val="dk1"/>
            </a:solidFill>
          </a:endParaRPr>
        </a:p>
      </dsp:txBody>
      <dsp:txXfrm>
        <a:off x="5371936" y="781349"/>
        <a:ext cx="663104" cy="663104"/>
      </dsp:txXfrm>
    </dsp:sp>
    <dsp:sp modelId="{EC5A5EEB-F693-463C-8C87-FF0C4AD5E2EF}">
      <dsp:nvSpPr>
        <dsp:cNvPr id="8" name="Down Arrow 7"/>
        <dsp:cNvSpPr/>
      </dsp:nvSpPr>
      <dsp:spPr bwMode="white">
        <a:xfrm>
          <a:off x="5877371" y="1986992"/>
          <a:ext cx="663104" cy="663104"/>
        </a:xfrm>
        <a:prstGeom prst="downArrow">
          <a:avLst>
            <a:gd name="adj1" fmla="val 55000"/>
            <a:gd name="adj2" fmla="val 45000"/>
          </a:avLst>
        </a:prstGeom>
        <a:solidFill>
          <a:srgbClr val="FF0000">
            <a:alpha val="90000"/>
          </a:srgbClr>
        </a:solidFill>
      </dsp:spPr>
      <dsp:style>
        <a:lnRef idx="2">
          <a:schemeClr val="accent1">
            <a:alpha val="90000"/>
            <a:tint val="40000"/>
          </a:schemeClr>
        </a:lnRef>
        <a:fillRef idx="1">
          <a:schemeClr val="accent1">
            <a:alpha val="90000"/>
            <a:tint val="40000"/>
          </a:schemeClr>
        </a:fillRef>
        <a:effectRef idx="0">
          <a:scrgbClr r="0" g="0" b="0"/>
        </a:effectRef>
        <a:fontRef idx="minor"/>
      </dsp:style>
      <dsp:txBody>
        <a:bodyPr lIns="34290" tIns="34290" rIns="34290" bIns="34290" anchor="ctr"/>
        <a:lstStyle>
          <a:lvl1pPr algn="ctr">
            <a:defRPr sz="27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endParaRPr lang="en-US">
            <a:solidFill>
              <a:schemeClr val="dk1"/>
            </a:solidFill>
          </a:endParaRPr>
        </a:p>
      </dsp:txBody>
      <dsp:txXfrm>
        <a:off x="5877371" y="1986992"/>
        <a:ext cx="663104" cy="663104"/>
      </dsp:txXfrm>
    </dsp:sp>
    <dsp:sp modelId="{D7FF6E35-2885-4859-B88D-B1EA2043FD6A}">
      <dsp:nvSpPr>
        <dsp:cNvPr id="9" name="Down Arrow 8"/>
        <dsp:cNvSpPr/>
      </dsp:nvSpPr>
      <dsp:spPr bwMode="white">
        <a:xfrm>
          <a:off x="6375261" y="3192635"/>
          <a:ext cx="663104" cy="663104"/>
        </a:xfrm>
        <a:prstGeom prst="downArrow">
          <a:avLst>
            <a:gd name="adj1" fmla="val 55000"/>
            <a:gd name="adj2" fmla="val 45000"/>
          </a:avLst>
        </a:prstGeom>
        <a:solidFill>
          <a:srgbClr val="FF0000">
            <a:alpha val="90000"/>
          </a:srgbClr>
        </a:solidFill>
      </dsp:spPr>
      <dsp:style>
        <a:lnRef idx="2">
          <a:schemeClr val="accent1">
            <a:alpha val="90000"/>
            <a:tint val="40000"/>
          </a:schemeClr>
        </a:lnRef>
        <a:fillRef idx="1">
          <a:schemeClr val="accent1">
            <a:alpha val="90000"/>
            <a:tint val="40000"/>
          </a:schemeClr>
        </a:fillRef>
        <a:effectRef idx="0">
          <a:scrgbClr r="0" g="0" b="0"/>
        </a:effectRef>
        <a:fontRef idx="minor"/>
      </dsp:style>
      <dsp:txBody>
        <a:bodyPr lIns="34290" tIns="34290" rIns="34290" bIns="34290" anchor="ctr"/>
        <a:lstStyle>
          <a:lvl1pPr algn="ctr">
            <a:defRPr sz="27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endParaRPr lang="en-US">
            <a:solidFill>
              <a:schemeClr val="dk1"/>
            </a:solidFill>
          </a:endParaRPr>
        </a:p>
      </dsp:txBody>
      <dsp:txXfrm>
        <a:off x="6375261" y="3192635"/>
        <a:ext cx="663104" cy="663104"/>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5929664" cy="4363256"/>
        <a:chOff x="0" y="0"/>
        <a:chExt cx="5929664" cy="4363256"/>
      </a:xfrm>
    </dsp:grpSpPr>
    <dsp:sp modelId="{E962F77E-EF96-45F3-B19C-C30B0B4A85D7}">
      <dsp:nvSpPr>
        <dsp:cNvPr id="3" name="Oval 2"/>
        <dsp:cNvSpPr/>
      </dsp:nvSpPr>
      <dsp:spPr bwMode="white">
        <a:xfrm>
          <a:off x="3178204" y="768896"/>
          <a:ext cx="1423119" cy="1423294"/>
        </a:xfrm>
        <a:prstGeom prst="ellipse">
          <a:avLst/>
        </a:prstGeom>
      </dsp:spPr>
      <dsp:style>
        <a:lnRef idx="2">
          <a:schemeClr val="lt1"/>
        </a:lnRef>
        <a:fillRef idx="1">
          <a:schemeClr val="accent1">
            <a:alpha val="50000"/>
          </a:schemeClr>
        </a:fillRef>
        <a:effectRef idx="0">
          <a:scrgbClr r="0" g="0" b="0"/>
        </a:effectRef>
        <a:fontRef idx="minor">
          <a:schemeClr val="tx1"/>
        </a:fontRef>
      </dsp:style>
      <dsp:txXfrm>
        <a:off x="3178204" y="768896"/>
        <a:ext cx="1423119" cy="1423294"/>
      </dsp:txXfrm>
    </dsp:sp>
    <dsp:sp modelId="{F9755E55-2BAC-420E-9292-19CBEEB32EEE}">
      <dsp:nvSpPr>
        <dsp:cNvPr id="5" name="Oval 4"/>
        <dsp:cNvSpPr/>
      </dsp:nvSpPr>
      <dsp:spPr bwMode="white">
        <a:xfrm>
          <a:off x="3595652" y="969606"/>
          <a:ext cx="1423119" cy="1423294"/>
        </a:xfrm>
        <a:prstGeom prst="ellipse">
          <a:avLst/>
        </a:prstGeom>
      </dsp:spPr>
      <dsp:style>
        <a:lnRef idx="2">
          <a:schemeClr val="lt1"/>
        </a:lnRef>
        <a:fillRef idx="1">
          <a:schemeClr val="accent1">
            <a:alpha val="50000"/>
          </a:schemeClr>
        </a:fillRef>
        <a:effectRef idx="0">
          <a:scrgbClr r="0" g="0" b="0"/>
        </a:effectRef>
        <a:fontRef idx="minor">
          <a:schemeClr val="tx1"/>
        </a:fontRef>
      </dsp:style>
      <dsp:txXfrm>
        <a:off x="3595652" y="969606"/>
        <a:ext cx="1423119" cy="1423294"/>
      </dsp:txXfrm>
    </dsp:sp>
    <dsp:sp modelId="{30D3C29B-F12B-41F1-B4FF-707F0A597A59}">
      <dsp:nvSpPr>
        <dsp:cNvPr id="7" name="Oval 6"/>
        <dsp:cNvSpPr/>
      </dsp:nvSpPr>
      <dsp:spPr bwMode="white">
        <a:xfrm>
          <a:off x="3698235" y="1421202"/>
          <a:ext cx="1423119" cy="1423294"/>
        </a:xfrm>
        <a:prstGeom prst="ellipse">
          <a:avLst/>
        </a:prstGeom>
      </dsp:spPr>
      <dsp:style>
        <a:lnRef idx="2">
          <a:schemeClr val="lt1"/>
        </a:lnRef>
        <a:fillRef idx="1">
          <a:schemeClr val="accent1">
            <a:alpha val="50000"/>
          </a:schemeClr>
        </a:fillRef>
        <a:effectRef idx="0">
          <a:scrgbClr r="0" g="0" b="0"/>
        </a:effectRef>
        <a:fontRef idx="minor">
          <a:schemeClr val="tx1"/>
        </a:fontRef>
      </dsp:style>
      <dsp:txXfrm>
        <a:off x="3698235" y="1421202"/>
        <a:ext cx="1423119" cy="1423294"/>
      </dsp:txXfrm>
    </dsp:sp>
    <dsp:sp modelId="{6C937F5C-DE5A-495B-BEB5-24EDAC7B20FE}">
      <dsp:nvSpPr>
        <dsp:cNvPr id="9" name="Oval 8"/>
        <dsp:cNvSpPr/>
      </dsp:nvSpPr>
      <dsp:spPr bwMode="white">
        <a:xfrm>
          <a:off x="3409461" y="1783353"/>
          <a:ext cx="1423119" cy="1423294"/>
        </a:xfrm>
        <a:prstGeom prst="ellipse">
          <a:avLst/>
        </a:prstGeom>
      </dsp:spPr>
      <dsp:style>
        <a:lnRef idx="2">
          <a:schemeClr val="lt1"/>
        </a:lnRef>
        <a:fillRef idx="1">
          <a:schemeClr val="accent1">
            <a:alpha val="50000"/>
          </a:schemeClr>
        </a:fillRef>
        <a:effectRef idx="0">
          <a:scrgbClr r="0" g="0" b="0"/>
        </a:effectRef>
        <a:fontRef idx="minor">
          <a:schemeClr val="tx1"/>
        </a:fontRef>
      </dsp:style>
      <dsp:txXfrm>
        <a:off x="3409461" y="1783353"/>
        <a:ext cx="1423119" cy="1423294"/>
      </dsp:txXfrm>
    </dsp:sp>
    <dsp:sp modelId="{8CF0C0CB-D07C-4CE1-8527-8113631545E6}">
      <dsp:nvSpPr>
        <dsp:cNvPr id="11" name="Oval 10"/>
        <dsp:cNvSpPr/>
      </dsp:nvSpPr>
      <dsp:spPr bwMode="white">
        <a:xfrm>
          <a:off x="2946947" y="1783353"/>
          <a:ext cx="1423119" cy="1423294"/>
        </a:xfrm>
        <a:prstGeom prst="ellipse">
          <a:avLst/>
        </a:prstGeom>
      </dsp:spPr>
      <dsp:style>
        <a:lnRef idx="2">
          <a:schemeClr val="lt1"/>
        </a:lnRef>
        <a:fillRef idx="1">
          <a:schemeClr val="accent1">
            <a:alpha val="50000"/>
          </a:schemeClr>
        </a:fillRef>
        <a:effectRef idx="0">
          <a:scrgbClr r="0" g="0" b="0"/>
        </a:effectRef>
        <a:fontRef idx="minor">
          <a:schemeClr val="tx1"/>
        </a:fontRef>
      </dsp:style>
      <dsp:txXfrm>
        <a:off x="2946947" y="1783353"/>
        <a:ext cx="1423119" cy="1423294"/>
      </dsp:txXfrm>
    </dsp:sp>
    <dsp:sp modelId="{B7703F3A-F1C7-4D3D-99ED-ADAE9F96995B}">
      <dsp:nvSpPr>
        <dsp:cNvPr id="13" name="Oval 12"/>
        <dsp:cNvSpPr/>
      </dsp:nvSpPr>
      <dsp:spPr bwMode="white">
        <a:xfrm>
          <a:off x="2658172" y="1421202"/>
          <a:ext cx="1423119" cy="1423294"/>
        </a:xfrm>
        <a:prstGeom prst="ellipse">
          <a:avLst/>
        </a:prstGeom>
      </dsp:spPr>
      <dsp:style>
        <a:lnRef idx="2">
          <a:schemeClr val="lt1"/>
        </a:lnRef>
        <a:fillRef idx="1">
          <a:schemeClr val="accent1">
            <a:alpha val="50000"/>
          </a:schemeClr>
        </a:fillRef>
        <a:effectRef idx="0">
          <a:scrgbClr r="0" g="0" b="0"/>
        </a:effectRef>
        <a:fontRef idx="minor">
          <a:schemeClr val="tx1"/>
        </a:fontRef>
      </dsp:style>
      <dsp:txXfrm>
        <a:off x="2658172" y="1421202"/>
        <a:ext cx="1423119" cy="1423294"/>
      </dsp:txXfrm>
    </dsp:sp>
    <dsp:sp modelId="{C4CFF74D-61EA-4242-862A-9F34EE29A0BE}">
      <dsp:nvSpPr>
        <dsp:cNvPr id="15" name="Oval 14"/>
        <dsp:cNvSpPr/>
      </dsp:nvSpPr>
      <dsp:spPr bwMode="white">
        <a:xfrm>
          <a:off x="2760755" y="969606"/>
          <a:ext cx="1423119" cy="1423294"/>
        </a:xfrm>
        <a:prstGeom prst="ellipse">
          <a:avLst/>
        </a:prstGeom>
      </dsp:spPr>
      <dsp:style>
        <a:lnRef idx="2">
          <a:schemeClr val="lt1"/>
        </a:lnRef>
        <a:fillRef idx="1">
          <a:schemeClr val="accent1">
            <a:alpha val="50000"/>
          </a:schemeClr>
        </a:fillRef>
        <a:effectRef idx="0">
          <a:scrgbClr r="0" g="0" b="0"/>
        </a:effectRef>
        <a:fontRef idx="minor">
          <a:schemeClr val="tx1"/>
        </a:fontRef>
      </dsp:style>
      <dsp:txXfrm>
        <a:off x="2760755" y="969606"/>
        <a:ext cx="1423119" cy="1423294"/>
      </dsp:txXfrm>
    </dsp:sp>
    <dsp:sp modelId="{EBF189B3-8848-47BB-AF11-84AB423CAD31}">
      <dsp:nvSpPr>
        <dsp:cNvPr id="4" name="Rectangles 3"/>
        <dsp:cNvSpPr/>
      </dsp:nvSpPr>
      <dsp:spPr bwMode="white">
        <a:xfrm>
          <a:off x="3145036" y="0"/>
          <a:ext cx="1630658" cy="872651"/>
        </a:xfrm>
        <a:prstGeom prst="rect">
          <a:avLst/>
        </a:prstGeom>
        <a:noFill/>
        <a:ln>
          <a:noFill/>
        </a:ln>
      </dsp:spPr>
      <dsp:style>
        <a:lnRef idx="0">
          <a:schemeClr val="dk1">
            <a:alpha val="0"/>
          </a:schemeClr>
        </a:lnRef>
        <a:fillRef idx="0">
          <a:schemeClr val="lt1">
            <a:alpha val="0"/>
          </a:schemeClr>
        </a:fillRef>
        <a:effectRef idx="0">
          <a:scrgbClr r="0" g="0" b="0"/>
        </a:effectRef>
        <a:fontRef idx="minor"/>
      </dsp:style>
      <dsp:txBody>
        <a:bodyPr lIns="0" tIns="0" rIns="0" bIns="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rtl="0">
            <a:lnSpc>
              <a:spcPct val="100000"/>
            </a:lnSpc>
            <a:spcBef>
              <a:spcPct val="0"/>
            </a:spcBef>
            <a:spcAft>
              <a:spcPct val="35000"/>
            </a:spcAft>
          </a:pPr>
          <a:r>
            <a:rPr lang="en-US" sz="3200" b="1" dirty="0" err="1">
              <a:solidFill>
                <a:srgbClr val="00B050"/>
              </a:solidFill>
              <a:latin typeface="Times New Roman" panose="02020603050405020304" pitchFamily="18" charset="0"/>
              <a:cs typeface="Times New Roman" panose="02020603050405020304" pitchFamily="18" charset="0"/>
            </a:rPr>
            <a:t>Mục</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tiêu</a:t>
          </a:r>
          <a:endParaRPr lang="en-US" sz="3200" b="1" dirty="0">
            <a:solidFill>
              <a:srgbClr val="00B050"/>
            </a:solidFill>
            <a:latin typeface="Times New Roman" panose="02020603050405020304" pitchFamily="18" charset="0"/>
            <a:cs typeface="Times New Roman" panose="02020603050405020304" pitchFamily="18" charset="0"/>
          </a:endParaRPr>
        </a:p>
      </dsp:txBody>
      <dsp:txXfrm>
        <a:off x="3145036" y="0"/>
        <a:ext cx="1630658" cy="872651"/>
      </dsp:txXfrm>
    </dsp:sp>
    <dsp:sp modelId="{A8C93F5C-BD29-4142-B62A-C650393E1799}">
      <dsp:nvSpPr>
        <dsp:cNvPr id="6" name="Rectangles 5"/>
        <dsp:cNvSpPr/>
      </dsp:nvSpPr>
      <dsp:spPr bwMode="white">
        <a:xfrm>
          <a:off x="5264891" y="829019"/>
          <a:ext cx="1541713" cy="959916"/>
        </a:xfrm>
        <a:prstGeom prst="rect">
          <a:avLst/>
        </a:prstGeom>
        <a:noFill/>
        <a:ln>
          <a:noFill/>
        </a:ln>
      </dsp:spPr>
      <dsp:style>
        <a:lnRef idx="0">
          <a:schemeClr val="dk1">
            <a:alpha val="0"/>
          </a:schemeClr>
        </a:lnRef>
        <a:fillRef idx="0">
          <a:schemeClr val="lt1">
            <a:alpha val="0"/>
          </a:schemeClr>
        </a:fillRef>
        <a:effectRef idx="0">
          <a:scrgbClr r="0" g="0" b="0"/>
        </a:effectRef>
        <a:fontRef idx="minor"/>
      </dsp:style>
      <dsp:txBody>
        <a:bodyPr lIns="0" tIns="0" rIns="0" bIns="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rtl="0">
            <a:lnSpc>
              <a:spcPct val="100000"/>
            </a:lnSpc>
            <a:spcBef>
              <a:spcPct val="0"/>
            </a:spcBef>
            <a:spcAft>
              <a:spcPct val="35000"/>
            </a:spcAft>
          </a:pPr>
          <a:r>
            <a:rPr lang="en-US" sz="3200" b="1" dirty="0" err="1">
              <a:solidFill>
                <a:srgbClr val="7030A0"/>
              </a:solidFill>
              <a:latin typeface="Times New Roman" panose="02020603050405020304" pitchFamily="18" charset="0"/>
              <a:cs typeface="Times New Roman" panose="02020603050405020304" pitchFamily="18" charset="0"/>
            </a:rPr>
            <a:t>Conđường</a:t>
          </a:r>
          <a:r>
            <a:rPr lang="en-US" sz="3200" b="1" dirty="0">
              <a:solidFill>
                <a:srgbClr val="7030A0"/>
              </a:solidFill>
              <a:latin typeface="Times New Roman" panose="02020603050405020304" pitchFamily="18" charset="0"/>
              <a:cs typeface="Times New Roman" panose="02020603050405020304" pitchFamily="18" charset="0"/>
            </a:rPr>
            <a:t> CMGPDT</a:t>
          </a:r>
          <a:endParaRPr>
            <a:solidFill>
              <a:schemeClr val="tx1"/>
            </a:solidFill>
          </a:endParaRPr>
        </a:p>
      </dsp:txBody>
      <dsp:txXfrm>
        <a:off x="5264891" y="829019"/>
        <a:ext cx="1541713" cy="959916"/>
      </dsp:txXfrm>
    </dsp:sp>
    <dsp:sp modelId="{E69DE525-63C2-4A5B-87A2-3299229C2BFE}">
      <dsp:nvSpPr>
        <dsp:cNvPr id="8" name="Rectangles 7"/>
        <dsp:cNvSpPr/>
      </dsp:nvSpPr>
      <dsp:spPr bwMode="white">
        <a:xfrm>
          <a:off x="5357367" y="2122147"/>
          <a:ext cx="1512064" cy="1025365"/>
        </a:xfrm>
        <a:prstGeom prst="rect">
          <a:avLst/>
        </a:prstGeom>
        <a:noFill/>
        <a:ln>
          <a:noFill/>
        </a:ln>
      </dsp:spPr>
      <dsp:style>
        <a:lnRef idx="0">
          <a:schemeClr val="dk1">
            <a:alpha val="0"/>
          </a:schemeClr>
        </a:lnRef>
        <a:fillRef idx="0">
          <a:schemeClr val="lt1">
            <a:alpha val="0"/>
          </a:schemeClr>
        </a:fillRef>
        <a:effectRef idx="0">
          <a:scrgbClr r="0" g="0" b="0"/>
        </a:effectRef>
        <a:fontRef idx="minor"/>
      </dsp:style>
      <dsp:txBody>
        <a:bodyPr lIns="0" tIns="0" rIns="0" bIns="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rtl="0">
            <a:lnSpc>
              <a:spcPct val="100000"/>
            </a:lnSpc>
            <a:spcBef>
              <a:spcPct val="0"/>
            </a:spcBef>
            <a:spcAft>
              <a:spcPct val="35000"/>
            </a:spcAft>
          </a:pPr>
          <a:r>
            <a:rPr lang="en-US" sz="3200" b="1" dirty="0" err="1">
              <a:solidFill>
                <a:srgbClr val="002060"/>
              </a:solidFill>
              <a:latin typeface="Times New Roman" panose="02020603050405020304" pitchFamily="18" charset="0"/>
              <a:cs typeface="Times New Roman" panose="02020603050405020304" pitchFamily="18" charset="0"/>
            </a:rPr>
            <a:t>Lãnh</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đạo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cách</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mạng</a:t>
          </a:r>
          <a:endParaRPr lang="en-US" sz="3200" b="1" dirty="0">
            <a:solidFill>
              <a:srgbClr val="002060"/>
            </a:solidFill>
            <a:latin typeface="Times New Roman" panose="02020603050405020304" pitchFamily="18" charset="0"/>
            <a:cs typeface="Times New Roman" panose="02020603050405020304" pitchFamily="18" charset="0"/>
          </a:endParaRPr>
        </a:p>
      </dsp:txBody>
      <dsp:txXfrm>
        <a:off x="5357367" y="2122147"/>
        <a:ext cx="1512064" cy="1025365"/>
      </dsp:txXfrm>
    </dsp:sp>
    <dsp:sp modelId="{9FDC1C8C-40DB-465A-9066-E76D471B12E0}">
      <dsp:nvSpPr>
        <dsp:cNvPr id="10" name="Rectangles 9"/>
        <dsp:cNvSpPr/>
      </dsp:nvSpPr>
      <dsp:spPr bwMode="white">
        <a:xfrm>
          <a:off x="3058088" y="3372172"/>
          <a:ext cx="1630658" cy="938100"/>
        </a:xfrm>
        <a:prstGeom prst="rect">
          <a:avLst/>
        </a:prstGeom>
        <a:noFill/>
        <a:ln>
          <a:noFill/>
        </a:ln>
      </dsp:spPr>
      <dsp:style>
        <a:lnRef idx="0">
          <a:schemeClr val="dk1">
            <a:alpha val="0"/>
          </a:schemeClr>
        </a:lnRef>
        <a:fillRef idx="0">
          <a:schemeClr val="lt1">
            <a:alpha val="0"/>
          </a:schemeClr>
        </a:fillRef>
        <a:effectRef idx="0">
          <a:scrgbClr r="0" g="0" b="0"/>
        </a:effectRef>
        <a:fontRef idx="minor"/>
      </dsp:style>
      <dsp:txBody>
        <a:bodyPr lIns="0" tIns="0" rIns="0" bIns="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rtl="0">
            <a:lnSpc>
              <a:spcPct val="100000"/>
            </a:lnSpc>
            <a:spcBef>
              <a:spcPct val="0"/>
            </a:spcBef>
            <a:spcAft>
              <a:spcPct val="35000"/>
            </a:spcAft>
          </a:pPr>
          <a:r>
            <a:rPr lang="en-US" sz="3200" b="1" dirty="0" err="1">
              <a:solidFill>
                <a:srgbClr val="0070C0"/>
              </a:solidFill>
              <a:latin typeface="Times New Roman" panose="02020603050405020304" pitchFamily="18" charset="0"/>
              <a:cs typeface="Times New Roman" panose="02020603050405020304" pitchFamily="18" charset="0"/>
            </a:rPr>
            <a:t>Lực</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lượng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cách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mạng</a:t>
          </a:r>
          <a:endParaRPr lang="en-US" sz="3200" b="1" dirty="0">
            <a:solidFill>
              <a:srgbClr val="0070C0"/>
            </a:solidFill>
            <a:latin typeface="Times New Roman" panose="02020603050405020304" pitchFamily="18" charset="0"/>
            <a:cs typeface="Times New Roman" panose="02020603050405020304" pitchFamily="18" charset="0"/>
          </a:endParaRPr>
        </a:p>
      </dsp:txBody>
      <dsp:txXfrm>
        <a:off x="3058088" y="3372172"/>
        <a:ext cx="1630658" cy="938100"/>
      </dsp:txXfrm>
    </dsp:sp>
    <dsp:sp modelId="{BD20065D-33B3-4C65-BFBD-8D9CCE273E04}">
      <dsp:nvSpPr>
        <dsp:cNvPr id="12" name="Rectangles 11"/>
        <dsp:cNvSpPr/>
      </dsp:nvSpPr>
      <dsp:spPr bwMode="white">
        <a:xfrm>
          <a:off x="835488" y="2317794"/>
          <a:ext cx="1630658" cy="938100"/>
        </a:xfrm>
        <a:prstGeom prst="rect">
          <a:avLst/>
        </a:prstGeom>
        <a:noFill/>
        <a:ln>
          <a:noFill/>
        </a:ln>
      </dsp:spPr>
      <dsp:style>
        <a:lnRef idx="0">
          <a:schemeClr val="dk1">
            <a:alpha val="0"/>
          </a:schemeClr>
        </a:lnRef>
        <a:fillRef idx="0">
          <a:schemeClr val="lt1">
            <a:alpha val="0"/>
          </a:schemeClr>
        </a:fillRef>
        <a:effectRef idx="0">
          <a:scrgbClr r="0" g="0" b="0"/>
        </a:effectRef>
        <a:fontRef idx="minor"/>
      </dsp:style>
      <dsp:txBody>
        <a:bodyPr lIns="0" tIns="0" rIns="0" bIns="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rtl="0">
            <a:lnSpc>
              <a:spcPct val="100000"/>
            </a:lnSpc>
            <a:spcBef>
              <a:spcPct val="0"/>
            </a:spcBef>
            <a:spcAft>
              <a:spcPct val="35000"/>
            </a:spcAft>
          </a:pPr>
          <a:r>
            <a:rPr lang="en-US" sz="3200" b="1" dirty="0" err="1">
              <a:solidFill>
                <a:srgbClr val="00B0F0"/>
              </a:solidFill>
              <a:latin typeface="Times New Roman" panose="02020603050405020304" pitchFamily="18" charset="0"/>
              <a:cs typeface="Times New Roman" panose="02020603050405020304" pitchFamily="18" charset="0"/>
            </a:rPr>
            <a:t>Khả</a:t>
          </a:r>
          <a:r>
            <a:rPr lang="en-US" sz="3200" b="1" dirty="0">
              <a:solidFill>
                <a:srgbClr val="00B0F0"/>
              </a:solidFill>
              <a:latin typeface="Times New Roman" panose="02020603050405020304" pitchFamily="18" charset="0"/>
              <a:cs typeface="Times New Roman" panose="02020603050405020304" pitchFamily="18" charset="0"/>
            </a:rPr>
            <a:t> </a:t>
          </a:r>
          <a:r>
            <a:rPr lang="en-US" sz="3200" b="1" dirty="0" err="1">
              <a:solidFill>
                <a:srgbClr val="00B0F0"/>
              </a:solidFill>
              <a:latin typeface="Times New Roman" panose="02020603050405020304" pitchFamily="18" charset="0"/>
              <a:cs typeface="Times New Roman" panose="02020603050405020304" pitchFamily="18" charset="0"/>
            </a:rPr>
            <a:t>năng</a:t>
          </a:r>
          <a:r>
            <a:rPr lang="en-US" sz="3200" b="1" dirty="0">
              <a:solidFill>
                <a:srgbClr val="00B0F0"/>
              </a:solidFill>
              <a:latin typeface="Times New Roman" panose="02020603050405020304" pitchFamily="18" charset="0"/>
              <a:cs typeface="Times New Roman" panose="02020603050405020304" pitchFamily="18" charset="0"/>
            </a:rPr>
            <a:t> CM</a:t>
          </a:r>
          <a:endParaRPr>
            <a:solidFill>
              <a:schemeClr val="tx1"/>
            </a:solidFill>
          </a:endParaRPr>
        </a:p>
      </dsp:txBody>
      <dsp:txXfrm>
        <a:off x="835488" y="2317794"/>
        <a:ext cx="1630658" cy="938100"/>
      </dsp:txXfrm>
    </dsp:sp>
    <dsp:sp modelId="{E54E824E-3916-4A3C-A1A8-F19E9867723C}">
      <dsp:nvSpPr>
        <dsp:cNvPr id="14" name="Rectangles 13"/>
        <dsp:cNvSpPr/>
      </dsp:nvSpPr>
      <dsp:spPr bwMode="white">
        <a:xfrm>
          <a:off x="960088" y="925433"/>
          <a:ext cx="1512064" cy="1025365"/>
        </a:xfrm>
        <a:prstGeom prst="rect">
          <a:avLst/>
        </a:prstGeom>
        <a:noFill/>
        <a:ln>
          <a:noFill/>
        </a:ln>
      </dsp:spPr>
      <dsp:style>
        <a:lnRef idx="0">
          <a:schemeClr val="dk1">
            <a:alpha val="0"/>
          </a:schemeClr>
        </a:lnRef>
        <a:fillRef idx="0">
          <a:schemeClr val="lt1">
            <a:alpha val="0"/>
          </a:schemeClr>
        </a:fillRef>
        <a:effectRef idx="0">
          <a:scrgbClr r="0" g="0" b="0"/>
        </a:effectRef>
        <a:fontRef idx="minor"/>
      </dsp:style>
      <dsp:txBody>
        <a:bodyPr lIns="0" tIns="0" rIns="0" bIns="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rtl="0">
            <a:lnSpc>
              <a:spcPct val="100000"/>
            </a:lnSpc>
            <a:spcBef>
              <a:spcPct val="0"/>
            </a:spcBef>
            <a:spcAft>
              <a:spcPct val="35000"/>
            </a:spcAft>
          </a:pPr>
          <a:r>
            <a:rPr lang="en-US" sz="3200" b="1" dirty="0" err="1">
              <a:solidFill>
                <a:srgbClr val="C00000"/>
              </a:solidFill>
              <a:latin typeface="Times New Roman" panose="02020603050405020304" pitchFamily="18" charset="0"/>
              <a:cs typeface="Times New Roman" panose="02020603050405020304" pitchFamily="18" charset="0"/>
            </a:rPr>
            <a:t>Phương</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pháp</a:t>
          </a:r>
          <a:r>
            <a:rPr lang="en-US" sz="3200" b="1" dirty="0">
              <a:solidFill>
                <a:srgbClr val="C00000"/>
              </a:solidFill>
              <a:latin typeface="Times New Roman" panose="02020603050405020304" pitchFamily="18" charset="0"/>
              <a:cs typeface="Times New Roman" panose="02020603050405020304" pitchFamily="18" charset="0"/>
            </a:rPr>
            <a:t> CM</a:t>
          </a:r>
          <a:endParaRPr>
            <a:solidFill>
              <a:schemeClr val="tx1"/>
            </a:solidFill>
          </a:endParaRPr>
        </a:p>
      </dsp:txBody>
      <dsp:txXfrm>
        <a:off x="960088" y="925433"/>
        <a:ext cx="1512064" cy="1025365"/>
      </dsp:txXfrm>
    </dsp:sp>
    <dsp:sp modelId="{E9099ABF-1EA7-4A24-BD79-10B505666ACB}">
      <dsp:nvSpPr>
        <dsp:cNvPr id="16" name="Rectangles 15"/>
        <dsp:cNvSpPr/>
      </dsp:nvSpPr>
      <dsp:spPr bwMode="white">
        <a:xfrm>
          <a:off x="1114126" y="829019"/>
          <a:ext cx="1541713" cy="959916"/>
        </a:xfrm>
        <a:prstGeom prst="rect">
          <a:avLst/>
        </a:prstGeom>
        <a:noFill/>
        <a:ln>
          <a:noFill/>
        </a:ln>
      </dsp:spPr>
      <dsp:style>
        <a:lnRef idx="0">
          <a:schemeClr val="dk1">
            <a:alpha val="0"/>
          </a:schemeClr>
        </a:lnRef>
        <a:fillRef idx="0">
          <a:schemeClr val="lt1">
            <a:alpha val="0"/>
          </a:schemeClr>
        </a:fillRef>
        <a:effectRef idx="0">
          <a:scrgbClr r="0" g="0" b="0"/>
        </a:effectRef>
        <a:fontRef idx="minor"/>
      </dsp:style>
      <dsp:txBody>
        <a:bodyPr lIns="0" tIns="0" rIns="0" bIns="0" anchor="ctr"/>
        <a:lstStyle>
          <a:lvl1pPr algn="ctr">
            <a:defRPr sz="6200"/>
          </a:lvl1pPr>
          <a:lvl2pPr marL="285750" indent="-285750" algn="ctr">
            <a:defRPr sz="4800"/>
          </a:lvl2pPr>
          <a:lvl3pPr marL="571500" indent="-285750" algn="ctr">
            <a:defRPr sz="4800"/>
          </a:lvl3pPr>
          <a:lvl4pPr marL="857250" indent="-285750" algn="ctr">
            <a:defRPr sz="4800"/>
          </a:lvl4pPr>
          <a:lvl5pPr marL="1143000" indent="-285750" algn="ctr">
            <a:defRPr sz="4800"/>
          </a:lvl5pPr>
          <a:lvl6pPr marL="1428750" indent="-285750" algn="ctr">
            <a:defRPr sz="4800"/>
          </a:lvl6pPr>
          <a:lvl7pPr marL="1714500" indent="-285750" algn="ctr">
            <a:defRPr sz="4800"/>
          </a:lvl7pPr>
          <a:lvl8pPr marL="2000250" indent="-285750" algn="ctr">
            <a:defRPr sz="4800"/>
          </a:lvl8pPr>
          <a:lvl9pPr marL="2286000" indent="-285750" algn="ctr">
            <a:defRPr sz="4800"/>
          </a:lvl9pPr>
        </a:lstStyle>
        <a:p>
          <a:pPr lvl="0" rtl="0">
            <a:lnSpc>
              <a:spcPct val="100000"/>
            </a:lnSpc>
            <a:spcBef>
              <a:spcPct val="0"/>
            </a:spcBef>
            <a:spcAft>
              <a:spcPct val="35000"/>
            </a:spcAft>
          </a:pPr>
          <a:endParaRPr lang="en-US" dirty="0">
            <a:solidFill>
              <a:schemeClr val="tx1"/>
            </a:solidFill>
          </a:endParaRPr>
        </a:p>
      </dsp:txBody>
      <dsp:txXfrm>
        <a:off x="1114126" y="829019"/>
        <a:ext cx="1541713" cy="959916"/>
      </dsp:txXfrm>
    </dsp:sp>
  </dsp:spTree>
</dsp:drawing>
</file>

<file path=ppt/diagrams/drawing4.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653521" cy="3657600"/>
        <a:chOff x="0" y="0"/>
        <a:chExt cx="8653521" cy="3657600"/>
      </a:xfrm>
    </dsp:grpSpPr>
    <dsp:sp modelId="{DB0D393D-4A37-4015-ADF9-A35994F577BE}">
      <dsp:nvSpPr>
        <dsp:cNvPr id="4" name="Pentagon 3"/>
        <dsp:cNvSpPr/>
      </dsp:nvSpPr>
      <dsp:spPr bwMode="white">
        <a:xfrm rot="10800000">
          <a:off x="1710722" y="0"/>
          <a:ext cx="5754591" cy="1045029"/>
        </a:xfrm>
        <a:prstGeom prst="homePlate">
          <a:avLst/>
        </a:prstGeom>
        <a:solidFill>
          <a:schemeClr val="accent5">
            <a:lumMod val="20000"/>
            <a:lumOff val="80000"/>
          </a:schemeClr>
        </a:solidFill>
      </dsp:spPr>
      <dsp:style>
        <a:lnRef idx="2">
          <a:schemeClr val="lt1"/>
        </a:lnRef>
        <a:fillRef idx="1">
          <a:schemeClr val="accent1"/>
        </a:fillRef>
        <a:effectRef idx="0">
          <a:scrgbClr r="0" g="0" b="0"/>
        </a:effectRef>
        <a:fontRef idx="minor">
          <a:schemeClr val="lt1"/>
        </a:fontRef>
      </dsp:style>
      <dsp:txBody>
        <a:bodyPr rot="10800000" lIns="460828" tIns="106680" rIns="199136" bIns="10668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en-US" sz="2800" b="1" dirty="0"/>
            <a:t> </a:t>
          </a:r>
          <a:r>
            <a:rPr lang="en-US" sz="2800" b="1" dirty="0" err="1">
              <a:solidFill>
                <a:srgbClr val="002060"/>
              </a:solidFill>
              <a:latin typeface="Times New Roman" panose="02020603050405020304" pitchFamily="18" charset="0"/>
              <a:cs typeface="Times New Roman" panose="02020603050405020304" pitchFamily="18" charset="0"/>
            </a:rPr>
            <a:t>Bài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học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rút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ra</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từ</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những</a:t>
          </a:r>
          <a:r>
            <a:rPr lang="en-US" sz="2800" b="1" dirty="0">
              <a:solidFill>
                <a:srgbClr val="002060"/>
              </a:solidFill>
              <a:latin typeface="Times New Roman" panose="02020603050405020304" pitchFamily="18" charset="0"/>
              <a:cs typeface="Times New Roman" panose="02020603050405020304" pitchFamily="18" charset="0"/>
            </a:rPr>
            <a:t> con </a:t>
          </a:r>
          <a:r>
            <a:rPr lang="en-US" sz="2800" b="1" dirty="0" err="1">
              <a:solidFill>
                <a:srgbClr val="002060"/>
              </a:solidFill>
              <a:latin typeface="Times New Roman" panose="02020603050405020304" pitchFamily="18" charset="0"/>
              <a:cs typeface="Times New Roman" panose="02020603050405020304" pitchFamily="18" charset="0"/>
            </a:rPr>
            <a:t>đường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cứu</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nước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trước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đó</a:t>
          </a:r>
          <a:r>
            <a:rPr lang="en-US" sz="2800" b="1" dirty="0">
              <a:solidFill>
                <a:srgbClr val="002060"/>
              </a:solidFill>
              <a:latin typeface="Times New Roman" panose="02020603050405020304" pitchFamily="18" charset="0"/>
              <a:cs typeface="Times New Roman" panose="02020603050405020304" pitchFamily="18" charset="0"/>
              <a:hlinkClick r:id="rId1" action="ppaction://hlinkpres?slideindex=1&amp;slidetitle="/>
            </a:rPr>
            <a:t>.  </a:t>
          </a:r>
          <a:r>
            <a:rPr lang="en-US" sz="2800" b="1" dirty="0">
              <a:solidFill>
                <a:srgbClr val="002060"/>
              </a:solidFill>
              <a:latin typeface="Times New Roman" panose="02020603050405020304" pitchFamily="18" charset="0"/>
              <a:cs typeface="Times New Roman" panose="02020603050405020304" pitchFamily="18" charset="0"/>
            </a:rPr>
            <a:t>   </a:t>
          </a:r>
        </a:p>
      </dsp:txBody>
      <dsp:txXfrm rot="10800000">
        <a:off x="1710722" y="0"/>
        <a:ext cx="5754591" cy="1045029"/>
      </dsp:txXfrm>
    </dsp:sp>
    <dsp:sp modelId="{C633868B-B5D0-44B7-A636-D4FAEF57D7A6}">
      <dsp:nvSpPr>
        <dsp:cNvPr id="3" name="Oval 2"/>
        <dsp:cNvSpPr/>
      </dsp:nvSpPr>
      <dsp:spPr bwMode="white">
        <a:xfrm>
          <a:off x="520246" y="0"/>
          <a:ext cx="1045029" cy="1045029"/>
        </a:xfrm>
        <a:prstGeom prst="ellipse">
          <a:avLst/>
        </a:prstGeom>
      </dsp:spPr>
      <dsp:style>
        <a:lnRef idx="2">
          <a:schemeClr val="lt1"/>
        </a:lnRef>
        <a:fillRef idx="1">
          <a:schemeClr val="accent1">
            <a:tint val="50000"/>
          </a:schemeClr>
        </a:fillRef>
        <a:effectRef idx="0">
          <a:scrgbClr r="0" g="0" b="0"/>
        </a:effectRef>
        <a:fontRef idx="minor"/>
      </dsp:style>
      <dsp:txXfrm>
        <a:off x="520246" y="0"/>
        <a:ext cx="1045029" cy="1045029"/>
      </dsp:txXfrm>
    </dsp:sp>
    <dsp:sp modelId="{0C243415-B4FD-4C4E-B8F5-6ED78989FEAD}">
      <dsp:nvSpPr>
        <dsp:cNvPr id="6" name="Pentagon 5"/>
        <dsp:cNvSpPr/>
      </dsp:nvSpPr>
      <dsp:spPr bwMode="white">
        <a:xfrm rot="10800000">
          <a:off x="1710722" y="1306286"/>
          <a:ext cx="5754591" cy="1045029"/>
        </a:xfrm>
        <a:prstGeom prst="homePlate">
          <a:avLst/>
        </a:prstGeom>
        <a:solidFill>
          <a:schemeClr val="accent5">
            <a:lumMod val="20000"/>
            <a:lumOff val="80000"/>
          </a:schemeClr>
        </a:solidFill>
      </dsp:spPr>
      <dsp:style>
        <a:lnRef idx="2">
          <a:schemeClr val="lt1"/>
        </a:lnRef>
        <a:fillRef idx="1">
          <a:schemeClr val="accent1"/>
        </a:fillRef>
        <a:effectRef idx="0">
          <a:scrgbClr r="0" g="0" b="0"/>
        </a:effectRef>
        <a:fontRef idx="minor">
          <a:schemeClr val="lt1"/>
        </a:fontRef>
      </dsp:style>
      <dsp:txBody>
        <a:bodyPr rot="10800000" lIns="460828" tIns="106680" rIns="199136" bIns="10668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en-US" sz="2800" b="1" dirty="0">
              <a:solidFill>
                <a:srgbClr val="002060"/>
              </a:solidFill>
              <a:latin typeface="Times New Roman" panose="02020603050405020304" pitchFamily="18" charset="0"/>
              <a:cs typeface="Times New Roman" panose="02020603050405020304" pitchFamily="18" charset="0"/>
            </a:rPr>
            <a:t>CM </a:t>
          </a:r>
          <a:r>
            <a:rPr lang="en-US" sz="2800" b="1" dirty="0" err="1">
              <a:solidFill>
                <a:srgbClr val="002060"/>
              </a:solidFill>
              <a:latin typeface="Times New Roman" panose="02020603050405020304" pitchFamily="18" charset="0"/>
              <a:cs typeface="Times New Roman" panose="02020603050405020304" pitchFamily="18" charset="0"/>
            </a:rPr>
            <a:t>tư</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sản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không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triệt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để</a:t>
          </a:r>
          <a:r>
            <a:rPr lang="en-US" sz="2800" b="1" dirty="0">
              <a:solidFill>
                <a:srgbClr val="002060"/>
              </a:solidFill>
              <a:latin typeface="Times New Roman" panose="02020603050405020304" pitchFamily="18" charset="0"/>
              <a:cs typeface="Times New Roman" panose="02020603050405020304" pitchFamily="18" charset="0"/>
              <a:hlinkClick r:id="rId2" action="ppaction://hlinkpres?slideindex=1&amp;slidetitle="/>
            </a:rPr>
            <a:t>. </a:t>
          </a:r>
          <a:endParaRPr lang="en-US" sz="2800" b="1" dirty="0">
            <a:solidFill>
              <a:srgbClr val="002060"/>
            </a:solidFill>
            <a:latin typeface="Times New Roman" panose="02020603050405020304" pitchFamily="18" charset="0"/>
            <a:cs typeface="Times New Roman" panose="02020603050405020304" pitchFamily="18" charset="0"/>
          </a:endParaRPr>
        </a:p>
      </dsp:txBody>
      <dsp:txXfrm rot="10800000">
        <a:off x="1710722" y="1306286"/>
        <a:ext cx="5754591" cy="1045029"/>
      </dsp:txXfrm>
    </dsp:sp>
    <dsp:sp modelId="{983ECCAD-6D4C-47F0-B2B1-180E1667A1C3}">
      <dsp:nvSpPr>
        <dsp:cNvPr id="5" name="Oval 4"/>
        <dsp:cNvSpPr/>
      </dsp:nvSpPr>
      <dsp:spPr bwMode="white">
        <a:xfrm>
          <a:off x="487861" y="1277338"/>
          <a:ext cx="1045029" cy="1045029"/>
        </a:xfrm>
        <a:prstGeom prst="ellipse">
          <a:avLst/>
        </a:prstGeom>
      </dsp:spPr>
      <dsp:style>
        <a:lnRef idx="2">
          <a:schemeClr val="lt1"/>
        </a:lnRef>
        <a:fillRef idx="1">
          <a:schemeClr val="accent1">
            <a:tint val="50000"/>
          </a:schemeClr>
        </a:fillRef>
        <a:effectRef idx="0">
          <a:scrgbClr r="0" g="0" b="0"/>
        </a:effectRef>
        <a:fontRef idx="minor"/>
      </dsp:style>
      <dsp:txXfrm>
        <a:off x="487861" y="1277338"/>
        <a:ext cx="1045029" cy="1045029"/>
      </dsp:txXfrm>
    </dsp:sp>
    <dsp:sp modelId="{F8A8A514-E800-4DC3-97F8-C6E6B3D65286}">
      <dsp:nvSpPr>
        <dsp:cNvPr id="8" name="Pentagon 7"/>
        <dsp:cNvSpPr/>
      </dsp:nvSpPr>
      <dsp:spPr bwMode="white">
        <a:xfrm rot="10800000">
          <a:off x="1710722" y="2612571"/>
          <a:ext cx="5754591" cy="1045029"/>
        </a:xfrm>
        <a:prstGeom prst="homePlate">
          <a:avLst/>
        </a:prstGeom>
        <a:solidFill>
          <a:schemeClr val="accent5">
            <a:lumMod val="20000"/>
            <a:lumOff val="80000"/>
          </a:schemeClr>
        </a:solidFill>
      </dsp:spPr>
      <dsp:style>
        <a:lnRef idx="2">
          <a:schemeClr val="lt1"/>
        </a:lnRef>
        <a:fillRef idx="1">
          <a:schemeClr val="accent1"/>
        </a:fillRef>
        <a:effectRef idx="0">
          <a:scrgbClr r="0" g="0" b="0"/>
        </a:effectRef>
        <a:fontRef idx="minor">
          <a:schemeClr val="lt1"/>
        </a:fontRef>
      </dsp:style>
      <dsp:txBody>
        <a:bodyPr rot="10800000" lIns="460828" tIns="106680" rIns="199136" bIns="10668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en-US" sz="2800" b="1" dirty="0">
              <a:solidFill>
                <a:srgbClr val="002060"/>
              </a:solidFill>
              <a:latin typeface="Times New Roman" panose="02020603050405020304" pitchFamily="18" charset="0"/>
              <a:cs typeface="Times New Roman" panose="02020603050405020304" pitchFamily="18" charset="0"/>
            </a:rPr>
            <a:t>Con </a:t>
          </a:r>
          <a:r>
            <a:rPr lang="en-US" sz="2800" b="1" dirty="0" err="1">
              <a:solidFill>
                <a:srgbClr val="002060"/>
              </a:solidFill>
              <a:latin typeface="Times New Roman" panose="02020603050405020304" pitchFamily="18" charset="0"/>
              <a:cs typeface="Times New Roman" panose="02020603050405020304" pitchFamily="18" charset="0"/>
            </a:rPr>
            <a:t>đường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giải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phóng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dân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tộc</a:t>
          </a:r>
          <a:r>
            <a:rPr lang="en-US" sz="2800" b="1" dirty="0">
              <a:solidFill>
                <a:srgbClr val="002060"/>
              </a:solidFill>
              <a:latin typeface="Times New Roman" panose="02020603050405020304" pitchFamily="18" charset="0"/>
              <a:cs typeface="Times New Roman" panose="02020603050405020304" pitchFamily="18" charset="0"/>
              <a:hlinkClick r:id="rId3" action="ppaction://hlinkpres?slideindex=1&amp;slidetitle="/>
            </a:rPr>
            <a:t>. </a:t>
          </a:r>
          <a:r>
            <a:rPr lang="en-US" sz="2800" b="1" dirty="0">
              <a:solidFill>
                <a:srgbClr val="002060"/>
              </a:solidFill>
              <a:latin typeface="Times New Roman" panose="02020603050405020304" pitchFamily="18" charset="0"/>
              <a:cs typeface="Times New Roman" panose="02020603050405020304" pitchFamily="18" charset="0"/>
            </a:rPr>
            <a:t> </a:t>
          </a:r>
        </a:p>
      </dsp:txBody>
      <dsp:txXfrm rot="10800000">
        <a:off x="1710722" y="2612571"/>
        <a:ext cx="5754591" cy="1045029"/>
      </dsp:txXfrm>
    </dsp:sp>
    <dsp:sp modelId="{4078E6B1-CB42-4586-8A70-F65CB966F7B0}">
      <dsp:nvSpPr>
        <dsp:cNvPr id="7" name="Oval 6"/>
        <dsp:cNvSpPr/>
      </dsp:nvSpPr>
      <dsp:spPr bwMode="white">
        <a:xfrm>
          <a:off x="487808" y="2612571"/>
          <a:ext cx="1045029" cy="1045029"/>
        </a:xfrm>
        <a:prstGeom prst="ellipse">
          <a:avLst/>
        </a:prstGeom>
      </dsp:spPr>
      <dsp:style>
        <a:lnRef idx="2">
          <a:schemeClr val="lt1"/>
        </a:lnRef>
        <a:fillRef idx="1">
          <a:schemeClr val="accent1">
            <a:tint val="50000"/>
          </a:schemeClr>
        </a:fillRef>
        <a:effectRef idx="0">
          <a:scrgbClr r="0" g="0" b="0"/>
        </a:effectRef>
        <a:fontRef idx="minor"/>
      </dsp:style>
      <dsp:txXfrm>
        <a:off x="487808" y="2612571"/>
        <a:ext cx="1045029" cy="1045029"/>
      </dsp:txXfrm>
    </dsp:sp>
  </dsp:spTree>
</dsp:drawing>
</file>

<file path=ppt/diagrams/drawing5.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434388" cy="3823480"/>
        <a:chOff x="0" y="0"/>
        <a:chExt cx="8434388" cy="3823480"/>
      </a:xfrm>
    </dsp:grpSpPr>
    <dsp:sp modelId="{97EEDDE5-D4CC-4146-B71D-0B3C3E98E206}">
      <dsp:nvSpPr>
        <dsp:cNvPr id="5" name="Rectangles 4"/>
        <dsp:cNvSpPr/>
      </dsp:nvSpPr>
      <dsp:spPr bwMode="white">
        <a:xfrm>
          <a:off x="0" y="684140"/>
          <a:ext cx="8434388" cy="1108800"/>
        </a:xfrm>
        <a:prstGeom prst="rect">
          <a:avLst/>
        </a:prstGeom>
        <a:solidFill>
          <a:schemeClr val="accent6">
            <a:lumMod val="60000"/>
            <a:lumOff val="40000"/>
            <a:alpha val="90000"/>
          </a:schemeClr>
        </a:solidFill>
      </dsp:spPr>
      <dsp:style>
        <a:lnRef idx="2">
          <a:schemeClr val="accent1"/>
        </a:lnRef>
        <a:fillRef idx="1">
          <a:schemeClr val="lt1">
            <a:alpha val="90000"/>
          </a:schemeClr>
        </a:fillRef>
        <a:effectRef idx="0">
          <a:scrgbClr r="0" g="0" b="0"/>
        </a:effectRef>
        <a:fontRef idx="minor"/>
      </dsp:style>
      <dsp:txBody>
        <a:bodyPr lIns="654602" tIns="916432" rIns="654602" bIns="312928" anchor="t"/>
        <a:lstStyle>
          <a:lvl1pPr algn="l">
            <a:defRPr sz="4400"/>
          </a:lvl1pPr>
          <a:lvl2pPr marL="285750" indent="-285750" algn="l">
            <a:defRPr sz="4400"/>
          </a:lvl2pPr>
          <a:lvl3pPr marL="571500" indent="-285750" algn="l">
            <a:defRPr sz="4400"/>
          </a:lvl3pPr>
          <a:lvl4pPr marL="857250" indent="-285750" algn="l">
            <a:defRPr sz="4400"/>
          </a:lvl4pPr>
          <a:lvl5pPr marL="1143000" indent="-285750" algn="l">
            <a:defRPr sz="4400"/>
          </a:lvl5pPr>
          <a:lvl6pPr marL="1428750" indent="-285750" algn="l">
            <a:defRPr sz="4400"/>
          </a:lvl6pPr>
          <a:lvl7pPr marL="1714500" indent="-285750" algn="l">
            <a:defRPr sz="4400"/>
          </a:lvl7pPr>
          <a:lvl8pPr marL="2000250" indent="-285750" algn="l">
            <a:defRPr sz="4400"/>
          </a:lvl8pPr>
          <a:lvl9pPr marL="2286000" indent="-285750" algn="l">
            <a:defRPr sz="4400"/>
          </a:lvl9pPr>
        </a:lstStyle>
        <a:p>
          <a:endParaRPr>
            <a:solidFill>
              <a:schemeClr val="dk1"/>
            </a:solidFill>
          </a:endParaRPr>
        </a:p>
      </dsp:txBody>
      <dsp:txXfrm>
        <a:off x="0" y="684140"/>
        <a:ext cx="8434388" cy="1108800"/>
      </dsp:txXfrm>
    </dsp:sp>
    <dsp:sp modelId="{3DC12B0C-C21D-4554-83A5-1A332DEC7916}">
      <dsp:nvSpPr>
        <dsp:cNvPr id="4" name="Rounded Rectangle 3"/>
        <dsp:cNvSpPr/>
      </dsp:nvSpPr>
      <dsp:spPr bwMode="white">
        <a:xfrm>
          <a:off x="401638" y="34700"/>
          <a:ext cx="8032750" cy="1298880"/>
        </a:xfrm>
        <a:prstGeom prst="roundRect">
          <a:avLst/>
        </a:prstGeom>
        <a:solidFill>
          <a:schemeClr val="accent3">
            <a:lumMod val="60000"/>
            <a:lumOff val="40000"/>
          </a:schemeClr>
        </a:solidFill>
      </dsp:spPr>
      <dsp:style>
        <a:lnRef idx="2">
          <a:schemeClr val="lt1"/>
        </a:lnRef>
        <a:fillRef idx="1">
          <a:schemeClr val="accent1"/>
        </a:fillRef>
        <a:effectRef idx="0">
          <a:scrgbClr r="0" g="0" b="0"/>
        </a:effectRef>
        <a:fontRef idx="minor">
          <a:schemeClr val="lt1"/>
        </a:fontRef>
      </dsp:style>
      <dsp:txBody>
        <a:bodyPr lIns="223159" tIns="0" rIns="223159" bIns="0" anchor="ctr"/>
        <a:lstStyle>
          <a:lvl1pPr algn="l">
            <a:defRPr sz="4400"/>
          </a:lvl1pPr>
          <a:lvl2pPr marL="285750" indent="-285750" algn="l">
            <a:defRPr sz="3400"/>
          </a:lvl2pPr>
          <a:lvl3pPr marL="571500" indent="-285750" algn="l">
            <a:defRPr sz="3400"/>
          </a:lvl3pPr>
          <a:lvl4pPr marL="857250" indent="-285750" algn="l">
            <a:defRPr sz="3400"/>
          </a:lvl4pPr>
          <a:lvl5pPr marL="1143000" indent="-285750" algn="l">
            <a:defRPr sz="3400"/>
          </a:lvl5pPr>
          <a:lvl6pPr marL="1428750" indent="-285750" algn="l">
            <a:defRPr sz="3400"/>
          </a:lvl6pPr>
          <a:lvl7pPr marL="1714500" indent="-285750" algn="l">
            <a:defRPr sz="3400"/>
          </a:lvl7pPr>
          <a:lvl8pPr marL="2000250" indent="-285750" algn="l">
            <a:defRPr sz="3400"/>
          </a:lvl8pPr>
          <a:lvl9pPr marL="2286000" indent="-285750" algn="l">
            <a:defRPr sz="3400"/>
          </a:lvl9pPr>
        </a:lstStyle>
        <a:p>
          <a:pPr lvl="0">
            <a:lnSpc>
              <a:spcPct val="100000"/>
            </a:lnSpc>
            <a:spcBef>
              <a:spcPct val="0"/>
            </a:spcBef>
            <a:spcAft>
              <a:spcPct val="35000"/>
            </a:spcAft>
          </a:pPr>
          <a:r>
            <a:rPr lang="en-US" sz="3200" b="1" dirty="0">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Cách</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mạng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trước</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hết</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phải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có</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Đảng</a:t>
          </a:r>
          <a:endParaRPr lang="en-US" sz="3200" b="1" dirty="0">
            <a:solidFill>
              <a:srgbClr val="002060"/>
            </a:solidFill>
            <a:latin typeface="Times New Roman" panose="02020603050405020304" pitchFamily="18" charset="0"/>
            <a:cs typeface="Times New Roman" panose="02020603050405020304" pitchFamily="18" charset="0"/>
          </a:endParaRPr>
        </a:p>
      </dsp:txBody>
      <dsp:txXfrm>
        <a:off x="401638" y="34700"/>
        <a:ext cx="8032750" cy="1298880"/>
      </dsp:txXfrm>
    </dsp:sp>
    <dsp:sp modelId="{2D3E3F37-92FC-4A8A-B5BC-84308D8428AE}">
      <dsp:nvSpPr>
        <dsp:cNvPr id="8" name="Rectangles 7"/>
        <dsp:cNvSpPr/>
      </dsp:nvSpPr>
      <dsp:spPr bwMode="white">
        <a:xfrm>
          <a:off x="0" y="2679980"/>
          <a:ext cx="8434388" cy="1108800"/>
        </a:xfrm>
        <a:prstGeom prst="rect">
          <a:avLst/>
        </a:prstGeom>
        <a:solidFill>
          <a:schemeClr val="accent6">
            <a:lumMod val="60000"/>
            <a:lumOff val="40000"/>
            <a:alpha val="90000"/>
          </a:schemeClr>
        </a:solidFill>
      </dsp:spPr>
      <dsp:style>
        <a:lnRef idx="2">
          <a:schemeClr val="accent1"/>
        </a:lnRef>
        <a:fillRef idx="1">
          <a:schemeClr val="lt1">
            <a:alpha val="90000"/>
          </a:schemeClr>
        </a:fillRef>
        <a:effectRef idx="0">
          <a:scrgbClr r="0" g="0" b="0"/>
        </a:effectRef>
        <a:fontRef idx="minor"/>
      </dsp:style>
      <dsp:txBody>
        <a:bodyPr lIns="654602" tIns="916432" rIns="654602" bIns="312928" anchor="t"/>
        <a:lstStyle>
          <a:lvl1pPr algn="l">
            <a:defRPr sz="4400"/>
          </a:lvl1pPr>
          <a:lvl2pPr marL="285750" indent="-285750" algn="l">
            <a:defRPr sz="4400"/>
          </a:lvl2pPr>
          <a:lvl3pPr marL="571500" indent="-285750" algn="l">
            <a:defRPr sz="4400"/>
          </a:lvl3pPr>
          <a:lvl4pPr marL="857250" indent="-285750" algn="l">
            <a:defRPr sz="4400"/>
          </a:lvl4pPr>
          <a:lvl5pPr marL="1143000" indent="-285750" algn="l">
            <a:defRPr sz="4400"/>
          </a:lvl5pPr>
          <a:lvl6pPr marL="1428750" indent="-285750" algn="l">
            <a:defRPr sz="4400"/>
          </a:lvl6pPr>
          <a:lvl7pPr marL="1714500" indent="-285750" algn="l">
            <a:defRPr sz="4400"/>
          </a:lvl7pPr>
          <a:lvl8pPr marL="2000250" indent="-285750" algn="l">
            <a:defRPr sz="4400"/>
          </a:lvl8pPr>
          <a:lvl9pPr marL="2286000" indent="-285750" algn="l">
            <a:defRPr sz="4400"/>
          </a:lvl9pPr>
        </a:lstStyle>
        <a:p>
          <a:endParaRPr>
            <a:solidFill>
              <a:schemeClr val="dk1"/>
            </a:solidFill>
          </a:endParaRPr>
        </a:p>
      </dsp:txBody>
      <dsp:txXfrm>
        <a:off x="0" y="2679980"/>
        <a:ext cx="8434388" cy="1108800"/>
      </dsp:txXfrm>
    </dsp:sp>
    <dsp:sp modelId="{19BD432A-8ED8-4D45-AA01-2972C5286D79}">
      <dsp:nvSpPr>
        <dsp:cNvPr id="7" name="Rounded Rectangle 6"/>
        <dsp:cNvSpPr/>
      </dsp:nvSpPr>
      <dsp:spPr bwMode="white">
        <a:xfrm>
          <a:off x="410608" y="2030540"/>
          <a:ext cx="8023780" cy="1298880"/>
        </a:xfrm>
        <a:prstGeom prst="roundRect">
          <a:avLst/>
        </a:prstGeom>
        <a:solidFill>
          <a:schemeClr val="accent3">
            <a:lumMod val="60000"/>
            <a:lumOff val="40000"/>
          </a:schemeClr>
        </a:solidFill>
      </dsp:spPr>
      <dsp:style>
        <a:lnRef idx="2">
          <a:schemeClr val="lt1"/>
        </a:lnRef>
        <a:fillRef idx="1">
          <a:schemeClr val="accent1"/>
        </a:fillRef>
        <a:effectRef idx="0">
          <a:scrgbClr r="0" g="0" b="0"/>
        </a:effectRef>
        <a:fontRef idx="minor">
          <a:schemeClr val="lt1"/>
        </a:fontRef>
      </dsp:style>
      <dsp:txBody>
        <a:bodyPr lIns="223159" tIns="0" rIns="223159" bIns="0" anchor="ctr"/>
        <a:lstStyle>
          <a:lvl1pPr algn="l">
            <a:defRPr sz="4400"/>
          </a:lvl1pPr>
          <a:lvl2pPr marL="285750" indent="-285750" algn="l">
            <a:defRPr sz="3400"/>
          </a:lvl2pPr>
          <a:lvl3pPr marL="571500" indent="-285750" algn="l">
            <a:defRPr sz="3400"/>
          </a:lvl3pPr>
          <a:lvl4pPr marL="857250" indent="-285750" algn="l">
            <a:defRPr sz="3400"/>
          </a:lvl4pPr>
          <a:lvl5pPr marL="1143000" indent="-285750" algn="l">
            <a:defRPr sz="3400"/>
          </a:lvl5pPr>
          <a:lvl6pPr marL="1428750" indent="-285750" algn="l">
            <a:defRPr sz="3400"/>
          </a:lvl6pPr>
          <a:lvl7pPr marL="1714500" indent="-285750" algn="l">
            <a:defRPr sz="3400"/>
          </a:lvl7pPr>
          <a:lvl8pPr marL="2000250" indent="-285750" algn="l">
            <a:defRPr sz="3400"/>
          </a:lvl8pPr>
          <a:lvl9pPr marL="2286000" indent="-285750" algn="l">
            <a:defRPr sz="3400"/>
          </a:lvl9pPr>
        </a:lstStyle>
        <a:p>
          <a:pPr lvl="0">
            <a:lnSpc>
              <a:spcPct val="100000"/>
            </a:lnSpc>
            <a:spcBef>
              <a:spcPct val="0"/>
            </a:spcBef>
            <a:spcAft>
              <a:spcPct val="35000"/>
            </a:spcAft>
          </a:pPr>
          <a:r>
            <a:rPr lang="en-US" sz="3200" b="1" dirty="0" err="1">
              <a:solidFill>
                <a:srgbClr val="002060"/>
              </a:solidFill>
              <a:latin typeface="Times New Roman" panose="02020603050405020304" pitchFamily="18" charset="0"/>
              <a:cs typeface="Times New Roman" panose="02020603050405020304" pitchFamily="18" charset="0"/>
            </a:rPr>
            <a:t>Đảng</a:t>
          </a:r>
          <a:r>
            <a:rPr lang="en-US" sz="3200" b="1" dirty="0">
              <a:solidFill>
                <a:srgbClr val="002060"/>
              </a:solidFill>
              <a:latin typeface="Times New Roman" panose="02020603050405020304" pitchFamily="18" charset="0"/>
              <a:cs typeface="Times New Roman" panose="02020603050405020304" pitchFamily="18" charset="0"/>
            </a:rPr>
            <a:t> CSVN </a:t>
          </a:r>
          <a:r>
            <a:rPr lang="en-US" sz="3200" b="1" dirty="0" err="1">
              <a:solidFill>
                <a:srgbClr val="002060"/>
              </a:solidFill>
              <a:latin typeface="Times New Roman" panose="02020603050405020304" pitchFamily="18" charset="0"/>
              <a:cs typeface="Times New Roman" panose="02020603050405020304" pitchFamily="18" charset="0"/>
            </a:rPr>
            <a:t>là</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người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lãnh</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đạo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duy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nhất</a:t>
          </a:r>
          <a:endParaRPr lang="en-US" sz="3200" b="1" dirty="0">
            <a:solidFill>
              <a:srgbClr val="002060"/>
            </a:solidFill>
            <a:latin typeface="Times New Roman" panose="02020603050405020304" pitchFamily="18" charset="0"/>
            <a:cs typeface="Times New Roman" panose="02020603050405020304" pitchFamily="18" charset="0"/>
          </a:endParaRPr>
        </a:p>
      </dsp:txBody>
      <dsp:txXfrm>
        <a:off x="410608" y="2030540"/>
        <a:ext cx="8023780" cy="1298880"/>
      </dsp:txXfrm>
    </dsp:sp>
    <dsp:sp modelId="{C2AE4728-70FC-432B-A14E-68920A53841C}">
      <dsp:nvSpPr>
        <dsp:cNvPr id="3" name="Rectangles 2" hidden="1"/>
        <dsp:cNvSpPr/>
      </dsp:nvSpPr>
      <dsp:spPr>
        <a:xfrm>
          <a:off x="0" y="34700"/>
          <a:ext cx="401638" cy="1298880"/>
        </a:xfrm>
        <a:prstGeom prst="rect">
          <a:avLst/>
        </a:prstGeom>
      </dsp:spPr>
      <dsp:txXfrm>
        <a:off x="0" y="34700"/>
        <a:ext cx="401638" cy="1298880"/>
      </dsp:txXfrm>
    </dsp:sp>
    <dsp:sp modelId="{0AC15CAB-DE2F-454B-A094-124C333398A1}">
      <dsp:nvSpPr>
        <dsp:cNvPr id="6" name="Rectangles 5" hidden="1"/>
        <dsp:cNvSpPr/>
      </dsp:nvSpPr>
      <dsp:spPr>
        <a:xfrm>
          <a:off x="0" y="2030540"/>
          <a:ext cx="410608" cy="1298880"/>
        </a:xfrm>
        <a:prstGeom prst="rect">
          <a:avLst/>
        </a:prstGeom>
      </dsp:spPr>
      <dsp:txXfrm>
        <a:off x="0" y="2030540"/>
        <a:ext cx="410608" cy="129888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type="homePlate" r:blip="" rot="180"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120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8916"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5120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Click to edit Master text styles</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Second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Third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Fourth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Fifth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AED93B17-7CFA-4777-AC86-A142D6A9CA67}" type="slidenum">
              <a:rPr kumimoji="0" lang="en-US" altLang="vi-VN"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ln/>
        </p:spPr>
        <p:txBody>
          <a:bodyPr wrap="square" lIns="91440" tIns="45720" rIns="91440" bIns="45720" anchor="t" anchorCtr="0"/>
          <a:p>
            <a:pPr lvl="0"/>
            <a:endParaRPr lang="en-US" altLang="en-US" dirty="0"/>
          </a:p>
        </p:txBody>
      </p:sp>
      <p:sp>
        <p:nvSpPr>
          <p:cNvPr id="7475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en-US" altLang="en-US" dirty="0">
                <a:latin typeface="Times New Roman" panose="02020603050405020304" pitchFamily="18" charset="0"/>
              </a:rPr>
            </a:fld>
            <a:endParaRPr lang="en-US" altLang="en-US" dirty="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ln/>
        </p:spPr>
        <p:txBody>
          <a:bodyPr wrap="square" lIns="91440" tIns="45720" rIns="91440" bIns="45720" anchor="t" anchorCtr="0"/>
          <a:p>
            <a:pPr lvl="0"/>
            <a:endParaRPr lang="en-US" altLang="en-US" dirty="0"/>
          </a:p>
        </p:txBody>
      </p:sp>
      <p:sp>
        <p:nvSpPr>
          <p:cNvPr id="83972"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spcBef>
                <a:spcPct val="0"/>
              </a:spcBef>
            </a:pPr>
            <a:fld id="{9A0DB2DC-4C9A-4742-B13C-FB6460FD3503}" type="slidenum">
              <a:rPr lang="en-US" altLang="en-US" dirty="0">
                <a:latin typeface="Times New Roman" panose="02020603050405020304" pitchFamily="18" charset="0"/>
              </a:rPr>
            </a:fld>
            <a:endParaRPr lang="en-US" altLang="en-US" dirty="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BE0E9716-D3F1-4D42-84D7-772AFA8A71D3}"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3BF4BC93-08FC-4011-B65E-2A3759B4A799}"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A781B80C-396F-40D6-B6CD-23F6B5461C99}"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B349091C-CD61-4A34-B287-5EA0FC3DFFD3}"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7690F54B-DDA5-48B8-AC50-B2A724858FB3}"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234C5486-66DF-4B8F-9132-BA89C7ED1C8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B46C0B71-79F1-47F2-9670-D9675802104C}"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95D08908-37CB-4F22-B6F7-CE97A6ABF0EF}"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2F357C10-2960-4608-A753-9709B1682DEA}"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8"/>
          <p:cNvSpPr>
            <a:spLocks noGrp="1"/>
          </p:cNvSpPr>
          <p:nvPr>
            <p:ph type="sldNum" sz="quarter" idx="1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E2695E95-4044-464B-B2F5-9A4AEA8ADA26}"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7" name="Date Placeholder 2"/>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03161862-0FA8-4446-A81E-E1921405EFD1}"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3"/>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4"/>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B0F485F9-B8B2-482F-97FB-D895150328DB}"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87FCB070-0471-4D2E-8B4A-B509E76C94B1}"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2"/>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943375C2-C8A2-41C5-92EE-CB4303CA6586}"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3B462A00-E693-4C3F-ADF1-A1F8F8D2CACE}"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20A6E8DC-DA3E-420F-97D4-317E2D3D7BEF}"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D202366E-A439-4FB2-BF30-EBE31AED3342}"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F5BE8B24-0411-41DC-A6F9-BE4F2DC7EB5E}"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BD3AD9AA-341E-44C5-A0D9-80D502A13437}"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8D35ECC8-7958-4110-801E-9EC06E08E9C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3D124F3E-0396-4E36-B597-5B3CD2AA3953}"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B137C081-4A3D-4B2B-ADFE-7F75FEA1E37D}"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F8666F5C-D480-4B63-8213-C1F043D1B692}"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00F02CEC-25F0-434A-955F-10CC2614EE6C}"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C7970598-607E-4B35-B8A9-9E4582648D10}"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735161EC-55B4-4DCC-8B0C-AC43661D211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6B6797D5-59C0-4D57-9EE2-A926E1830B1C}"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18574776-CDAB-4A78-B386-C93D9768AB3F}"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FC90C563-3AD5-49B0-AF93-421406D0E919}"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2F7FBB2B-3C3F-4717-AE62-06F4BD73916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08A2B9F5-5598-4AD1-AD68-8ABD6A62B283}"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8"/>
          <p:cNvSpPr>
            <a:spLocks noGrp="1"/>
          </p:cNvSpPr>
          <p:nvPr>
            <p:ph type="sldNum" sz="quarter" idx="1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724B4067-AB3D-4552-85F5-324FE5FE7B75}"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7" name="Date Placeholder 2"/>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B1EA56C6-922D-45F9-BBA0-CE595E3920DC}"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3"/>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4"/>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15EE1DAB-0B1E-4A53-9A22-C4FDF16B1AE0}"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6F670A42-AA62-42EB-8665-369ACEBFFC57}"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2"/>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F3BBAC11-D5C3-471A-A9F8-3A38B933E8DD}"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EB1E80FF-9CE3-4FDF-86C6-1903CC49E132}"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45668ED0-59D4-47E1-A31A-6B6C61AF38A4}"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24841063-A697-4D63-95FE-BD8D658612E9}"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9483339-0AD9-4319-A440-921D6C00477E}"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DB52027A-BACA-4800-AD1F-F915BA4B6CA9}"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1D46C68A-BAE7-4EAF-9190-B1BEA903E7F1}"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99C8F72B-497F-4E4D-A95C-B8F2EF2C6609}"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FBF1DCCF-463B-497B-BEF6-65ECB7A9272B}"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lang="en-US" altLang="vi-VN" dirty="0"/>
              <a:t>Click to edit Master title style</a:t>
            </a:r>
            <a:endParaRPr lang="en-US" altLang="vi-VN" dirty="0"/>
          </a:p>
        </p:txBody>
      </p:sp>
      <p:sp>
        <p:nvSpPr>
          <p:cNvPr id="1027" name="Text Placeholder 2"/>
          <p:cNvSpPr>
            <a:spLocks noGrp="1"/>
          </p:cNvSpPr>
          <p:nvPr>
            <p:ph type="body" idx="1"/>
          </p:nvPr>
        </p:nvSpPr>
        <p:spPr>
          <a:xfrm>
            <a:off x="457200" y="1600200"/>
            <a:ext cx="8229600" cy="4525963"/>
          </a:xfrm>
          <a:prstGeom prst="rect">
            <a:avLst/>
          </a:prstGeom>
          <a:noFill/>
          <a:ln w="9525">
            <a:noFill/>
          </a:ln>
        </p:spPr>
        <p:txBody>
          <a:bodyPr/>
          <a:p>
            <a:pPr lvl="0"/>
            <a:r>
              <a:rPr lang="en-US" altLang="vi-VN" dirty="0"/>
              <a:t>Click to edit Master text styles</a:t>
            </a:r>
            <a:endParaRPr lang="en-US" altLang="vi-VN" dirty="0"/>
          </a:p>
          <a:p>
            <a:pPr lvl="1"/>
            <a:r>
              <a:rPr lang="en-US" altLang="vi-VN" dirty="0"/>
              <a:t>Second level</a:t>
            </a:r>
            <a:endParaRPr lang="en-US" altLang="vi-VN" dirty="0"/>
          </a:p>
          <a:p>
            <a:pPr lvl="2"/>
            <a:r>
              <a:rPr lang="en-US" altLang="vi-VN" dirty="0"/>
              <a:t>Third level</a:t>
            </a:r>
            <a:endParaRPr lang="en-US" altLang="vi-VN" dirty="0"/>
          </a:p>
          <a:p>
            <a:pPr lvl="3"/>
            <a:r>
              <a:rPr lang="en-US" altLang="vi-VN" dirty="0"/>
              <a:t>Fourth level</a:t>
            </a:r>
            <a:endParaRPr lang="en-US" altLang="vi-VN" dirty="0"/>
          </a:p>
          <a:p>
            <a:pPr lvl="4"/>
            <a:r>
              <a:rPr lang="en-US" altLang="vi-VN" dirty="0"/>
              <a:t>Fifth level</a:t>
            </a:r>
            <a:endParaRPr lang="en-US" altLang="vi-V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D4A1CAF8-4795-43EA-B181-3457E2DB09E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Title Placeholder 1"/>
          <p:cNvSpPr>
            <a:spLocks noGrp="1"/>
          </p:cNvSpPr>
          <p:nvPr>
            <p:ph type="title"/>
          </p:nvPr>
        </p:nvSpPr>
        <p:spPr>
          <a:xfrm>
            <a:off x="628650" y="365125"/>
            <a:ext cx="7886700" cy="1325563"/>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2051" name="Text Placeholder 2"/>
          <p:cNvSpPr>
            <a:spLocks noGrp="1"/>
          </p:cNvSpPr>
          <p:nvPr>
            <p:ph type="body" idx="1"/>
          </p:nvPr>
        </p:nvSpPr>
        <p:spPr>
          <a:xfrm>
            <a:off x="628650" y="1825625"/>
            <a:ext cx="7886700" cy="4351338"/>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D83A92FB-FF53-4E7B-8925-D5130D2137D8}" type="datetime1">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rgbClr val="898989"/>
                </a:solidFill>
              </a:defRPr>
            </a:lvl1pPr>
          </a:lstStyle>
          <a:p>
            <a:pPr lvl="0" eaLnBrk="1" hangingPunct="1">
              <a:buNone/>
            </a:pPr>
            <a:r>
              <a:rPr lang="vi-VN" altLang="x-none" dirty="0">
                <a:latin typeface="Arial" panose="020B0604020202020204" pitchFamily="34" charset="0"/>
              </a:rPr>
              <a:t>301003- Chương Mở đầu</a:t>
            </a:r>
            <a:endParaRPr sz="900" dirty="0">
              <a:solidFill>
                <a:srgbClr val="898989"/>
              </a:solidFill>
              <a:latin typeface="Calibri" panose="020F0502020204030204" pitchFamily="34" charset="0"/>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86D85BFA-40B7-4CD8-A1CC-BD885735DBEA}" type="slidenum">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Title Placeholder 1"/>
          <p:cNvSpPr>
            <a:spLocks noGrp="1"/>
          </p:cNvSpPr>
          <p:nvPr>
            <p:ph type="title"/>
          </p:nvPr>
        </p:nvSpPr>
        <p:spPr>
          <a:xfrm>
            <a:off x="628650" y="365125"/>
            <a:ext cx="7886700" cy="1325563"/>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3075" name="Text Placeholder 2"/>
          <p:cNvSpPr>
            <a:spLocks noGrp="1"/>
          </p:cNvSpPr>
          <p:nvPr>
            <p:ph type="body" idx="1"/>
          </p:nvPr>
        </p:nvSpPr>
        <p:spPr>
          <a:xfrm>
            <a:off x="628650" y="1825625"/>
            <a:ext cx="7886700" cy="4351338"/>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A08CE05A-91C4-4B19-952B-C98FDE11B8F9}" type="datetime1">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rgbClr val="898989"/>
                </a:solidFill>
              </a:defRPr>
            </a:lvl1pPr>
          </a:lstStyle>
          <a:p>
            <a:pPr lvl="0" eaLnBrk="1" hangingPunct="1">
              <a:buNone/>
            </a:pPr>
            <a:r>
              <a:rPr lang="vi-VN" altLang="x-none" dirty="0">
                <a:latin typeface="Arial" panose="020B0604020202020204" pitchFamily="34" charset="0"/>
              </a:rPr>
              <a:t>301003- Chương Mở đầu</a:t>
            </a:r>
            <a:endParaRPr sz="900" dirty="0">
              <a:solidFill>
                <a:srgbClr val="898989"/>
              </a:solidFill>
              <a:latin typeface="Calibri" panose="020F0502020204030204" pitchFamily="34" charset="0"/>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6A638D28-2C03-4C2D-8279-735D98C88ACA}" type="slidenum">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1.png"/><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hyperlink" Target="link\link%205.3.ppt" TargetMode="Externa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1.png"/><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hyperlink" Target="link\link%208.3.ppt" TargetMode="External"/></Relationships>
</file>

<file path=ppt/slides/_rels/slide2.xml.rels><?xml version="1.0" encoding="UTF-8" standalone="yes"?>
<Relationships xmlns="http://schemas.openxmlformats.org/package/2006/relationships"><Relationship Id="rId7" Type="http://schemas.openxmlformats.org/officeDocument/2006/relationships/slideLayout" Target="../slideLayouts/slideLayout23.xml"/><Relationship Id="rId6" Type="http://schemas.openxmlformats.org/officeDocument/2006/relationships/image" Target="../media/image1.png"/><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hyperlink" Target="link\link%2014.3.ppt" TargetMode="Externa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6.xml.rels><?xml version="1.0" encoding="UTF-8" standalone="yes"?>
<Relationships xmlns="http://schemas.openxmlformats.org/package/2006/relationships"><Relationship Id="rId9" Type="http://schemas.openxmlformats.org/officeDocument/2006/relationships/image" Target="../media/image12.png"/><Relationship Id="rId8" Type="http://schemas.openxmlformats.org/officeDocument/2006/relationships/image" Target="../media/image11.png"/><Relationship Id="rId7" Type="http://schemas.openxmlformats.org/officeDocument/2006/relationships/image" Target="../media/image10.png"/><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3" Type="http://schemas.openxmlformats.org/officeDocument/2006/relationships/image" Target="../media/image6.png"/><Relationship Id="rId2" Type="http://schemas.openxmlformats.org/officeDocument/2006/relationships/image" Target="../media/image5.jpeg"/><Relationship Id="rId14" Type="http://schemas.openxmlformats.org/officeDocument/2006/relationships/slideLayout" Target="../slideLayouts/slideLayout2.xml"/><Relationship Id="rId13" Type="http://schemas.openxmlformats.org/officeDocument/2006/relationships/image" Target="../media/image1.png"/><Relationship Id="rId12" Type="http://schemas.openxmlformats.org/officeDocument/2006/relationships/image" Target="../media/image15.jpeg"/><Relationship Id="rId11" Type="http://schemas.openxmlformats.org/officeDocument/2006/relationships/image" Target="../media/image14.jpeg"/><Relationship Id="rId10" Type="http://schemas.openxmlformats.org/officeDocument/2006/relationships/image" Target="../media/image13.png"/><Relationship Id="rId1"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9.xml.rels><?xml version="1.0" encoding="UTF-8" standalone="yes"?>
<Relationships xmlns="http://schemas.openxmlformats.org/package/2006/relationships"><Relationship Id="rId9" Type="http://schemas.openxmlformats.org/officeDocument/2006/relationships/image" Target="../media/image1.png"/><Relationship Id="rId8" Type="http://schemas.openxmlformats.org/officeDocument/2006/relationships/image" Target="../media/image23.png"/><Relationship Id="rId7" Type="http://schemas.openxmlformats.org/officeDocument/2006/relationships/image" Target="../media/image22.jpeg"/><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19.png"/><Relationship Id="rId3" Type="http://schemas.openxmlformats.org/officeDocument/2006/relationships/image" Target="../media/image18.jpeg"/><Relationship Id="rId2" Type="http://schemas.openxmlformats.org/officeDocument/2006/relationships/image" Target="../media/image17.png"/><Relationship Id="rId10" Type="http://schemas.openxmlformats.org/officeDocument/2006/relationships/slideLayout" Target="../slideLayouts/slideLayout2.xml"/><Relationship Id="rId1"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0.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image" Target="../media/image1.png"/><Relationship Id="rId6" Type="http://schemas.openxmlformats.org/officeDocument/2006/relationships/image" Target="../media/image17.png"/><Relationship Id="rId5" Type="http://schemas.openxmlformats.org/officeDocument/2006/relationships/image" Target="../media/image22.jpeg"/><Relationship Id="rId4" Type="http://schemas.openxmlformats.org/officeDocument/2006/relationships/image" Target="../media/image21.jpeg"/><Relationship Id="rId3" Type="http://schemas.openxmlformats.org/officeDocument/2006/relationships/image" Target="../media/image20.jpeg"/><Relationship Id="rId2" Type="http://schemas.openxmlformats.org/officeDocument/2006/relationships/image" Target="../media/image19.png"/><Relationship Id="rId1" Type="http://schemas.openxmlformats.org/officeDocument/2006/relationships/image" Target="../media/image16.png"/></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1.png"/><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1.png"/><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Date Placeholder 3"/>
          <p:cNvSpPr txBox="1">
            <a:spLocks noGrp="1"/>
          </p:cNvSpPr>
          <p:nvPr>
            <p:ph type="dt" sz="half" idx="2"/>
          </p:nvPr>
        </p:nvSpPr>
        <p:spPr>
          <a:xfrm>
            <a:off x="342900" y="5624513"/>
            <a:ext cx="1600200" cy="274637"/>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fld id="{BB962C8B-B14F-4D97-AF65-F5344CB8AC3E}" type="datetime1">
              <a:rPr lang="en-US" altLang="en-US" sz="900" dirty="0">
                <a:solidFill>
                  <a:srgbClr val="898989"/>
                </a:solidFill>
              </a:rPr>
            </a:fld>
            <a:endParaRPr lang="en-US" altLang="en-US" sz="900" dirty="0">
              <a:solidFill>
                <a:srgbClr val="898989"/>
              </a:solidFill>
            </a:endParaRPr>
          </a:p>
        </p:txBody>
      </p:sp>
      <p:cxnSp>
        <p:nvCxnSpPr>
          <p:cNvPr id="6" name="Straight Connector 5"/>
          <p:cNvCxnSpPr/>
          <p:nvPr/>
        </p:nvCxnSpPr>
        <p:spPr>
          <a:xfrm>
            <a:off x="274638" y="1295400"/>
            <a:ext cx="88011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1943100" y="258763"/>
            <a:ext cx="33338" cy="800100"/>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sp>
        <p:nvSpPr>
          <p:cNvPr id="39941" name="Slide Number Placeholder 9"/>
          <p:cNvSpPr txBox="1">
            <a:spLocks noGrp="1"/>
          </p:cNvSpPr>
          <p:nvPr>
            <p:ph type="sldNum" sz="quarter" idx="4"/>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r"/>
            <a:fld id="{9A0DB2DC-4C9A-4742-B13C-FB6460FD3503}" type="slidenum">
              <a:rPr lang="en-US" altLang="en-US" sz="900" dirty="0">
                <a:solidFill>
                  <a:srgbClr val="898989"/>
                </a:solidFill>
              </a:rPr>
            </a:fld>
            <a:endParaRPr lang="en-US" altLang="en-US" sz="900" dirty="0">
              <a:solidFill>
                <a:srgbClr val="898989"/>
              </a:solidFill>
            </a:endParaRPr>
          </a:p>
        </p:txBody>
      </p:sp>
      <p:sp>
        <p:nvSpPr>
          <p:cNvPr id="11" name="Rectangle 10"/>
          <p:cNvSpPr/>
          <p:nvPr/>
        </p:nvSpPr>
        <p:spPr>
          <a:xfrm>
            <a:off x="2107451" y="206530"/>
            <a:ext cx="6968036" cy="1213530"/>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KHOA </a:t>
            </a:r>
            <a:r>
              <a:rPr lang="en-US"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LÝ LUẬN </a:t>
            </a: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CHÍNH TRỊ </a:t>
            </a:r>
            <a:endPar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dirty="0">
                <a:solidFill>
                  <a:srgbClr val="4472C4"/>
                </a:solidFill>
                <a:effectLst>
                  <a:outerShdw blurRad="38100" dist="38100" dir="2700000">
                    <a:srgbClr val="C0C0C0"/>
                  </a:outerShdw>
                </a:effectLst>
                <a:latin typeface="Times New Roman" panose="02020603050405020304" pitchFamily="18" charset="0"/>
                <a:cs typeface="Times New Roman" panose="02020603050405020304" pitchFamily="18" charset="0"/>
              </a:rPr>
              <a:t>BỘ MÔN CHÍNH TRỊ - XÃ HỘI</a:t>
            </a:r>
            <a:endParaRPr sz="2100" dirty="0">
              <a:solidFill>
                <a:srgbClr val="4472C4"/>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12" name="Footer Placeholder 4"/>
          <p:cNvSpPr txBox="1"/>
          <p:nvPr/>
        </p:nvSpPr>
        <p:spPr>
          <a:xfrm>
            <a:off x="854075" y="2608263"/>
            <a:ext cx="7696200" cy="2003425"/>
          </a:xfrm>
          <a:prstGeom prst="rect">
            <a:avLst/>
          </a:prstGeom>
        </p:spPr>
        <p:txBody>
          <a:bodyPr anchor="ctr"/>
          <a:lstStyle>
            <a:defPPr>
              <a:defRPr lang="en-US"/>
            </a:defPPr>
            <a:lvl1pPr algn="l" rtl="0" eaLnBrk="1" fontAlgn="base" latinLnBrk="0" hangingPunct="1">
              <a:spcBef>
                <a:spcPct val="0"/>
              </a:spcBef>
              <a:spcAft>
                <a:spcPct val="0"/>
              </a:spcAft>
              <a:defRPr kumimoji="0" sz="1400" kern="1200">
                <a:solidFill>
                  <a:srgbClr val="696464"/>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36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36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36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36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36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36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36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3600" kern="1200">
                <a:solidFill>
                  <a:schemeClr val="tx1"/>
                </a:solidFill>
                <a:latin typeface="Arial" panose="020B0604020202020204" pitchFamily="34" charset="0"/>
                <a:ea typeface="+mn-ea"/>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2625"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
        <p:nvSpPr>
          <p:cNvPr id="13" name="Footer Placeholder 4"/>
          <p:cNvSpPr txBox="1"/>
          <p:nvPr/>
        </p:nvSpPr>
        <p:spPr>
          <a:xfrm>
            <a:off x="301625" y="2432050"/>
            <a:ext cx="8745538" cy="2003425"/>
          </a:xfrm>
          <a:prstGeom prst="rect">
            <a:avLst/>
          </a:prstGeom>
        </p:spPr>
        <p:txBody>
          <a:bodyPr anchor="ctr"/>
          <a:lst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stStyle>
          <a:p>
            <a:pPr marL="0" lvl="0" indent="0" algn="ctr" defTabSz="914400" eaLnBrk="1" hangingPunct="1">
              <a:lnSpc>
                <a:spcPct val="100000"/>
              </a:lnSpc>
              <a:spcBef>
                <a:spcPct val="0"/>
              </a:spcBef>
              <a:buFontTx/>
              <a:buNone/>
            </a:pPr>
            <a:r>
              <a:rPr sz="2800" b="1" dirty="0">
                <a:solidFill>
                  <a:srgbClr val="C00000"/>
                </a:solidFill>
                <a:latin typeface="Times New Roman" panose="02020603050405020304" pitchFamily="18" charset="0"/>
                <a:cs typeface="Times New Roman" panose="02020603050405020304" pitchFamily="18" charset="0"/>
              </a:rPr>
              <a:t>CHƯƠNG III</a:t>
            </a:r>
            <a:endParaRPr sz="2800" b="1" dirty="0">
              <a:solidFill>
                <a:srgbClr val="C00000"/>
              </a:solidFill>
              <a:latin typeface="Times New Roman" panose="02020603050405020304" pitchFamily="18" charset="0"/>
              <a:cs typeface="Times New Roman" panose="02020603050405020304" pitchFamily="18" charset="0"/>
            </a:endParaRPr>
          </a:p>
          <a:p>
            <a:pPr marL="0" lvl="0" indent="0" algn="ctr" defTabSz="914400" eaLnBrk="1" hangingPunct="1">
              <a:lnSpc>
                <a:spcPct val="100000"/>
              </a:lnSpc>
              <a:spcBef>
                <a:spcPct val="0"/>
              </a:spcBef>
              <a:buFontTx/>
              <a:buNone/>
            </a:pPr>
            <a:endParaRPr sz="1200" b="1" dirty="0">
              <a:solidFill>
                <a:srgbClr val="C00000"/>
              </a:solidFill>
              <a:latin typeface="Times New Roman" panose="02020603050405020304" pitchFamily="18" charset="0"/>
              <a:cs typeface="Times New Roman" panose="02020603050405020304" pitchFamily="18" charset="0"/>
            </a:endParaRPr>
          </a:p>
          <a:p>
            <a:pPr marL="0" lvl="0" indent="0" algn="ctr" defTabSz="914400" eaLnBrk="1" hangingPunct="1">
              <a:lnSpc>
                <a:spcPct val="100000"/>
              </a:lnSpc>
              <a:spcBef>
                <a:spcPct val="0"/>
              </a:spcBef>
              <a:buFontTx/>
              <a:buNone/>
            </a:pPr>
            <a:r>
              <a:rPr lang="vi-VN" altLang="x-none" sz="3600" b="1" dirty="0">
                <a:solidFill>
                  <a:srgbClr val="0070C0"/>
                </a:solidFill>
                <a:latin typeface="Times New Roman" panose="02020603050405020304" pitchFamily="18" charset="0"/>
                <a:cs typeface="Times New Roman" panose="02020603050405020304" pitchFamily="18" charset="0"/>
              </a:rPr>
              <a:t>TƯ TƯỞNG HỒ CHÍ MINH VỀ ĐỘC LẬP  DÂN TỘC VÀ CHỦ NGHĨA XÃ HỘI</a:t>
            </a:r>
            <a:endParaRPr sz="2600" dirty="0">
              <a:solidFill>
                <a:srgbClr val="FF0000"/>
              </a:solidFill>
              <a:latin typeface="Times New Roman" panose="02020603050405020304" pitchFamily="18" charset="0"/>
              <a:ea typeface="Times New Roman" panose="02020603050405020304" pitchFamily="18" charset="0"/>
            </a:endParaRPr>
          </a:p>
        </p:txBody>
      </p:sp>
      <p:pic>
        <p:nvPicPr>
          <p:cNvPr id="39947" name="Picture 13"/>
          <p:cNvPicPr>
            <a:picLocks noChangeAspect="1"/>
          </p:cNvPicPr>
          <p:nvPr/>
        </p:nvPicPr>
        <p:blipFill>
          <a:blip r:embed="rId1"/>
          <a:stretch>
            <a:fillRect/>
          </a:stretch>
        </p:blipFill>
        <p:spPr>
          <a:xfrm>
            <a:off x="430213" y="41275"/>
            <a:ext cx="1216025" cy="1192213"/>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object 11"/>
          <p:cNvSpPr/>
          <p:nvPr/>
        </p:nvSpPr>
        <p:spPr>
          <a:xfrm>
            <a:off x="4097338" y="3282950"/>
            <a:ext cx="844550" cy="115888"/>
          </a:xfrm>
          <a:custGeom>
            <a:avLst/>
            <a:gdLst/>
            <a:ahLst/>
            <a:cxnLst>
              <a:cxn ang="0">
                <a:pos x="731520" y="0"/>
              </a:cxn>
              <a:cxn ang="0">
                <a:pos x="731520" y="99395"/>
              </a:cxn>
              <a:cxn ang="0">
                <a:pos x="808682" y="65393"/>
              </a:cxn>
              <a:cxn ang="0">
                <a:pos x="749808" y="65393"/>
              </a:cxn>
              <a:cxn ang="0">
                <a:pos x="749808" y="34002"/>
              </a:cxn>
              <a:cxn ang="0">
                <a:pos x="808682" y="34002"/>
              </a:cxn>
              <a:cxn ang="0">
                <a:pos x="731520" y="0"/>
              </a:cxn>
              <a:cxn ang="0">
                <a:pos x="731520" y="34002"/>
              </a:cxn>
              <a:cxn ang="0">
                <a:pos x="0" y="34002"/>
              </a:cxn>
              <a:cxn ang="0">
                <a:pos x="0" y="65393"/>
              </a:cxn>
              <a:cxn ang="0">
                <a:pos x="731520" y="65393"/>
              </a:cxn>
              <a:cxn ang="0">
                <a:pos x="731520" y="34002"/>
              </a:cxn>
              <a:cxn ang="0">
                <a:pos x="808682" y="34002"/>
              </a:cxn>
              <a:cxn ang="0">
                <a:pos x="749808" y="34002"/>
              </a:cxn>
              <a:cxn ang="0">
                <a:pos x="749808" y="65393"/>
              </a:cxn>
              <a:cxn ang="0">
                <a:pos x="808682" y="65393"/>
              </a:cxn>
              <a:cxn ang="0">
                <a:pos x="844296" y="49697"/>
              </a:cxn>
              <a:cxn ang="0">
                <a:pos x="808682" y="34002"/>
              </a:cxn>
            </a:cxnLst>
            <a:pathLst>
              <a:path w="844550" h="116205">
                <a:moveTo>
                  <a:pt x="731520" y="0"/>
                </a:moveTo>
                <a:lnTo>
                  <a:pt x="731520" y="115824"/>
                </a:lnTo>
                <a:lnTo>
                  <a:pt x="808682" y="76200"/>
                </a:lnTo>
                <a:lnTo>
                  <a:pt x="749808" y="76200"/>
                </a:lnTo>
                <a:lnTo>
                  <a:pt x="749808" y="39624"/>
                </a:lnTo>
                <a:lnTo>
                  <a:pt x="808682" y="39624"/>
                </a:lnTo>
                <a:lnTo>
                  <a:pt x="731520" y="0"/>
                </a:lnTo>
                <a:close/>
              </a:path>
              <a:path w="844550" h="116205">
                <a:moveTo>
                  <a:pt x="731520" y="39624"/>
                </a:moveTo>
                <a:lnTo>
                  <a:pt x="0" y="39624"/>
                </a:lnTo>
                <a:lnTo>
                  <a:pt x="0" y="76200"/>
                </a:lnTo>
                <a:lnTo>
                  <a:pt x="731520" y="76200"/>
                </a:lnTo>
                <a:lnTo>
                  <a:pt x="731520" y="39624"/>
                </a:lnTo>
                <a:close/>
              </a:path>
              <a:path w="844550" h="116205">
                <a:moveTo>
                  <a:pt x="808682" y="39624"/>
                </a:moveTo>
                <a:lnTo>
                  <a:pt x="749808" y="39624"/>
                </a:lnTo>
                <a:lnTo>
                  <a:pt x="749808" y="76200"/>
                </a:lnTo>
                <a:lnTo>
                  <a:pt x="808682" y="76200"/>
                </a:lnTo>
                <a:lnTo>
                  <a:pt x="844296" y="57912"/>
                </a:lnTo>
                <a:lnTo>
                  <a:pt x="808682" y="39624"/>
                </a:lnTo>
                <a:close/>
              </a:path>
            </a:pathLst>
          </a:custGeom>
          <a:solidFill>
            <a:srgbClr val="D34817">
              <a:alpha val="100000"/>
            </a:srgbClr>
          </a:solidFill>
          <a:ln w="9525">
            <a:noFill/>
          </a:ln>
        </p:spPr>
        <p:txBody>
          <a:bodyPr/>
          <a:p>
            <a:endParaRPr lang="en-US"/>
          </a:p>
        </p:txBody>
      </p:sp>
      <p:sp>
        <p:nvSpPr>
          <p:cNvPr id="49155" name="object 5"/>
          <p:cNvSpPr/>
          <p:nvPr/>
        </p:nvSpPr>
        <p:spPr>
          <a:xfrm>
            <a:off x="2619375" y="2624138"/>
            <a:ext cx="1533525" cy="1524000"/>
          </a:xfrm>
          <a:custGeom>
            <a:avLst/>
            <a:gdLst/>
            <a:ahLst/>
            <a:cxnLst>
              <a:cxn ang="0">
                <a:pos x="0" y="1524000"/>
              </a:cxn>
              <a:cxn ang="0">
                <a:pos x="1533144" y="1524000"/>
              </a:cxn>
              <a:cxn ang="0">
                <a:pos x="1533144" y="0"/>
              </a:cxn>
              <a:cxn ang="0">
                <a:pos x="0" y="0"/>
              </a:cxn>
              <a:cxn ang="0">
                <a:pos x="0" y="1524000"/>
              </a:cxn>
            </a:cxnLst>
            <a:pathLst>
              <a:path w="1533525" h="1524000">
                <a:moveTo>
                  <a:pt x="0" y="1524000"/>
                </a:moveTo>
                <a:lnTo>
                  <a:pt x="1533144" y="1524000"/>
                </a:lnTo>
                <a:lnTo>
                  <a:pt x="1533144" y="0"/>
                </a:lnTo>
                <a:lnTo>
                  <a:pt x="0" y="0"/>
                </a:lnTo>
                <a:lnTo>
                  <a:pt x="0" y="1524000"/>
                </a:lnTo>
                <a:close/>
              </a:path>
            </a:pathLst>
          </a:custGeom>
          <a:solidFill>
            <a:srgbClr val="FFFF00">
              <a:alpha val="100000"/>
            </a:srgbClr>
          </a:solidFill>
          <a:ln w="9525">
            <a:noFill/>
          </a:ln>
        </p:spPr>
        <p:txBody>
          <a:bodyPr/>
          <a:p>
            <a:endParaRPr lang="en-US"/>
          </a:p>
        </p:txBody>
      </p:sp>
      <p:sp>
        <p:nvSpPr>
          <p:cNvPr id="49156" name="object 10"/>
          <p:cNvSpPr txBox="1"/>
          <p:nvPr/>
        </p:nvSpPr>
        <p:spPr>
          <a:xfrm>
            <a:off x="2603500" y="2805113"/>
            <a:ext cx="1533525" cy="1246187"/>
          </a:xfrm>
          <a:prstGeom prst="rect">
            <a:avLst/>
          </a:prstGeom>
          <a:noFill/>
          <a:ln w="9525">
            <a:noFill/>
          </a:ln>
        </p:spPr>
        <p:txBody>
          <a:bodyPr lIns="0" tIns="1333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46050" lvl="0" indent="11430" eaLnBrk="1" hangingPunct="1">
              <a:spcBef>
                <a:spcPts val="100"/>
              </a:spcBef>
              <a:buFontTx/>
              <a:buNone/>
            </a:pPr>
            <a:r>
              <a:rPr lang="en-US" altLang="en-US" sz="4000" b="1" dirty="0">
                <a:solidFill>
                  <a:srgbClr val="0070C0"/>
                </a:solidFill>
                <a:latin typeface="Times New Roman" panose="02020603050405020304" pitchFamily="18" charset="0"/>
                <a:cs typeface="Times New Roman" panose="02020603050405020304" pitchFamily="18" charset="0"/>
              </a:rPr>
              <a:t>MỤC  TIÊU</a:t>
            </a:r>
            <a:endParaRPr lang="en-US" altLang="en-US" sz="4000" dirty="0">
              <a:solidFill>
                <a:srgbClr val="0070C0"/>
              </a:solidFill>
              <a:latin typeface="Times New Roman" panose="02020603050405020304" pitchFamily="18" charset="0"/>
              <a:ea typeface="Times New Roman" panose="02020603050405020304" pitchFamily="18" charset="0"/>
            </a:endParaRPr>
          </a:p>
        </p:txBody>
      </p:sp>
      <p:sp>
        <p:nvSpPr>
          <p:cNvPr id="49157" name="object 12"/>
          <p:cNvSpPr/>
          <p:nvPr/>
        </p:nvSpPr>
        <p:spPr>
          <a:xfrm>
            <a:off x="4586288" y="2216150"/>
            <a:ext cx="355600" cy="2249488"/>
          </a:xfrm>
          <a:custGeom>
            <a:avLst/>
            <a:gdLst/>
            <a:ahLst/>
            <a:cxnLst>
              <a:cxn ang="0">
                <a:pos x="134808" y="2231796"/>
              </a:cxn>
              <a:cxn ang="0">
                <a:pos x="197213" y="2192487"/>
              </a:cxn>
              <a:cxn ang="0">
                <a:pos x="117593" y="39288"/>
              </a:cxn>
              <a:cxn ang="0">
                <a:pos x="8425" y="40859"/>
              </a:cxn>
              <a:cxn ang="0">
                <a:pos x="934" y="50804"/>
              </a:cxn>
              <a:cxn ang="0">
                <a:pos x="0" y="2174339"/>
              </a:cxn>
              <a:cxn ang="0">
                <a:pos x="3744" y="2186818"/>
              </a:cxn>
              <a:cxn ang="0">
                <a:pos x="14979" y="2192487"/>
              </a:cxn>
              <a:cxn ang="0">
                <a:pos x="197213" y="2174339"/>
              </a:cxn>
              <a:cxn ang="0">
                <a:pos x="14979" y="2156197"/>
              </a:cxn>
              <a:cxn ang="0">
                <a:pos x="29956" y="75584"/>
              </a:cxn>
              <a:cxn ang="0">
                <a:pos x="29956" y="57464"/>
              </a:cxn>
              <a:cxn ang="0">
                <a:pos x="117593" y="39288"/>
              </a:cxn>
              <a:cxn ang="0">
                <a:pos x="197213" y="2156197"/>
              </a:cxn>
              <a:cxn ang="0">
                <a:pos x="242413" y="2192487"/>
              </a:cxn>
              <a:cxn ang="0">
                <a:pos x="242413" y="2156197"/>
              </a:cxn>
              <a:cxn ang="0">
                <a:pos x="14979" y="2156197"/>
              </a:cxn>
              <a:cxn ang="0">
                <a:pos x="29956" y="2156197"/>
              </a:cxn>
              <a:cxn ang="0">
                <a:pos x="29956" y="2156197"/>
              </a:cxn>
              <a:cxn ang="0">
                <a:pos x="197213" y="2174339"/>
              </a:cxn>
              <a:cxn ang="0">
                <a:pos x="134808" y="2116882"/>
              </a:cxn>
              <a:cxn ang="0">
                <a:pos x="197213" y="2156197"/>
              </a:cxn>
              <a:cxn ang="0">
                <a:pos x="134808" y="2116882"/>
              </a:cxn>
              <a:cxn ang="0">
                <a:pos x="74897" y="114928"/>
              </a:cxn>
              <a:cxn ang="0">
                <a:pos x="137297" y="75584"/>
              </a:cxn>
              <a:cxn ang="0">
                <a:pos x="29956" y="57464"/>
              </a:cxn>
              <a:cxn ang="0">
                <a:pos x="29956" y="75584"/>
              </a:cxn>
              <a:cxn ang="0">
                <a:pos x="137297" y="57464"/>
              </a:cxn>
              <a:cxn ang="0">
                <a:pos x="29956" y="75584"/>
              </a:cxn>
              <a:cxn ang="0">
                <a:pos x="137297" y="57464"/>
              </a:cxn>
              <a:cxn ang="0">
                <a:pos x="137297" y="39288"/>
              </a:cxn>
              <a:cxn ang="0">
                <a:pos x="182498" y="75584"/>
              </a:cxn>
              <a:cxn ang="0">
                <a:pos x="182498" y="39288"/>
              </a:cxn>
              <a:cxn ang="0">
                <a:pos x="137297" y="57464"/>
              </a:cxn>
              <a:cxn ang="0">
                <a:pos x="182498" y="39288"/>
              </a:cxn>
            </a:cxnLst>
            <a:pathLst>
              <a:path w="356870" h="2249804">
                <a:moveTo>
                  <a:pt x="240791" y="2191512"/>
                </a:moveTo>
                <a:lnTo>
                  <a:pt x="164591" y="2249424"/>
                </a:lnTo>
                <a:lnTo>
                  <a:pt x="295976" y="2209800"/>
                </a:lnTo>
                <a:lnTo>
                  <a:pt x="240791" y="2209800"/>
                </a:lnTo>
                <a:lnTo>
                  <a:pt x="240791" y="2191512"/>
                </a:lnTo>
                <a:close/>
              </a:path>
              <a:path w="356870" h="2249804">
                <a:moveTo>
                  <a:pt x="143576" y="39624"/>
                </a:moveTo>
                <a:lnTo>
                  <a:pt x="18287" y="39624"/>
                </a:lnTo>
                <a:lnTo>
                  <a:pt x="10286" y="41195"/>
                </a:lnTo>
                <a:lnTo>
                  <a:pt x="4571" y="45338"/>
                </a:lnTo>
                <a:lnTo>
                  <a:pt x="1142" y="51196"/>
                </a:lnTo>
                <a:lnTo>
                  <a:pt x="0" y="57912"/>
                </a:lnTo>
                <a:lnTo>
                  <a:pt x="0" y="2191512"/>
                </a:lnTo>
                <a:lnTo>
                  <a:pt x="1143" y="2198227"/>
                </a:lnTo>
                <a:lnTo>
                  <a:pt x="4572" y="2204085"/>
                </a:lnTo>
                <a:lnTo>
                  <a:pt x="10287" y="2208228"/>
                </a:lnTo>
                <a:lnTo>
                  <a:pt x="18287" y="2209800"/>
                </a:lnTo>
                <a:lnTo>
                  <a:pt x="216728" y="2209800"/>
                </a:lnTo>
                <a:lnTo>
                  <a:pt x="240791" y="2191512"/>
                </a:lnTo>
                <a:lnTo>
                  <a:pt x="36575" y="2191512"/>
                </a:lnTo>
                <a:lnTo>
                  <a:pt x="18287" y="2173224"/>
                </a:lnTo>
                <a:lnTo>
                  <a:pt x="36575" y="2173224"/>
                </a:lnTo>
                <a:lnTo>
                  <a:pt x="36575" y="76200"/>
                </a:lnTo>
                <a:lnTo>
                  <a:pt x="18287" y="76200"/>
                </a:lnTo>
                <a:lnTo>
                  <a:pt x="36575" y="57912"/>
                </a:lnTo>
                <a:lnTo>
                  <a:pt x="167639" y="57912"/>
                </a:lnTo>
                <a:lnTo>
                  <a:pt x="143576" y="39624"/>
                </a:lnTo>
                <a:close/>
              </a:path>
              <a:path w="356870" h="2249804">
                <a:moveTo>
                  <a:pt x="295976" y="2173224"/>
                </a:moveTo>
                <a:lnTo>
                  <a:pt x="240791" y="2173224"/>
                </a:lnTo>
                <a:lnTo>
                  <a:pt x="240791" y="2209800"/>
                </a:lnTo>
                <a:lnTo>
                  <a:pt x="295976" y="2209800"/>
                </a:lnTo>
                <a:lnTo>
                  <a:pt x="356615" y="2191512"/>
                </a:lnTo>
                <a:lnTo>
                  <a:pt x="295976" y="2173224"/>
                </a:lnTo>
                <a:close/>
              </a:path>
              <a:path w="356870" h="2249804">
                <a:moveTo>
                  <a:pt x="36575" y="2173224"/>
                </a:moveTo>
                <a:lnTo>
                  <a:pt x="18287" y="2173224"/>
                </a:lnTo>
                <a:lnTo>
                  <a:pt x="36575" y="2191512"/>
                </a:lnTo>
                <a:lnTo>
                  <a:pt x="36575" y="2173224"/>
                </a:lnTo>
                <a:close/>
              </a:path>
              <a:path w="356870" h="2249804">
                <a:moveTo>
                  <a:pt x="216728" y="2173224"/>
                </a:moveTo>
                <a:lnTo>
                  <a:pt x="36575" y="2173224"/>
                </a:lnTo>
                <a:lnTo>
                  <a:pt x="36575" y="2191512"/>
                </a:lnTo>
                <a:lnTo>
                  <a:pt x="240791" y="2191512"/>
                </a:lnTo>
                <a:lnTo>
                  <a:pt x="216728" y="2173224"/>
                </a:lnTo>
                <a:close/>
              </a:path>
              <a:path w="356870" h="2249804">
                <a:moveTo>
                  <a:pt x="164591" y="2133600"/>
                </a:moveTo>
                <a:lnTo>
                  <a:pt x="240791" y="2191512"/>
                </a:lnTo>
                <a:lnTo>
                  <a:pt x="240791" y="2173224"/>
                </a:lnTo>
                <a:lnTo>
                  <a:pt x="295976" y="2173224"/>
                </a:lnTo>
                <a:lnTo>
                  <a:pt x="164591" y="2133600"/>
                </a:lnTo>
                <a:close/>
              </a:path>
              <a:path w="356870" h="2249804">
                <a:moveTo>
                  <a:pt x="167639" y="57912"/>
                </a:moveTo>
                <a:lnTo>
                  <a:pt x="91439" y="115824"/>
                </a:lnTo>
                <a:lnTo>
                  <a:pt x="222824" y="76200"/>
                </a:lnTo>
                <a:lnTo>
                  <a:pt x="167639" y="76200"/>
                </a:lnTo>
                <a:lnTo>
                  <a:pt x="167639" y="57912"/>
                </a:lnTo>
                <a:close/>
              </a:path>
              <a:path w="356870" h="2249804">
                <a:moveTo>
                  <a:pt x="36575" y="57912"/>
                </a:moveTo>
                <a:lnTo>
                  <a:pt x="18287" y="76200"/>
                </a:lnTo>
                <a:lnTo>
                  <a:pt x="36575" y="76200"/>
                </a:lnTo>
                <a:lnTo>
                  <a:pt x="36575" y="57912"/>
                </a:lnTo>
                <a:close/>
              </a:path>
              <a:path w="356870" h="2249804">
                <a:moveTo>
                  <a:pt x="167639" y="57912"/>
                </a:moveTo>
                <a:lnTo>
                  <a:pt x="36575" y="57912"/>
                </a:lnTo>
                <a:lnTo>
                  <a:pt x="36575" y="76200"/>
                </a:lnTo>
                <a:lnTo>
                  <a:pt x="143576" y="76200"/>
                </a:lnTo>
                <a:lnTo>
                  <a:pt x="167639" y="57912"/>
                </a:lnTo>
                <a:close/>
              </a:path>
              <a:path w="356870" h="2249804">
                <a:moveTo>
                  <a:pt x="222824" y="39624"/>
                </a:moveTo>
                <a:lnTo>
                  <a:pt x="167639" y="39624"/>
                </a:lnTo>
                <a:lnTo>
                  <a:pt x="167639" y="76200"/>
                </a:lnTo>
                <a:lnTo>
                  <a:pt x="222824" y="76200"/>
                </a:lnTo>
                <a:lnTo>
                  <a:pt x="283463" y="57912"/>
                </a:lnTo>
                <a:lnTo>
                  <a:pt x="222824" y="39624"/>
                </a:lnTo>
                <a:close/>
              </a:path>
              <a:path w="356870" h="2249804">
                <a:moveTo>
                  <a:pt x="91439" y="0"/>
                </a:moveTo>
                <a:lnTo>
                  <a:pt x="167639" y="57912"/>
                </a:lnTo>
                <a:lnTo>
                  <a:pt x="167639" y="39624"/>
                </a:lnTo>
                <a:lnTo>
                  <a:pt x="222824" y="39624"/>
                </a:lnTo>
                <a:lnTo>
                  <a:pt x="91439" y="0"/>
                </a:lnTo>
                <a:close/>
              </a:path>
            </a:pathLst>
          </a:custGeom>
          <a:solidFill>
            <a:srgbClr val="D34817">
              <a:alpha val="100000"/>
            </a:srgbClr>
          </a:solidFill>
          <a:ln w="9525">
            <a:noFill/>
          </a:ln>
        </p:spPr>
        <p:txBody>
          <a:bodyPr/>
          <a:p>
            <a:endParaRPr lang="en-US"/>
          </a:p>
        </p:txBody>
      </p:sp>
      <p:sp>
        <p:nvSpPr>
          <p:cNvPr id="49158" name="object 14"/>
          <p:cNvSpPr/>
          <p:nvPr/>
        </p:nvSpPr>
        <p:spPr>
          <a:xfrm>
            <a:off x="161925" y="1135063"/>
            <a:ext cx="2282825" cy="3194050"/>
          </a:xfrm>
          <a:prstGeom prst="rect">
            <a:avLst/>
          </a:prstGeom>
          <a:blipFill rotWithShape="1">
            <a:blip r:embed="rId1"/>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49159" name="object 16"/>
          <p:cNvSpPr/>
          <p:nvPr/>
        </p:nvSpPr>
        <p:spPr>
          <a:xfrm>
            <a:off x="5022850" y="2079625"/>
            <a:ext cx="3163888" cy="768350"/>
          </a:xfrm>
          <a:custGeom>
            <a:avLst/>
            <a:gdLst/>
            <a:ahLst/>
            <a:cxnLst>
              <a:cxn ang="0">
                <a:pos x="0" y="592151"/>
              </a:cxn>
              <a:cxn ang="0">
                <a:pos x="3146125" y="592151"/>
              </a:cxn>
              <a:cxn ang="0">
                <a:pos x="3146125" y="0"/>
              </a:cxn>
              <a:cxn ang="0">
                <a:pos x="0" y="0"/>
              </a:cxn>
              <a:cxn ang="0">
                <a:pos x="0" y="592151"/>
              </a:cxn>
            </a:cxnLst>
            <a:pathLst>
              <a:path w="3164204" h="838200">
                <a:moveTo>
                  <a:pt x="0" y="838200"/>
                </a:moveTo>
                <a:lnTo>
                  <a:pt x="3163824" y="838200"/>
                </a:lnTo>
                <a:lnTo>
                  <a:pt x="3163824" y="0"/>
                </a:lnTo>
                <a:lnTo>
                  <a:pt x="0" y="0"/>
                </a:lnTo>
                <a:lnTo>
                  <a:pt x="0" y="838200"/>
                </a:lnTo>
                <a:close/>
              </a:path>
            </a:pathLst>
          </a:custGeom>
          <a:solidFill>
            <a:srgbClr val="92D050">
              <a:alpha val="100000"/>
            </a:srgbClr>
          </a:solidFill>
          <a:ln w="9525">
            <a:noFill/>
          </a:ln>
        </p:spPr>
        <p:txBody>
          <a:bodyPr/>
          <a:p>
            <a:endParaRPr lang="en-US"/>
          </a:p>
        </p:txBody>
      </p:sp>
      <p:sp>
        <p:nvSpPr>
          <p:cNvPr id="49160" name="object 21"/>
          <p:cNvSpPr txBox="1"/>
          <p:nvPr/>
        </p:nvSpPr>
        <p:spPr>
          <a:xfrm>
            <a:off x="4973638" y="2109788"/>
            <a:ext cx="3163887" cy="757237"/>
          </a:xfrm>
          <a:prstGeom prst="rect">
            <a:avLst/>
          </a:prstGeom>
          <a:noFill/>
          <a:ln w="9525">
            <a:noFill/>
          </a:ln>
        </p:spPr>
        <p:txBody>
          <a:bodyPr lIns="0" tIns="12700"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882650" lvl="0" indent="-733425" eaLnBrk="1" hangingPunct="1">
              <a:spcBef>
                <a:spcPts val="100"/>
              </a:spcBef>
              <a:buFontTx/>
              <a:buNone/>
            </a:pPr>
            <a:r>
              <a:rPr lang="en-US" altLang="en-US" sz="2400" b="1" dirty="0">
                <a:solidFill>
                  <a:srgbClr val="C00000"/>
                </a:solidFill>
                <a:latin typeface="Times New Roman" panose="02020603050405020304" pitchFamily="18" charset="0"/>
                <a:cs typeface="Times New Roman" panose="02020603050405020304" pitchFamily="18" charset="0"/>
              </a:rPr>
              <a:t>Đánh đổ ách thống trị  của CNTD</a:t>
            </a:r>
            <a:endParaRPr lang="en-US" altLang="en-US" sz="2400" dirty="0">
              <a:solidFill>
                <a:srgbClr val="C00000"/>
              </a:solidFill>
              <a:latin typeface="Times New Roman" panose="02020603050405020304" pitchFamily="18" charset="0"/>
              <a:ea typeface="Times New Roman" panose="02020603050405020304" pitchFamily="18" charset="0"/>
            </a:endParaRPr>
          </a:p>
        </p:txBody>
      </p:sp>
      <p:sp>
        <p:nvSpPr>
          <p:cNvPr id="49161" name="object 24"/>
          <p:cNvSpPr/>
          <p:nvPr/>
        </p:nvSpPr>
        <p:spPr>
          <a:xfrm>
            <a:off x="5060950" y="2924175"/>
            <a:ext cx="3060700" cy="685800"/>
          </a:xfrm>
          <a:custGeom>
            <a:avLst/>
            <a:gdLst/>
            <a:ahLst/>
            <a:cxnLst>
              <a:cxn ang="0">
                <a:pos x="0" y="685800"/>
              </a:cxn>
              <a:cxn ang="0">
                <a:pos x="3060191" y="685800"/>
              </a:cxn>
              <a:cxn ang="0">
                <a:pos x="3060191" y="0"/>
              </a:cxn>
              <a:cxn ang="0">
                <a:pos x="0" y="0"/>
              </a:cxn>
              <a:cxn ang="0">
                <a:pos x="0" y="685800"/>
              </a:cxn>
            </a:cxnLst>
            <a:pathLst>
              <a:path w="3060700" h="685800">
                <a:moveTo>
                  <a:pt x="0" y="685800"/>
                </a:moveTo>
                <a:lnTo>
                  <a:pt x="3060191" y="685800"/>
                </a:lnTo>
                <a:lnTo>
                  <a:pt x="3060191" y="0"/>
                </a:lnTo>
                <a:lnTo>
                  <a:pt x="0" y="0"/>
                </a:lnTo>
                <a:lnTo>
                  <a:pt x="0" y="685800"/>
                </a:lnTo>
                <a:close/>
              </a:path>
            </a:pathLst>
          </a:custGeom>
          <a:solidFill>
            <a:srgbClr val="92D050">
              <a:alpha val="100000"/>
            </a:srgbClr>
          </a:solidFill>
          <a:ln w="9525">
            <a:noFill/>
          </a:ln>
        </p:spPr>
        <p:txBody>
          <a:bodyPr/>
          <a:p>
            <a:endParaRPr lang="en-US"/>
          </a:p>
        </p:txBody>
      </p:sp>
      <p:sp>
        <p:nvSpPr>
          <p:cNvPr id="29" name="object 29"/>
          <p:cNvSpPr txBox="1"/>
          <p:nvPr/>
        </p:nvSpPr>
        <p:spPr>
          <a:xfrm>
            <a:off x="5092700" y="3141663"/>
            <a:ext cx="3060700" cy="392113"/>
          </a:xfrm>
          <a:prstGeom prst="rect">
            <a:avLst/>
          </a:prstGeom>
        </p:spPr>
        <p:txBody>
          <a:bodyPr lIns="0" tIns="12700" rIns="0" bIns="0">
            <a:spAutoFit/>
          </a:bodyPr>
          <a:p>
            <a:pPr marL="100330" eaLnBrk="1" hangingPunct="1">
              <a:spcBef>
                <a:spcPts val="100"/>
              </a:spcBef>
              <a:buNone/>
            </a:pPr>
            <a:r>
              <a:rPr lang="zh-CN" altLang="x-none" sz="2400" b="1">
                <a:solidFill>
                  <a:srgbClr val="C00000"/>
                </a:solidFill>
                <a:latin typeface="Times New Roman" panose="02020603050405020304" pitchFamily="18" charset="0"/>
                <a:cs typeface="Times New Roman" panose="02020603050405020304" pitchFamily="18" charset="0"/>
              </a:rPr>
              <a:t>Gi</a:t>
            </a:r>
            <a:r>
              <a:rPr lang="zh-CN" altLang="x-none" sz="2400" b="1">
                <a:solidFill>
                  <a:srgbClr val="C00000"/>
                </a:solidFill>
                <a:latin typeface="Times New Roman" panose="02020603050405020304" pitchFamily="18" charset="0"/>
                <a:ea typeface="Times New Roman" panose="02020603050405020304" pitchFamily="18" charset="0"/>
              </a:rPr>
              <a:t>à</a:t>
            </a:r>
            <a:r>
              <a:rPr lang="zh-CN" altLang="x-none" sz="2400" b="1">
                <a:solidFill>
                  <a:srgbClr val="C00000"/>
                </a:solidFill>
                <a:latin typeface="Times New Roman" panose="02020603050405020304" pitchFamily="18" charset="0"/>
                <a:cs typeface="Times New Roman" panose="02020603050405020304" pitchFamily="18" charset="0"/>
              </a:rPr>
              <a:t>nh độc lập dân tộc</a:t>
            </a:r>
            <a:endParaRPr lang="zh-CN" altLang="x-none" sz="2400">
              <a:solidFill>
                <a:srgbClr val="C00000"/>
              </a:solidFill>
              <a:latin typeface="Times New Roman" panose="02020603050405020304" pitchFamily="18" charset="0"/>
              <a:ea typeface="Times New Roman" panose="02020603050405020304" pitchFamily="18" charset="0"/>
            </a:endParaRPr>
          </a:p>
        </p:txBody>
      </p:sp>
      <p:sp>
        <p:nvSpPr>
          <p:cNvPr id="25631" name="object 32"/>
          <p:cNvSpPr/>
          <p:nvPr/>
        </p:nvSpPr>
        <p:spPr bwMode="auto">
          <a:xfrm>
            <a:off x="5054600" y="3767138"/>
            <a:ext cx="3078163" cy="762000"/>
          </a:xfrm>
          <a:custGeom>
            <a:avLst/>
            <a:gdLst>
              <a:gd name="T0" fmla="*/ 0 w 3078479"/>
              <a:gd name="T1" fmla="*/ 762000 h 762000"/>
              <a:gd name="T2" fmla="*/ 3078479 w 3078479"/>
              <a:gd name="T3" fmla="*/ 762000 h 762000"/>
              <a:gd name="T4" fmla="*/ 3078479 w 3078479"/>
              <a:gd name="T5" fmla="*/ 0 h 762000"/>
              <a:gd name="T6" fmla="*/ 0 w 3078479"/>
              <a:gd name="T7" fmla="*/ 0 h 762000"/>
              <a:gd name="T8" fmla="*/ 0 w 3078479"/>
              <a:gd name="T9" fmla="*/ 762000 h 762000"/>
            </a:gdLst>
            <a:ahLst/>
            <a:cxnLst>
              <a:cxn ang="0">
                <a:pos x="T0" y="T1"/>
              </a:cxn>
              <a:cxn ang="0">
                <a:pos x="T2" y="T3"/>
              </a:cxn>
              <a:cxn ang="0">
                <a:pos x="T4" y="T5"/>
              </a:cxn>
              <a:cxn ang="0">
                <a:pos x="T6" y="T7"/>
              </a:cxn>
              <a:cxn ang="0">
                <a:pos x="T8" y="T9"/>
              </a:cxn>
            </a:cxnLst>
            <a:rect l="0" t="0" r="r" b="b"/>
            <a:pathLst>
              <a:path w="3078479" h="762000">
                <a:moveTo>
                  <a:pt x="0" y="762000"/>
                </a:moveTo>
                <a:lnTo>
                  <a:pt x="3078479" y="762000"/>
                </a:lnTo>
                <a:lnTo>
                  <a:pt x="3078479" y="0"/>
                </a:lnTo>
                <a:lnTo>
                  <a:pt x="0" y="0"/>
                </a:lnTo>
                <a:lnTo>
                  <a:pt x="0" y="762000"/>
                </a:lnTo>
                <a:close/>
              </a:path>
            </a:pathLst>
          </a:custGeom>
          <a:solidFill>
            <a:srgbClr val="92D050"/>
          </a:solidFill>
          <a:ln>
            <a:noFill/>
          </a:ln>
        </p:spPr>
        <p:txBody>
          <a:bodyPr lIns="0" tIns="0" rIns="0" bIns="0"/>
          <a:p>
            <a:pPr algn="ctr" eaLnBrk="1" hangingPunct="1">
              <a:spcBef>
                <a:spcPts val="100"/>
              </a:spcBef>
              <a:buNone/>
            </a:pPr>
            <a:r>
              <a:rPr sz="2400" b="1" dirty="0">
                <a:solidFill>
                  <a:srgbClr val="C00000"/>
                </a:solidFill>
                <a:latin typeface="Times New Roman" panose="02020603050405020304" pitchFamily="18" charset="0"/>
                <a:cs typeface="Times New Roman" panose="02020603050405020304" pitchFamily="18" charset="0"/>
              </a:rPr>
              <a:t>Thiết lập chính quyền  của nhân dân</a:t>
            </a:r>
            <a:endParaRPr sz="2400" b="1" dirty="0">
              <a:solidFill>
                <a:srgbClr val="C00000"/>
              </a:solidFill>
              <a:latin typeface="Times New Roman" panose="02020603050405020304" pitchFamily="18" charset="0"/>
              <a:ea typeface="Times New Roman" panose="02020603050405020304" pitchFamily="18" charset="0"/>
            </a:endParaRPr>
          </a:p>
        </p:txBody>
      </p:sp>
      <p:sp>
        <p:nvSpPr>
          <p:cNvPr id="49164" name="Rectangle 1"/>
          <p:cNvSpPr/>
          <p:nvPr/>
        </p:nvSpPr>
        <p:spPr>
          <a:xfrm>
            <a:off x="268288" y="4592638"/>
            <a:ext cx="8667750" cy="22479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just" eaLnBrk="1" hangingPunct="1">
              <a:spcBef>
                <a:spcPts val="100"/>
              </a:spcBef>
              <a:buFontTx/>
              <a:buNone/>
            </a:pPr>
            <a:r>
              <a:rPr lang="en-US" altLang="en-US" sz="2800" dirty="0">
                <a:solidFill>
                  <a:srgbClr val="002060"/>
                </a:solidFill>
                <a:latin typeface="Times New Roman" panose="02020603050405020304" pitchFamily="18" charset="0"/>
                <a:cs typeface="Times New Roman" panose="02020603050405020304" pitchFamily="18" charset="0"/>
              </a:rPr>
              <a:t>“Cuộc CM Đông Dương” hiện tại không phải l</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 cuộc CM tư sản dân quyền </a:t>
            </a:r>
            <a:r>
              <a:rPr lang="en-US" altLang="en-US" sz="2800" i="1" dirty="0">
                <a:solidFill>
                  <a:srgbClr val="002060"/>
                </a:solidFill>
                <a:latin typeface="Times New Roman" panose="02020603050405020304" pitchFamily="18" charset="0"/>
                <a:cs typeface="Times New Roman" panose="02020603050405020304" pitchFamily="18" charset="0"/>
              </a:rPr>
              <a:t>(cuộc CM phải giải quyết 2 vấn đề: phản đế v</a:t>
            </a:r>
            <a:r>
              <a:rPr lang="en-US" altLang="en-US" sz="2800" i="1" dirty="0">
                <a:solidFill>
                  <a:srgbClr val="002060"/>
                </a:solidFill>
                <a:latin typeface="Times New Roman" panose="02020603050405020304" pitchFamily="18" charset="0"/>
                <a:ea typeface="Times New Roman" panose="02020603050405020304" pitchFamily="18" charset="0"/>
              </a:rPr>
              <a:t>à</a:t>
            </a:r>
            <a:r>
              <a:rPr lang="en-US" altLang="en-US" sz="2800" i="1" dirty="0">
                <a:solidFill>
                  <a:srgbClr val="002060"/>
                </a:solidFill>
                <a:latin typeface="Times New Roman" panose="02020603050405020304" pitchFamily="18" charset="0"/>
                <a:cs typeface="Times New Roman" panose="02020603050405020304" pitchFamily="18" charset="0"/>
              </a:rPr>
              <a:t> điền địa). </a:t>
            </a:r>
            <a:r>
              <a:rPr lang="en-US" altLang="en-US" sz="2800" dirty="0">
                <a:solidFill>
                  <a:srgbClr val="002060"/>
                </a:solidFill>
                <a:latin typeface="Times New Roman" panose="02020603050405020304" pitchFamily="18" charset="0"/>
                <a:cs typeface="Times New Roman" panose="02020603050405020304" pitchFamily="18" charset="0"/>
              </a:rPr>
              <a:t>M</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 l</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  cuộc CM giải quyết vấn đề cần kíp l</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 “</a:t>
            </a:r>
            <a:r>
              <a:rPr lang="en-US" altLang="en-US" sz="2800" i="1" dirty="0">
                <a:solidFill>
                  <a:srgbClr val="002060"/>
                </a:solidFill>
                <a:latin typeface="Times New Roman" panose="02020603050405020304" pitchFamily="18" charset="0"/>
                <a:cs typeface="Times New Roman" panose="02020603050405020304" pitchFamily="18" charset="0"/>
              </a:rPr>
              <a:t>dân tộc giải phóng</a:t>
            </a:r>
            <a:r>
              <a:rPr lang="en-US" altLang="en-US" sz="2800" dirty="0">
                <a:solidFill>
                  <a:srgbClr val="002060"/>
                </a:solidFill>
                <a:latin typeface="Times New Roman" panose="02020603050405020304" pitchFamily="18" charset="0"/>
                <a:cs typeface="Times New Roman" panose="02020603050405020304" pitchFamily="18" charset="0"/>
              </a:rPr>
              <a:t>” – Đó l</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  cuộc CM dân tộc giải phóng.</a:t>
            </a:r>
            <a:endParaRPr lang="en-US" altLang="en-US" sz="2800" dirty="0">
              <a:solidFill>
                <a:srgbClr val="002060"/>
              </a:solidFill>
              <a:latin typeface="Times New Roman" panose="02020603050405020304" pitchFamily="18" charset="0"/>
              <a:ea typeface="Times New Roman" panose="02020603050405020304" pitchFamily="18" charset="0"/>
            </a:endParaRPr>
          </a:p>
        </p:txBody>
      </p:sp>
      <p:sp>
        <p:nvSpPr>
          <p:cNvPr id="14" name="Rectangle 1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5" name="Rectangle 1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49167" name="Straight Connector 1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7" name="Rectangle 1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9169" name="Picture 19"/>
          <p:cNvPicPr>
            <a:picLocks noChangeAspect="1"/>
          </p:cNvPicPr>
          <p:nvPr/>
        </p:nvPicPr>
        <p:blipFill>
          <a:blip r:embed="rId2"/>
          <a:stretch>
            <a:fillRect/>
          </a:stretch>
        </p:blipFill>
        <p:spPr>
          <a:xfrm>
            <a:off x="430213" y="41275"/>
            <a:ext cx="1216025" cy="1192213"/>
          </a:xfrm>
          <a:prstGeom prst="rect">
            <a:avLst/>
          </a:prstGeom>
          <a:noFill/>
          <a:ln w="9525">
            <a:noFill/>
          </a:ln>
        </p:spPr>
      </p:pic>
      <p:sp>
        <p:nvSpPr>
          <p:cNvPr id="21" name="Rectangle 2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KHOA </a:t>
            </a:r>
            <a:r>
              <a:rPr lang="en-US"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LÝ LUẬN </a:t>
            </a:r>
            <a:r>
              <a:rPr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CHÍNH TRỊ </a:t>
            </a: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5" name="Content Placeholder 4"/>
          <p:cNvGraphicFramePr>
            <a:graphicFrameLocks noGrp="1"/>
          </p:cNvGraphicFramePr>
          <p:nvPr>
            <p:ph idx="1"/>
          </p:nvPr>
        </p:nvGraphicFramePr>
        <p:xfrm>
          <a:off x="215516" y="2895600"/>
          <a:ext cx="8653521" cy="36576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50179" name="Rectangle 6"/>
          <p:cNvSpPr/>
          <p:nvPr/>
        </p:nvSpPr>
        <p:spPr>
          <a:xfrm>
            <a:off x="422275" y="1828800"/>
            <a:ext cx="8569325" cy="954088"/>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spcBef>
                <a:spcPts val="100"/>
              </a:spcBef>
              <a:buFontTx/>
              <a:buNone/>
            </a:pPr>
            <a:r>
              <a:rPr lang="en-US" altLang="en-US" sz="2800" b="1" dirty="0">
                <a:solidFill>
                  <a:srgbClr val="00B050"/>
                </a:solidFill>
                <a:latin typeface="Times New Roman" panose="02020603050405020304" pitchFamily="18" charset="0"/>
                <a:cs typeface="Times New Roman" panose="02020603050405020304" pitchFamily="18" charset="0"/>
              </a:rPr>
              <a:t>a. Cách mạng giải phóng dân tộc muốn thắng lợi phải đi theo con đường cách mạng vô sản.</a:t>
            </a:r>
            <a:endParaRPr lang="en-US" altLang="en-US" sz="2800" b="1" dirty="0">
              <a:solidFill>
                <a:srgbClr val="00B050"/>
              </a:solidFill>
              <a:latin typeface="Times New Roman" panose="02020603050405020304" pitchFamily="18" charset="0"/>
              <a:ea typeface="Times New Roman" panose="02020603050405020304" pitchFamily="18" charset="0"/>
            </a:endParaRPr>
          </a:p>
        </p:txBody>
      </p:sp>
      <p:sp>
        <p:nvSpPr>
          <p:cNvPr id="50180" name="Rectangle 3"/>
          <p:cNvSpPr/>
          <p:nvPr/>
        </p:nvSpPr>
        <p:spPr>
          <a:xfrm>
            <a:off x="1319213" y="1160463"/>
            <a:ext cx="6775450" cy="66833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eaLnBrk="1" hangingPunct="1">
              <a:lnSpc>
                <a:spcPct val="130000"/>
              </a:lnSpc>
              <a:spcBef>
                <a:spcPts val="100"/>
              </a:spcBef>
              <a:buFontTx/>
              <a:buNone/>
            </a:pPr>
            <a:r>
              <a:rPr lang="en-US" altLang="en-US" b="1" dirty="0">
                <a:solidFill>
                  <a:srgbClr val="FF0000"/>
                </a:solidFill>
                <a:latin typeface="Times New Roman" panose="02020603050405020304" pitchFamily="18" charset="0"/>
                <a:cs typeface="Arial" panose="020B0604020202020204" pitchFamily="34" charset="0"/>
              </a:rPr>
              <a:t>2. Về cách mạng giải phóng dân tộc</a:t>
            </a:r>
            <a:endParaRPr lang="en-US" altLang="en-US" b="1" dirty="0">
              <a:solidFill>
                <a:srgbClr val="00B050"/>
              </a:solidFill>
              <a:latin typeface="Times New Roman" panose="02020603050405020304" pitchFamily="18" charset="0"/>
              <a:ea typeface="Times New Roman" panose="02020603050405020304" pitchFamily="18" charset="0"/>
            </a:endParaRPr>
          </a:p>
        </p:txBody>
      </p:sp>
      <p:sp>
        <p:nvSpPr>
          <p:cNvPr id="8" name="Rectangle 7"/>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9" name="Rectangle 8"/>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50183" name="Straight Connector 6"/>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0" name="Rectangle 9"/>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0185" name="Picture 10"/>
          <p:cNvPicPr>
            <a:picLocks noChangeAspect="1"/>
          </p:cNvPicPr>
          <p:nvPr/>
        </p:nvPicPr>
        <p:blipFill>
          <a:blip r:embed="rId6"/>
          <a:stretch>
            <a:fillRect/>
          </a:stretch>
        </p:blipFill>
        <p:spPr>
          <a:xfrm>
            <a:off x="430213" y="41275"/>
            <a:ext cx="1216025" cy="1192213"/>
          </a:xfrm>
          <a:prstGeom prst="rect">
            <a:avLst/>
          </a:prstGeom>
          <a:noFill/>
          <a:ln w="9525">
            <a:noFill/>
          </a:ln>
        </p:spPr>
      </p:pic>
      <p:sp>
        <p:nvSpPr>
          <p:cNvPr id="13" name="Rectangle 12"/>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object 7"/>
          <p:cNvSpPr txBox="1"/>
          <p:nvPr/>
        </p:nvSpPr>
        <p:spPr>
          <a:xfrm>
            <a:off x="300038" y="4495800"/>
            <a:ext cx="8499475" cy="1555750"/>
          </a:xfrm>
          <a:prstGeom prst="rect">
            <a:avLst/>
          </a:prstGeom>
        </p:spPr>
        <p:txBody>
          <a:bodyPr lIns="0" tIns="12700" rIns="0" bIns="0">
            <a:spAutoFit/>
          </a:bodyPr>
          <a:p>
            <a:pPr marL="12700" eaLnBrk="1" hangingPunct="1">
              <a:spcBef>
                <a:spcPts val="100"/>
              </a:spcBef>
              <a:buNone/>
            </a:pPr>
            <a:r>
              <a:rPr lang="zh-CN" altLang="x-none" sz="2600">
                <a:latin typeface="Times New Roman" panose="02020603050405020304" pitchFamily="18" charset="0"/>
                <a:cs typeface="Times New Roman" panose="02020603050405020304" pitchFamily="18" charset="0"/>
              </a:rPr>
              <a:t>Hồ Chí Minh đánh giá về con đường cứu nước của:</a:t>
            </a:r>
            <a:endParaRPr lang="zh-CN" altLang="x-none" sz="2600">
              <a:latin typeface="Times New Roman" panose="02020603050405020304" pitchFamily="18" charset="0"/>
              <a:cs typeface="Times New Roman" panose="02020603050405020304" pitchFamily="18" charset="0"/>
            </a:endParaRPr>
          </a:p>
          <a:p>
            <a:pPr marL="12700" eaLnBrk="1" hangingPunct="1">
              <a:lnSpc>
                <a:spcPts val="2875"/>
              </a:lnSpc>
              <a:buNone/>
            </a:pPr>
            <a:r>
              <a:rPr lang="zh-CN" altLang="x-none" sz="2600" i="1">
                <a:latin typeface="Times New Roman" panose="02020603050405020304" pitchFamily="18" charset="0"/>
                <a:cs typeface="Times New Roman" panose="02020603050405020304" pitchFamily="18" charset="0"/>
              </a:rPr>
              <a:t>+</a:t>
            </a:r>
            <a:r>
              <a:rPr sz="2600" i="1" dirty="0">
                <a:latin typeface="Times New Roman" panose="02020603050405020304" pitchFamily="18" charset="0"/>
                <a:cs typeface="Times New Roman" panose="02020603050405020304" pitchFamily="18" charset="0"/>
              </a:rPr>
              <a:t> </a:t>
            </a:r>
            <a:r>
              <a:rPr lang="zh-CN" altLang="x-none" sz="2600" i="1">
                <a:latin typeface="Times New Roman" panose="02020603050405020304" pitchFamily="18" charset="0"/>
                <a:cs typeface="Times New Roman" panose="02020603050405020304" pitchFamily="18" charset="0"/>
              </a:rPr>
              <a:t>Phan Bội Châu: </a:t>
            </a:r>
            <a:r>
              <a:rPr lang="zh-CN" altLang="x-none" sz="2600" b="1" i="1">
                <a:solidFill>
                  <a:srgbClr val="002060"/>
                </a:solidFill>
                <a:latin typeface="Times New Roman" panose="02020603050405020304" pitchFamily="18" charset="0"/>
                <a:cs typeface="Times New Roman" panose="02020603050405020304" pitchFamily="18" charset="0"/>
              </a:rPr>
              <a:t>“Đưa hổ cửa trước, rước beo cửa sau”.</a:t>
            </a:r>
            <a:endParaRPr lang="zh-CN" altLang="x-none" sz="2600" b="1">
              <a:solidFill>
                <a:srgbClr val="002060"/>
              </a:solidFill>
              <a:latin typeface="Times New Roman" panose="02020603050405020304" pitchFamily="18" charset="0"/>
              <a:cs typeface="Times New Roman" panose="02020603050405020304" pitchFamily="18" charset="0"/>
            </a:endParaRPr>
          </a:p>
          <a:p>
            <a:pPr marL="12700" eaLnBrk="1" hangingPunct="1">
              <a:lnSpc>
                <a:spcPts val="2875"/>
              </a:lnSpc>
              <a:buNone/>
            </a:pPr>
            <a:r>
              <a:rPr lang="zh-CN" altLang="x-none" sz="2600" i="1">
                <a:latin typeface="Times New Roman" panose="02020603050405020304" pitchFamily="18" charset="0"/>
                <a:cs typeface="Times New Roman" panose="02020603050405020304" pitchFamily="18" charset="0"/>
              </a:rPr>
              <a:t>+</a:t>
            </a:r>
            <a:r>
              <a:rPr sz="2600" i="1" dirty="0">
                <a:latin typeface="Times New Roman" panose="02020603050405020304" pitchFamily="18" charset="0"/>
                <a:cs typeface="Times New Roman" panose="02020603050405020304" pitchFamily="18" charset="0"/>
              </a:rPr>
              <a:t> </a:t>
            </a:r>
            <a:r>
              <a:rPr lang="zh-CN" altLang="x-none" sz="2600" i="1">
                <a:latin typeface="Times New Roman" panose="02020603050405020304" pitchFamily="18" charset="0"/>
                <a:cs typeface="Times New Roman" panose="02020603050405020304" pitchFamily="18" charset="0"/>
              </a:rPr>
              <a:t>Phan Chu Trinh: </a:t>
            </a:r>
            <a:r>
              <a:rPr lang="zh-CN" altLang="x-none" sz="2600" b="1" i="1">
                <a:solidFill>
                  <a:srgbClr val="002060"/>
                </a:solidFill>
                <a:latin typeface="Times New Roman" panose="02020603050405020304" pitchFamily="18" charset="0"/>
                <a:cs typeface="Times New Roman" panose="02020603050405020304" pitchFamily="18" charset="0"/>
              </a:rPr>
              <a:t>“Chẳng khác gì xin giặc rủ lòng thương”.</a:t>
            </a:r>
            <a:endParaRPr lang="zh-CN" altLang="x-none" sz="2600" b="1">
              <a:solidFill>
                <a:srgbClr val="002060"/>
              </a:solidFill>
              <a:latin typeface="Times New Roman" panose="02020603050405020304" pitchFamily="18" charset="0"/>
              <a:cs typeface="Times New Roman" panose="02020603050405020304" pitchFamily="18" charset="0"/>
            </a:endParaRPr>
          </a:p>
          <a:p>
            <a:pPr marL="12700" eaLnBrk="1" hangingPunct="1">
              <a:buNone/>
            </a:pPr>
            <a:r>
              <a:rPr lang="zh-CN" altLang="x-none" sz="2600" i="1">
                <a:latin typeface="Times New Roman" panose="02020603050405020304" pitchFamily="18" charset="0"/>
                <a:cs typeface="Times New Roman" panose="02020603050405020304" pitchFamily="18" charset="0"/>
              </a:rPr>
              <a:t>+</a:t>
            </a:r>
            <a:r>
              <a:rPr sz="2600" i="1" dirty="0">
                <a:latin typeface="Times New Roman" panose="02020603050405020304" pitchFamily="18" charset="0"/>
                <a:cs typeface="Times New Roman" panose="02020603050405020304" pitchFamily="18" charset="0"/>
              </a:rPr>
              <a:t> </a:t>
            </a:r>
            <a:r>
              <a:rPr lang="zh-CN" altLang="x-none" sz="2600" i="1">
                <a:latin typeface="Times New Roman" panose="02020603050405020304" pitchFamily="18" charset="0"/>
                <a:cs typeface="Times New Roman" panose="02020603050405020304" pitchFamily="18" charset="0"/>
              </a:rPr>
              <a:t>Ho</a:t>
            </a:r>
            <a:r>
              <a:rPr lang="zh-CN" altLang="x-none" sz="2600" i="1">
                <a:latin typeface="Times New Roman" panose="02020603050405020304" pitchFamily="18" charset="0"/>
                <a:ea typeface="Times New Roman" panose="02020603050405020304" pitchFamily="18" charset="0"/>
              </a:rPr>
              <a:t>à</a:t>
            </a:r>
            <a:r>
              <a:rPr lang="zh-CN" altLang="x-none" sz="2600" i="1">
                <a:latin typeface="Times New Roman" panose="02020603050405020304" pitchFamily="18" charset="0"/>
                <a:cs typeface="Times New Roman" panose="02020603050405020304" pitchFamily="18" charset="0"/>
              </a:rPr>
              <a:t>ng Hoa Thám: </a:t>
            </a:r>
            <a:r>
              <a:rPr lang="zh-CN" altLang="x-none" sz="2600" b="1" i="1">
                <a:solidFill>
                  <a:srgbClr val="002060"/>
                </a:solidFill>
                <a:latin typeface="Times New Roman" panose="02020603050405020304" pitchFamily="18" charset="0"/>
                <a:cs typeface="Times New Roman" panose="02020603050405020304" pitchFamily="18" charset="0"/>
              </a:rPr>
              <a:t>“</a:t>
            </a:r>
            <a:r>
              <a:rPr lang="zh-CN" altLang="x-none" sz="2600" b="1" i="1" err="1">
                <a:solidFill>
                  <a:srgbClr val="002060"/>
                </a:solidFill>
                <a:latin typeface="Times New Roman" panose="02020603050405020304" pitchFamily="18" charset="0"/>
                <a:cs typeface="Times New Roman" panose="02020603050405020304" pitchFamily="18" charset="0"/>
              </a:rPr>
              <a:t>Vẫn</a:t>
            </a:r>
            <a:r>
              <a:rPr lang="zh-CN" altLang="x-none" sz="2600" b="1" i="1">
                <a:solidFill>
                  <a:srgbClr val="002060"/>
                </a:solidFill>
                <a:latin typeface="Times New Roman" panose="02020603050405020304" pitchFamily="18" charset="0"/>
                <a:cs typeface="Times New Roman" panose="02020603050405020304" pitchFamily="18" charset="0"/>
              </a:rPr>
              <a:t> nặng về cốt cách phong kiến”.</a:t>
            </a:r>
            <a:endParaRPr lang="zh-CN" altLang="x-none" sz="2600" b="1">
              <a:solidFill>
                <a:srgbClr val="002060"/>
              </a:solidFill>
              <a:latin typeface="Times New Roman" panose="02020603050405020304" pitchFamily="18" charset="0"/>
              <a:ea typeface="Times New Roman" panose="02020603050405020304" pitchFamily="18" charset="0"/>
            </a:endParaRPr>
          </a:p>
        </p:txBody>
      </p:sp>
      <p:sp>
        <p:nvSpPr>
          <p:cNvPr id="27655" name="Rectangle 8"/>
          <p:cNvSpPr>
            <a:spLocks noChangeArrowheads="1"/>
          </p:cNvSpPr>
          <p:nvPr/>
        </p:nvSpPr>
        <p:spPr bwMode="auto">
          <a:xfrm>
            <a:off x="287338" y="3276600"/>
            <a:ext cx="8569325" cy="954088"/>
          </a:xfrm>
          <a:prstGeom prst="rect">
            <a:avLst/>
          </a:prstGeom>
          <a:noFill/>
          <a:ln>
            <a:noFill/>
          </a:ln>
        </p:spPr>
        <p:txBody>
          <a:bodyPr>
            <a:spAutoFit/>
          </a:bodyPr>
          <a:p>
            <a:pPr marL="12700" eaLnBrk="1" hangingPunct="1">
              <a:spcBef>
                <a:spcPts val="100"/>
              </a:spcBef>
              <a:buNone/>
            </a:pPr>
            <a:r>
              <a:rPr sz="2800" b="1" i="1" dirty="0">
                <a:solidFill>
                  <a:srgbClr val="003399"/>
                </a:solidFill>
                <a:latin typeface="Times New Roman" panose="02020603050405020304" pitchFamily="18" charset="0"/>
                <a:cs typeface="Times New Roman" panose="02020603050405020304" pitchFamily="18" charset="0"/>
              </a:rPr>
              <a:t>- </a:t>
            </a:r>
            <a:r>
              <a:rPr lang="vi-VN" altLang="x-none" sz="2800" b="1" i="1" dirty="0">
                <a:solidFill>
                  <a:srgbClr val="003399"/>
                </a:solidFill>
                <a:latin typeface="Times New Roman" panose="02020603050405020304" pitchFamily="18" charset="0"/>
                <a:cs typeface="Times New Roman" panose="02020603050405020304" pitchFamily="18" charset="0"/>
              </a:rPr>
              <a:t>Rút b</a:t>
            </a:r>
            <a:r>
              <a:rPr lang="vi-VN" altLang="x-none" sz="2800" b="1" i="1" dirty="0">
                <a:solidFill>
                  <a:srgbClr val="003399"/>
                </a:solidFill>
                <a:latin typeface="Times New Roman" panose="02020603050405020304" pitchFamily="18" charset="0"/>
                <a:ea typeface="Times New Roman" panose="02020603050405020304" pitchFamily="18" charset="0"/>
              </a:rPr>
              <a:t>à</a:t>
            </a:r>
            <a:r>
              <a:rPr lang="vi-VN" altLang="x-none" sz="2800" b="1" i="1" dirty="0">
                <a:solidFill>
                  <a:srgbClr val="003399"/>
                </a:solidFill>
                <a:latin typeface="Times New Roman" panose="02020603050405020304" pitchFamily="18" charset="0"/>
                <a:cs typeface="Times New Roman" panose="02020603050405020304" pitchFamily="18" charset="0"/>
              </a:rPr>
              <a:t>i học từ sự thất bại của các con đường cứu nước trước đó</a:t>
            </a:r>
            <a:endParaRPr lang="vi-VN" altLang="x-none" sz="2800" dirty="0">
              <a:solidFill>
                <a:srgbClr val="003399"/>
              </a:solidFill>
              <a:latin typeface="Times New Roman" panose="02020603050405020304" pitchFamily="18" charset="0"/>
              <a:ea typeface="Times New Roman" panose="02020603050405020304" pitchFamily="18" charset="0"/>
            </a:endParaRPr>
          </a:p>
        </p:txBody>
      </p:sp>
      <p:sp>
        <p:nvSpPr>
          <p:cNvPr id="51204" name="Rectangle 6"/>
          <p:cNvSpPr/>
          <p:nvPr/>
        </p:nvSpPr>
        <p:spPr>
          <a:xfrm>
            <a:off x="360363" y="1800225"/>
            <a:ext cx="8569325" cy="954088"/>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spcBef>
                <a:spcPts val="100"/>
              </a:spcBef>
              <a:buFontTx/>
              <a:buNone/>
            </a:pPr>
            <a:r>
              <a:rPr lang="en-US" altLang="en-US" sz="2800" b="1" dirty="0">
                <a:solidFill>
                  <a:srgbClr val="C00000"/>
                </a:solidFill>
                <a:latin typeface="Times New Roman" panose="02020603050405020304" pitchFamily="18" charset="0"/>
                <a:cs typeface="Times New Roman" panose="02020603050405020304" pitchFamily="18" charset="0"/>
              </a:rPr>
              <a:t>a. Cách mạng giải phóng dân tộc muốn thắng lợi phải đi theo con đường cách mạng vô sản.</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10" name="Rectangle 9"/>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1" name="Rectangle 10"/>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51207" name="Straight Connector 11"/>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3" name="Rectangle 12"/>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1209" name="Picture 11"/>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4" name="Rectangle 1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object 7"/>
          <p:cNvSpPr txBox="1"/>
          <p:nvPr/>
        </p:nvSpPr>
        <p:spPr>
          <a:xfrm>
            <a:off x="419100" y="3276600"/>
            <a:ext cx="8218488" cy="1736725"/>
          </a:xfrm>
          <a:prstGeom prst="rect">
            <a:avLst/>
          </a:prstGeom>
          <a:noFill/>
          <a:ln w="9525">
            <a:noFill/>
          </a:ln>
        </p:spPr>
        <p:txBody>
          <a:bodyPr lIns="0" tIns="1333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just" eaLnBrk="1" hangingPunct="1">
              <a:spcBef>
                <a:spcPts val="100"/>
              </a:spcBef>
              <a:buFontTx/>
              <a:buNone/>
            </a:pPr>
            <a:r>
              <a:rPr lang="en-US" altLang="en-US" sz="2800" b="1" i="1" dirty="0">
                <a:solidFill>
                  <a:srgbClr val="00B050"/>
                </a:solidFill>
                <a:latin typeface="Times New Roman" panose="02020603050405020304" pitchFamily="18" charset="0"/>
                <a:cs typeface="Times New Roman" panose="02020603050405020304" pitchFamily="18" charset="0"/>
              </a:rPr>
              <a:t>“CM Pháp cũng như CM Mỹ,  nghĩa l</a:t>
            </a:r>
            <a:r>
              <a:rPr lang="en-US" altLang="en-US" sz="2800" b="1" i="1" dirty="0">
                <a:solidFill>
                  <a:srgbClr val="00B050"/>
                </a:solidFill>
                <a:latin typeface="Times New Roman" panose="02020603050405020304" pitchFamily="18" charset="0"/>
                <a:ea typeface="Times New Roman" panose="02020603050405020304" pitchFamily="18" charset="0"/>
              </a:rPr>
              <a:t>à</a:t>
            </a:r>
            <a:r>
              <a:rPr lang="en-US" altLang="en-US" sz="2800" b="1" i="1" dirty="0">
                <a:solidFill>
                  <a:srgbClr val="00B050"/>
                </a:solidFill>
                <a:latin typeface="Times New Roman" panose="02020603050405020304" pitchFamily="18" charset="0"/>
                <a:cs typeface="Times New Roman" panose="02020603050405020304" pitchFamily="18" charset="0"/>
              </a:rPr>
              <a:t> CM tư sản, CM không  đến nơi, tiếng l</a:t>
            </a:r>
            <a:r>
              <a:rPr lang="en-US" altLang="en-US" sz="2800" b="1" i="1" dirty="0">
                <a:solidFill>
                  <a:srgbClr val="00B050"/>
                </a:solidFill>
                <a:latin typeface="Times New Roman" panose="02020603050405020304" pitchFamily="18" charset="0"/>
                <a:ea typeface="Times New Roman" panose="02020603050405020304" pitchFamily="18" charset="0"/>
              </a:rPr>
              <a:t>à</a:t>
            </a:r>
            <a:r>
              <a:rPr lang="en-US" altLang="en-US" sz="2800" b="1" i="1" dirty="0">
                <a:solidFill>
                  <a:srgbClr val="00B050"/>
                </a:solidFill>
                <a:latin typeface="Times New Roman" panose="02020603050405020304" pitchFamily="18" charset="0"/>
                <a:cs typeface="Times New Roman" panose="02020603050405020304" pitchFamily="18" charset="0"/>
              </a:rPr>
              <a:t> cộng hòa v</a:t>
            </a:r>
            <a:r>
              <a:rPr lang="en-US" altLang="en-US" sz="2800" b="1" i="1" dirty="0">
                <a:solidFill>
                  <a:srgbClr val="00B050"/>
                </a:solidFill>
                <a:latin typeface="Times New Roman" panose="02020603050405020304" pitchFamily="18" charset="0"/>
                <a:ea typeface="Times New Roman" panose="02020603050405020304" pitchFamily="18" charset="0"/>
              </a:rPr>
              <a:t>à</a:t>
            </a:r>
            <a:r>
              <a:rPr lang="en-US" altLang="en-US" sz="2800" b="1" i="1" dirty="0">
                <a:solidFill>
                  <a:srgbClr val="00B050"/>
                </a:solidFill>
                <a:latin typeface="Times New Roman" panose="02020603050405020304" pitchFamily="18" charset="0"/>
                <a:cs typeface="Times New Roman" panose="02020603050405020304" pitchFamily="18" charset="0"/>
              </a:rPr>
              <a:t> dân chủ, kỳ thực trong thì nó tước lục công nông, ngo</a:t>
            </a:r>
            <a:r>
              <a:rPr lang="en-US" altLang="en-US" sz="2800" b="1" i="1" dirty="0">
                <a:solidFill>
                  <a:srgbClr val="00B050"/>
                </a:solidFill>
                <a:latin typeface="Times New Roman" panose="02020603050405020304" pitchFamily="18" charset="0"/>
                <a:ea typeface="Times New Roman" panose="02020603050405020304" pitchFamily="18" charset="0"/>
              </a:rPr>
              <a:t>à</a:t>
            </a:r>
            <a:r>
              <a:rPr lang="en-US" altLang="en-US" sz="2800" b="1" i="1" dirty="0">
                <a:solidFill>
                  <a:srgbClr val="00B050"/>
                </a:solidFill>
                <a:latin typeface="Times New Roman" panose="02020603050405020304" pitchFamily="18" charset="0"/>
                <a:cs typeface="Times New Roman" panose="02020603050405020304" pitchFamily="18" charset="0"/>
              </a:rPr>
              <a:t>i thì nó áp bức  thuộc địa”</a:t>
            </a:r>
            <a:endParaRPr lang="en-US" altLang="en-US" sz="2800" b="1" dirty="0">
              <a:solidFill>
                <a:srgbClr val="00B050"/>
              </a:solidFill>
              <a:latin typeface="Times New Roman" panose="02020603050405020304" pitchFamily="18" charset="0"/>
              <a:ea typeface="Times New Roman" panose="02020603050405020304" pitchFamily="18" charset="0"/>
            </a:endParaRPr>
          </a:p>
        </p:txBody>
      </p:sp>
      <p:sp>
        <p:nvSpPr>
          <p:cNvPr id="52227" name="Rectangle 10"/>
          <p:cNvSpPr/>
          <p:nvPr/>
        </p:nvSpPr>
        <p:spPr>
          <a:xfrm>
            <a:off x="258763" y="2286000"/>
            <a:ext cx="8569325" cy="49212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spcBef>
                <a:spcPts val="100"/>
              </a:spcBef>
              <a:buFontTx/>
              <a:buNone/>
            </a:pPr>
            <a:r>
              <a:rPr lang="en-US" altLang="en-US" sz="2600" b="1" dirty="0">
                <a:solidFill>
                  <a:srgbClr val="003399"/>
                </a:solidFill>
                <a:latin typeface="Times New Roman" panose="02020603050405020304" pitchFamily="18" charset="0"/>
                <a:cs typeface="Times New Roman" panose="02020603050405020304" pitchFamily="18" charset="0"/>
              </a:rPr>
              <a:t>- CM tư sản l</a:t>
            </a:r>
            <a:r>
              <a:rPr lang="en-US" altLang="en-US" sz="2600" b="1" dirty="0">
                <a:solidFill>
                  <a:srgbClr val="003399"/>
                </a:solidFill>
                <a:latin typeface="Times New Roman" panose="02020603050405020304" pitchFamily="18" charset="0"/>
                <a:ea typeface="Times New Roman" panose="02020603050405020304" pitchFamily="18" charset="0"/>
              </a:rPr>
              <a:t>à</a:t>
            </a:r>
            <a:r>
              <a:rPr lang="en-US" altLang="en-US" sz="2600" b="1" dirty="0">
                <a:solidFill>
                  <a:srgbClr val="003399"/>
                </a:solidFill>
                <a:latin typeface="Times New Roman" panose="02020603050405020304" pitchFamily="18" charset="0"/>
                <a:cs typeface="Times New Roman" panose="02020603050405020304" pitchFamily="18" charset="0"/>
              </a:rPr>
              <a:t> không triệt để</a:t>
            </a:r>
            <a:r>
              <a:rPr lang="en-US" altLang="en-US" sz="2600" b="1" dirty="0">
                <a:solidFill>
                  <a:srgbClr val="003399"/>
                </a:solidFill>
                <a:latin typeface="Times New Roman" panose="02020603050405020304" pitchFamily="18" charset="0"/>
                <a:cs typeface="Times New Roman" panose="02020603050405020304" pitchFamily="18" charset="0"/>
                <a:hlinkClick r:id="rId1" action="ppaction://hlinkpres?slideindex=1&amp;slidetitle="/>
              </a:rPr>
              <a:t> </a:t>
            </a:r>
            <a:endParaRPr lang="en-US" altLang="en-US" sz="2600" b="1" dirty="0">
              <a:solidFill>
                <a:srgbClr val="003399"/>
              </a:solidFill>
              <a:latin typeface="Times New Roman" panose="02020603050405020304" pitchFamily="18" charset="0"/>
              <a:ea typeface="Times New Roman" panose="02020603050405020304" pitchFamily="18" charset="0"/>
            </a:endParaRPr>
          </a:p>
        </p:txBody>
      </p:sp>
      <p:sp>
        <p:nvSpPr>
          <p:cNvPr id="10" name="Rectangle 9"/>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1" name="Rectangle 10"/>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52230" name="Straight Connector 11"/>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3" name="Rectangle 12"/>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2232" name="Picture 11"/>
          <p:cNvPicPr>
            <a:picLocks noChangeAspect="1"/>
          </p:cNvPicPr>
          <p:nvPr/>
        </p:nvPicPr>
        <p:blipFill>
          <a:blip r:embed="rId2"/>
          <a:stretch>
            <a:fillRect/>
          </a:stretch>
        </p:blipFill>
        <p:spPr>
          <a:xfrm>
            <a:off x="430213" y="41275"/>
            <a:ext cx="1216025" cy="1192213"/>
          </a:xfrm>
          <a:prstGeom prst="rect">
            <a:avLst/>
          </a:prstGeom>
          <a:noFill/>
          <a:ln w="9525">
            <a:noFill/>
          </a:ln>
        </p:spPr>
      </p:pic>
      <p:sp>
        <p:nvSpPr>
          <p:cNvPr id="14" name="Rectangle 1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p:nvPr/>
        </p:nvSpPr>
        <p:spPr>
          <a:xfrm>
            <a:off x="152400" y="2133600"/>
            <a:ext cx="8461375" cy="4460875"/>
          </a:xfrm>
          <a:prstGeom prst="rect">
            <a:avLst/>
          </a:prstGeom>
        </p:spPr>
        <p:txBody>
          <a:bodyPr lIns="0" tIns="13970"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just" eaLnBrk="1" hangingPunct="1">
              <a:spcBef>
                <a:spcPts val="115"/>
              </a:spcBef>
              <a:buFontTx/>
              <a:buNone/>
            </a:pPr>
            <a:endParaRPr sz="2600" b="1" dirty="0">
              <a:latin typeface="Times New Roman" panose="02020603050405020304" pitchFamily="18" charset="0"/>
              <a:cs typeface="Times New Roman" panose="02020603050405020304" pitchFamily="18" charset="0"/>
            </a:endParaRPr>
          </a:p>
          <a:p>
            <a:pPr marL="12700" lvl="0" indent="0" algn="just" eaLnBrk="1" hangingPunct="1">
              <a:spcBef>
                <a:spcPts val="115"/>
              </a:spcBef>
              <a:buFont typeface="Wingdings" panose="05000000000000000000" pitchFamily="2" charset="2"/>
              <a:buChar char="Ø"/>
            </a:pPr>
            <a:r>
              <a:rPr lang="vi-VN" altLang="x-none" sz="2600" b="1" i="1" dirty="0">
                <a:solidFill>
                  <a:srgbClr val="002060"/>
                </a:solidFill>
                <a:latin typeface="Times New Roman" panose="02020603050405020304" pitchFamily="18" charset="0"/>
                <a:cs typeface="Times New Roman" panose="02020603050405020304" pitchFamily="18" charset="0"/>
              </a:rPr>
              <a:t>“ Trong thế giới bây giờ chỉ có cách mệnh Nga l</a:t>
            </a:r>
            <a:r>
              <a:rPr lang="vi-VN" altLang="x-none" sz="2600" b="1" i="1" dirty="0">
                <a:solidFill>
                  <a:srgbClr val="002060"/>
                </a:solidFill>
                <a:latin typeface="Times New Roman" panose="02020603050405020304" pitchFamily="18" charset="0"/>
                <a:ea typeface="Times New Roman" panose="02020603050405020304" pitchFamily="18" charset="0"/>
              </a:rPr>
              <a:t>à</a:t>
            </a:r>
            <a:r>
              <a:rPr lang="vi-VN" altLang="x-none" sz="2600" b="1" i="1" dirty="0">
                <a:solidFill>
                  <a:srgbClr val="002060"/>
                </a:solidFill>
                <a:latin typeface="Times New Roman" panose="02020603050405020304" pitchFamily="18" charset="0"/>
                <a:cs typeface="Times New Roman" panose="02020603050405020304" pitchFamily="18" charset="0"/>
              </a:rPr>
              <a:t> đã th</a:t>
            </a:r>
            <a:r>
              <a:rPr lang="vi-VN" altLang="x-none" sz="2600" b="1" i="1" dirty="0">
                <a:solidFill>
                  <a:srgbClr val="002060"/>
                </a:solidFill>
                <a:latin typeface="Times New Roman" panose="02020603050405020304" pitchFamily="18" charset="0"/>
                <a:ea typeface="Times New Roman" panose="02020603050405020304" pitchFamily="18" charset="0"/>
              </a:rPr>
              <a:t>à</a:t>
            </a:r>
            <a:r>
              <a:rPr lang="vi-VN" altLang="x-none" sz="2600" b="1" i="1" dirty="0">
                <a:solidFill>
                  <a:srgbClr val="002060"/>
                </a:solidFill>
                <a:latin typeface="Times New Roman" panose="02020603050405020304" pitchFamily="18" charset="0"/>
                <a:cs typeface="Times New Roman" panose="02020603050405020304" pitchFamily="18" charset="0"/>
              </a:rPr>
              <a:t>nh công v</a:t>
            </a:r>
            <a:r>
              <a:rPr lang="vi-VN" altLang="x-none" sz="2600" b="1" i="1" dirty="0">
                <a:solidFill>
                  <a:srgbClr val="002060"/>
                </a:solidFill>
                <a:latin typeface="Times New Roman" panose="02020603050405020304" pitchFamily="18" charset="0"/>
                <a:ea typeface="Times New Roman" panose="02020603050405020304" pitchFamily="18" charset="0"/>
              </a:rPr>
              <a:t>à</a:t>
            </a:r>
            <a:r>
              <a:rPr lang="vi-VN" altLang="x-none" sz="2600" b="1" i="1" dirty="0">
                <a:solidFill>
                  <a:srgbClr val="002060"/>
                </a:solidFill>
                <a:latin typeface="Times New Roman" panose="02020603050405020304" pitchFamily="18" charset="0"/>
                <a:cs typeface="Times New Roman" panose="02020603050405020304" pitchFamily="18" charset="0"/>
              </a:rPr>
              <a:t> th</a:t>
            </a:r>
            <a:r>
              <a:rPr lang="vi-VN" altLang="x-none" sz="2600" b="1" i="1" dirty="0">
                <a:solidFill>
                  <a:srgbClr val="002060"/>
                </a:solidFill>
                <a:latin typeface="Times New Roman" panose="02020603050405020304" pitchFamily="18" charset="0"/>
                <a:ea typeface="Times New Roman" panose="02020603050405020304" pitchFamily="18" charset="0"/>
              </a:rPr>
              <a:t>à</a:t>
            </a:r>
            <a:r>
              <a:rPr lang="vi-VN" altLang="x-none" sz="2600" b="1" i="1" dirty="0">
                <a:solidFill>
                  <a:srgbClr val="002060"/>
                </a:solidFill>
                <a:latin typeface="Times New Roman" panose="02020603050405020304" pitchFamily="18" charset="0"/>
                <a:cs typeface="Times New Roman" panose="02020603050405020304" pitchFamily="18" charset="0"/>
              </a:rPr>
              <a:t>nh công đến nơi, nghĩa l</a:t>
            </a:r>
            <a:r>
              <a:rPr lang="vi-VN" altLang="x-none" sz="2600" b="1" i="1" dirty="0">
                <a:solidFill>
                  <a:srgbClr val="002060"/>
                </a:solidFill>
                <a:latin typeface="Times New Roman" panose="02020603050405020304" pitchFamily="18" charset="0"/>
                <a:ea typeface="Times New Roman" panose="02020603050405020304" pitchFamily="18" charset="0"/>
              </a:rPr>
              <a:t>à</a:t>
            </a:r>
            <a:r>
              <a:rPr lang="vi-VN" altLang="x-none" sz="2600" b="1" i="1" dirty="0">
                <a:solidFill>
                  <a:srgbClr val="002060"/>
                </a:solidFill>
                <a:latin typeface="Times New Roman" panose="02020603050405020304" pitchFamily="18" charset="0"/>
                <a:cs typeface="Times New Roman" panose="02020603050405020304" pitchFamily="18" charset="0"/>
              </a:rPr>
              <a:t> dân chúng được hưởng cái hạnh phúc tự do, bình đẳng thật...”</a:t>
            </a:r>
            <a:endParaRPr sz="2600" b="1" i="1" dirty="0">
              <a:solidFill>
                <a:srgbClr val="002060"/>
              </a:solidFill>
              <a:latin typeface="Times New Roman" panose="02020603050405020304" pitchFamily="18" charset="0"/>
              <a:cs typeface="Times New Roman" panose="02020603050405020304" pitchFamily="18" charset="0"/>
            </a:endParaRPr>
          </a:p>
          <a:p>
            <a:pPr marL="12700" lvl="0" indent="0" algn="just" eaLnBrk="1" hangingPunct="1">
              <a:spcBef>
                <a:spcPts val="115"/>
              </a:spcBef>
              <a:buFontTx/>
              <a:buNone/>
            </a:pPr>
            <a:endParaRPr lang="vi-VN" altLang="x-none" sz="800" b="1" dirty="0">
              <a:latin typeface="Times New Roman" panose="02020603050405020304" pitchFamily="18" charset="0"/>
              <a:cs typeface="Times New Roman" panose="02020603050405020304" pitchFamily="18" charset="0"/>
            </a:endParaRPr>
          </a:p>
          <a:p>
            <a:pPr marL="12700" lvl="0" indent="0" algn="just" eaLnBrk="1" hangingPunct="1">
              <a:spcBef>
                <a:spcPts val="115"/>
              </a:spcBef>
              <a:buFont typeface="Wingdings" panose="05000000000000000000" pitchFamily="2" charset="2"/>
              <a:buChar char="Ø"/>
            </a:pPr>
            <a:r>
              <a:rPr sz="2600" b="1" dirty="0">
                <a:solidFill>
                  <a:srgbClr val="FF0000"/>
                </a:solidFill>
                <a:latin typeface="Times New Roman" panose="02020603050405020304" pitchFamily="18" charset="0"/>
                <a:cs typeface="Times New Roman" panose="02020603050405020304" pitchFamily="18" charset="0"/>
              </a:rPr>
              <a:t>CMT10 Nga không chỉ l</a:t>
            </a:r>
            <a:r>
              <a:rPr sz="2600" b="1" dirty="0">
                <a:solidFill>
                  <a:srgbClr val="FF0000"/>
                </a:solidFill>
                <a:latin typeface="Times New Roman" panose="02020603050405020304" pitchFamily="18" charset="0"/>
                <a:ea typeface="Times New Roman" panose="02020603050405020304" pitchFamily="18" charset="0"/>
              </a:rPr>
              <a:t>à</a:t>
            </a:r>
            <a:r>
              <a:rPr sz="2600" b="1" dirty="0">
                <a:solidFill>
                  <a:srgbClr val="FF0000"/>
                </a:solidFill>
                <a:latin typeface="Times New Roman" panose="02020603050405020304" pitchFamily="18" charset="0"/>
                <a:cs typeface="Times New Roman" panose="02020603050405020304" pitchFamily="18" charset="0"/>
              </a:rPr>
              <a:t> một cuộc CM vô sản m</a:t>
            </a:r>
            <a:r>
              <a:rPr sz="2600" b="1" dirty="0">
                <a:solidFill>
                  <a:srgbClr val="FF0000"/>
                </a:solidFill>
                <a:latin typeface="Times New Roman" panose="02020603050405020304" pitchFamily="18" charset="0"/>
                <a:ea typeface="Times New Roman" panose="02020603050405020304" pitchFamily="18" charset="0"/>
              </a:rPr>
              <a:t>à</a:t>
            </a:r>
            <a:r>
              <a:rPr sz="2600" b="1" dirty="0">
                <a:solidFill>
                  <a:srgbClr val="FF0000"/>
                </a:solidFill>
                <a:latin typeface="Times New Roman" panose="02020603050405020304" pitchFamily="18" charset="0"/>
                <a:cs typeface="Times New Roman" panose="02020603050405020304" pitchFamily="18" charset="0"/>
              </a:rPr>
              <a:t> còn l</a:t>
            </a:r>
            <a:r>
              <a:rPr sz="2600" b="1" dirty="0">
                <a:solidFill>
                  <a:srgbClr val="FF0000"/>
                </a:solidFill>
                <a:latin typeface="Times New Roman" panose="02020603050405020304" pitchFamily="18" charset="0"/>
                <a:ea typeface="Times New Roman" panose="02020603050405020304" pitchFamily="18" charset="0"/>
              </a:rPr>
              <a:t>à</a:t>
            </a:r>
            <a:r>
              <a:rPr sz="2600" b="1" dirty="0">
                <a:solidFill>
                  <a:srgbClr val="FF0000"/>
                </a:solidFill>
                <a:latin typeface="Times New Roman" panose="02020603050405020304" pitchFamily="18" charset="0"/>
                <a:cs typeface="Times New Roman" panose="02020603050405020304" pitchFamily="18" charset="0"/>
              </a:rPr>
              <a:t> một cuộc  CM giải phóng dân tộc, “</a:t>
            </a:r>
            <a:r>
              <a:rPr sz="2600" b="1" i="1" dirty="0">
                <a:solidFill>
                  <a:srgbClr val="FF0000"/>
                </a:solidFill>
                <a:latin typeface="Times New Roman" panose="02020603050405020304" pitchFamily="18" charset="0"/>
                <a:cs typeface="Times New Roman" panose="02020603050405020304" pitchFamily="18" charset="0"/>
              </a:rPr>
              <a:t>mở ra trước mắt thời đại CM chống đế  quốc, thời đại giải phóng dân tộc</a:t>
            </a:r>
            <a:r>
              <a:rPr sz="2600" b="1" dirty="0">
                <a:solidFill>
                  <a:srgbClr val="FF0000"/>
                </a:solidFill>
                <a:latin typeface="Times New Roman" panose="02020603050405020304" pitchFamily="18" charset="0"/>
                <a:cs typeface="Times New Roman" panose="02020603050405020304" pitchFamily="18" charset="0"/>
              </a:rPr>
              <a:t>”.</a:t>
            </a:r>
            <a:endParaRPr sz="2600" b="1" dirty="0">
              <a:solidFill>
                <a:srgbClr val="FF0000"/>
              </a:solidFill>
              <a:latin typeface="Times New Roman" panose="02020603050405020304" pitchFamily="18" charset="0"/>
              <a:cs typeface="Times New Roman" panose="02020603050405020304" pitchFamily="18" charset="0"/>
            </a:endParaRPr>
          </a:p>
          <a:p>
            <a:pPr marL="12700" lvl="0" indent="0" algn="just" eaLnBrk="1" hangingPunct="1">
              <a:spcBef>
                <a:spcPts val="115"/>
              </a:spcBef>
              <a:buFontTx/>
              <a:buNone/>
            </a:pPr>
            <a:endParaRPr sz="800" b="1" dirty="0">
              <a:latin typeface="Times New Roman" panose="02020603050405020304" pitchFamily="18" charset="0"/>
              <a:cs typeface="Times New Roman" panose="02020603050405020304" pitchFamily="18" charset="0"/>
            </a:endParaRPr>
          </a:p>
          <a:p>
            <a:pPr marL="12700" lvl="0" indent="0" algn="just" eaLnBrk="1" hangingPunct="1">
              <a:spcBef>
                <a:spcPts val="115"/>
              </a:spcBef>
              <a:buFont typeface="Wingdings" panose="05000000000000000000" pitchFamily="2" charset="2"/>
              <a:buChar char="Ø"/>
            </a:pPr>
            <a:r>
              <a:rPr sz="2600" b="1" i="1" dirty="0">
                <a:latin typeface="Times New Roman" panose="02020603050405020304" pitchFamily="18" charset="0"/>
                <a:cs typeface="Times New Roman" panose="02020603050405020304" pitchFamily="18" charset="0"/>
              </a:rPr>
              <a:t>“Chỉ có giải phóng giai cấp vô sản thì mới giải phóng được dân tộc</a:t>
            </a:r>
            <a:r>
              <a:rPr sz="2600" b="1" dirty="0">
                <a:latin typeface="Times New Roman" panose="02020603050405020304" pitchFamily="18" charset="0"/>
                <a:cs typeface="Times New Roman" panose="02020603050405020304" pitchFamily="18" charset="0"/>
              </a:rPr>
              <a:t>; cả hai  cuộc giải phóng n</a:t>
            </a:r>
            <a:r>
              <a:rPr sz="2600" b="1" dirty="0">
                <a:latin typeface="Times New Roman" panose="02020603050405020304" pitchFamily="18" charset="0"/>
                <a:ea typeface="Times New Roman" panose="02020603050405020304" pitchFamily="18" charset="0"/>
              </a:rPr>
              <a:t>à</a:t>
            </a:r>
            <a:r>
              <a:rPr sz="2600" b="1" dirty="0">
                <a:latin typeface="Times New Roman" panose="02020603050405020304" pitchFamily="18" charset="0"/>
                <a:cs typeface="Times New Roman" panose="02020603050405020304" pitchFamily="18" charset="0"/>
              </a:rPr>
              <a:t>y chỉ có thể l</a:t>
            </a:r>
            <a:r>
              <a:rPr sz="2600" b="1" dirty="0">
                <a:latin typeface="Times New Roman" panose="02020603050405020304" pitchFamily="18" charset="0"/>
                <a:ea typeface="Times New Roman" panose="02020603050405020304" pitchFamily="18" charset="0"/>
              </a:rPr>
              <a:t>à</a:t>
            </a:r>
            <a:r>
              <a:rPr sz="2600" b="1" dirty="0">
                <a:latin typeface="Times New Roman" panose="02020603050405020304" pitchFamily="18" charset="0"/>
                <a:cs typeface="Times New Roman" panose="02020603050405020304" pitchFamily="18" charset="0"/>
              </a:rPr>
              <a:t> sự  nghiệp của CNCS v</a:t>
            </a:r>
            <a:r>
              <a:rPr sz="2600" b="1" dirty="0">
                <a:latin typeface="Times New Roman" panose="02020603050405020304" pitchFamily="18" charset="0"/>
                <a:ea typeface="Times New Roman" panose="02020603050405020304" pitchFamily="18" charset="0"/>
              </a:rPr>
              <a:t>à</a:t>
            </a:r>
            <a:r>
              <a:rPr sz="2600" b="1" dirty="0">
                <a:latin typeface="Times New Roman" panose="02020603050405020304" pitchFamily="18" charset="0"/>
                <a:cs typeface="Times New Roman" panose="02020603050405020304" pitchFamily="18" charset="0"/>
              </a:rPr>
              <a:t> của CM thế giới”.</a:t>
            </a:r>
            <a:endParaRPr sz="2600" b="1" dirty="0">
              <a:latin typeface="Times New Roman" panose="02020603050405020304" pitchFamily="18" charset="0"/>
              <a:cs typeface="Times New Roman" panose="02020603050405020304" pitchFamily="18" charset="0"/>
            </a:endParaRPr>
          </a:p>
          <a:p>
            <a:pPr marL="12700" lvl="0" indent="0" algn="just" eaLnBrk="1" hangingPunct="1">
              <a:spcBef>
                <a:spcPts val="115"/>
              </a:spcBef>
              <a:buFontTx/>
              <a:buNone/>
            </a:pPr>
            <a:endParaRPr sz="800" b="1" dirty="0">
              <a:latin typeface="Times New Roman" panose="02020603050405020304" pitchFamily="18" charset="0"/>
              <a:ea typeface="Times New Roman" panose="02020603050405020304" pitchFamily="18" charset="0"/>
            </a:endParaRPr>
          </a:p>
        </p:txBody>
      </p:sp>
      <p:sp>
        <p:nvSpPr>
          <p:cNvPr id="53251" name="object 14"/>
          <p:cNvSpPr/>
          <p:nvPr/>
        </p:nvSpPr>
        <p:spPr>
          <a:xfrm>
            <a:off x="7173913" y="3538538"/>
            <a:ext cx="0" cy="60325"/>
          </a:xfrm>
          <a:custGeom>
            <a:avLst/>
            <a:gdLst/>
            <a:ahLst/>
            <a:cxnLst>
              <a:cxn ang="0">
                <a:pos x="0" y="0"/>
              </a:cxn>
              <a:cxn ang="0">
                <a:pos x="0" y="33914"/>
              </a:cxn>
            </a:cxnLst>
            <a:pathLst>
              <a:path h="60960">
                <a:moveTo>
                  <a:pt x="0" y="0"/>
                </a:moveTo>
                <a:lnTo>
                  <a:pt x="0" y="60960"/>
                </a:lnTo>
              </a:path>
            </a:pathLst>
          </a:custGeom>
          <a:noFill/>
          <a:ln w="15240" cap="flat" cmpd="sng">
            <a:solidFill>
              <a:srgbClr val="808080">
                <a:alpha val="100000"/>
              </a:srgbClr>
            </a:solidFill>
            <a:prstDash val="solid"/>
            <a:round/>
            <a:headEnd type="none" w="med" len="med"/>
            <a:tailEnd type="none" w="med" len="med"/>
          </a:ln>
        </p:spPr>
        <p:txBody>
          <a:bodyPr/>
          <a:p>
            <a:endParaRPr lang="en-US"/>
          </a:p>
        </p:txBody>
      </p:sp>
      <p:sp>
        <p:nvSpPr>
          <p:cNvPr id="53252" name="Rectangle 32"/>
          <p:cNvSpPr/>
          <p:nvPr/>
        </p:nvSpPr>
        <p:spPr>
          <a:xfrm>
            <a:off x="339725" y="1670050"/>
            <a:ext cx="8569325" cy="53022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lnSpc>
                <a:spcPct val="120000"/>
              </a:lnSpc>
              <a:spcBef>
                <a:spcPts val="100"/>
              </a:spcBef>
              <a:buFontTx/>
              <a:buNone/>
            </a:pPr>
            <a:r>
              <a:rPr lang="en-US" altLang="en-US" sz="2600" b="1" dirty="0">
                <a:solidFill>
                  <a:srgbClr val="003399"/>
                </a:solidFill>
                <a:latin typeface="Times New Roman" panose="02020603050405020304" pitchFamily="18" charset="0"/>
                <a:cs typeface="Times New Roman" panose="02020603050405020304" pitchFamily="18" charset="0"/>
              </a:rPr>
              <a:t>- Con đường giải phóng dân tộc</a:t>
            </a:r>
            <a:endParaRPr lang="en-US" altLang="en-US" sz="2600" b="1" dirty="0">
              <a:solidFill>
                <a:srgbClr val="003399"/>
              </a:solidFill>
              <a:latin typeface="Times New Roman" panose="02020603050405020304" pitchFamily="18" charset="0"/>
              <a:ea typeface="Times New Roman" panose="02020603050405020304" pitchFamily="18" charset="0"/>
            </a:endParaRPr>
          </a:p>
        </p:txBody>
      </p:sp>
      <p:sp>
        <p:nvSpPr>
          <p:cNvPr id="10" name="Rectangle 9"/>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1" name="Rectangle 10"/>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53255" name="Straight Connector 6"/>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8" name="Rectangle 7"/>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3257" name="Picture 12"/>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4" name="Rectangle 1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charRg st="1" end="157"/>
                                            </p:txEl>
                                          </p:spTgt>
                                        </p:tgtEl>
                                        <p:attrNameLst>
                                          <p:attrName>style.visibility</p:attrName>
                                        </p:attrNameLst>
                                      </p:cBhvr>
                                      <p:to>
                                        <p:strVal val="visible"/>
                                      </p:to>
                                    </p:set>
                                    <p:anim calcmode="lin" valueType="num">
                                      <p:cBhvr additive="base">
                                        <p:cTn id="7" dur="500" fill="hold"/>
                                        <p:tgtEl>
                                          <p:spTgt spid="6">
                                            <p:txEl>
                                              <p:charRg st="1" end="15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charRg st="1" end="157"/>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charRg st="158" end="318"/>
                                            </p:txEl>
                                          </p:spTgt>
                                        </p:tgtEl>
                                        <p:attrNameLst>
                                          <p:attrName>style.visibility</p:attrName>
                                        </p:attrNameLst>
                                      </p:cBhvr>
                                      <p:to>
                                        <p:strVal val="visible"/>
                                      </p:to>
                                    </p:set>
                                    <p:anim calcmode="lin" valueType="num">
                                      <p:cBhvr additive="base">
                                        <p:cTn id="13" dur="500" fill="hold"/>
                                        <p:tgtEl>
                                          <p:spTgt spid="6">
                                            <p:txEl>
                                              <p:charRg st="158" end="31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charRg st="158" end="318"/>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charRg st="319" end="470"/>
                                            </p:txEl>
                                          </p:spTgt>
                                        </p:tgtEl>
                                        <p:attrNameLst>
                                          <p:attrName>style.visibility</p:attrName>
                                        </p:attrNameLst>
                                      </p:cBhvr>
                                      <p:to>
                                        <p:strVal val="visible"/>
                                      </p:to>
                                    </p:set>
                                    <p:anim calcmode="lin" valueType="num">
                                      <p:cBhvr additive="base">
                                        <p:cTn id="19" dur="500" fill="hold"/>
                                        <p:tgtEl>
                                          <p:spTgt spid="6">
                                            <p:txEl>
                                              <p:charRg st="319" end="47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charRg st="319" end="47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6" name="Content Placeholder 5"/>
          <p:cNvGraphicFramePr>
            <a:graphicFrameLocks noGrp="1"/>
          </p:cNvGraphicFramePr>
          <p:nvPr>
            <p:ph idx="1"/>
          </p:nvPr>
        </p:nvGraphicFramePr>
        <p:xfrm>
          <a:off x="263442" y="2971800"/>
          <a:ext cx="8434388" cy="382348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54275" name="Rectangle 6"/>
          <p:cNvSpPr/>
          <p:nvPr/>
        </p:nvSpPr>
        <p:spPr>
          <a:xfrm>
            <a:off x="258763" y="1676400"/>
            <a:ext cx="8569325" cy="107791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eaLnBrk="1" hangingPunct="1">
              <a:spcBef>
                <a:spcPts val="100"/>
              </a:spcBef>
              <a:buFontTx/>
              <a:buNone/>
            </a:pPr>
            <a:r>
              <a:rPr lang="en-US" altLang="en-US" b="1" dirty="0">
                <a:solidFill>
                  <a:srgbClr val="C00000"/>
                </a:solidFill>
                <a:latin typeface="Times New Roman" panose="02020603050405020304" pitchFamily="18" charset="0"/>
                <a:cs typeface="Times New Roman" panose="02020603050405020304" pitchFamily="18" charset="0"/>
              </a:rPr>
              <a:t>b. Cách mạng giải phóng dân tộc trong thời đại mới phải do Đảng Cộng sản lãnh đạo</a:t>
            </a:r>
            <a:endParaRPr lang="en-US" altLang="en-US" b="1" dirty="0">
              <a:solidFill>
                <a:srgbClr val="C00000"/>
              </a:solidFill>
              <a:latin typeface="Times New Roman" panose="02020603050405020304" pitchFamily="18" charset="0"/>
              <a:ea typeface="Times New Roman" panose="02020603050405020304" pitchFamily="18" charset="0"/>
            </a:endParaRPr>
          </a:p>
        </p:txBody>
      </p:sp>
      <p:sp>
        <p:nvSpPr>
          <p:cNvPr id="7" name="Rectangle 6"/>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8" name="Rectangle 7"/>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54278" name="Straight Connector 8"/>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0" name="Rectangle 9"/>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4280" name="Picture 10"/>
          <p:cNvPicPr>
            <a:picLocks noChangeAspect="1"/>
          </p:cNvPicPr>
          <p:nvPr/>
        </p:nvPicPr>
        <p:blipFill>
          <a:blip r:embed="rId6"/>
          <a:stretch>
            <a:fillRect/>
          </a:stretch>
        </p:blipFill>
        <p:spPr>
          <a:xfrm>
            <a:off x="430213" y="41275"/>
            <a:ext cx="1216025" cy="1192213"/>
          </a:xfrm>
          <a:prstGeom prst="rect">
            <a:avLst/>
          </a:prstGeom>
          <a:noFill/>
          <a:ln w="9525">
            <a:noFill/>
          </a:ln>
        </p:spPr>
      </p:pic>
      <p:sp>
        <p:nvSpPr>
          <p:cNvPr id="13" name="Rectangle 12"/>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9" name="Content Placeholder 3"/>
          <p:cNvSpPr>
            <a:spLocks noGrp="1"/>
          </p:cNvSpPr>
          <p:nvPr>
            <p:ph idx="1"/>
          </p:nvPr>
        </p:nvSpPr>
        <p:spPr>
          <a:xfrm>
            <a:off x="96838" y="2819400"/>
            <a:ext cx="8450263" cy="4694238"/>
          </a:xfrm>
        </p:spPr>
        <p:txBody>
          <a:bodyPr vert="horz" wrap="square" lIns="91440" tIns="45720" rIns="91440" bIns="45720" numCol="1" anchor="t" anchorCtr="0" compatLnSpc="1"/>
          <a:p>
            <a:pPr algn="just" eaLnBrk="1" hangingPunct="1">
              <a:buClrTx/>
              <a:buSzTx/>
              <a:buFont typeface="Wingdings" panose="05000000000000000000" pitchFamily="2" charset="2"/>
              <a:buChar char="Ø"/>
            </a:pPr>
            <a:r>
              <a:rPr lang="en-US" altLang="en-US" sz="2800" b="1" dirty="0">
                <a:solidFill>
                  <a:srgbClr val="00B050"/>
                </a:solidFill>
                <a:latin typeface="Times New Roman" panose="02020603050405020304" pitchFamily="18" charset="0"/>
                <a:cs typeface="Times New Roman" panose="02020603050405020304" pitchFamily="18" charset="0"/>
              </a:rPr>
              <a:t>Hồ Chí Minh nhấn mạnh vai trò động lực CM của công nhân v</a:t>
            </a:r>
            <a:r>
              <a:rPr lang="en-US" altLang="en-US" sz="2800" b="1" dirty="0">
                <a:solidFill>
                  <a:srgbClr val="00B050"/>
                </a:solidFill>
                <a:latin typeface="Times New Roman" panose="02020603050405020304" pitchFamily="18" charset="0"/>
                <a:ea typeface="Times New Roman" panose="02020603050405020304" pitchFamily="18" charset="0"/>
              </a:rPr>
              <a:t>à</a:t>
            </a:r>
            <a:r>
              <a:rPr lang="en-US" altLang="en-US" sz="2800" b="1" dirty="0">
                <a:solidFill>
                  <a:srgbClr val="00B050"/>
                </a:solidFill>
                <a:latin typeface="Times New Roman" panose="02020603050405020304" pitchFamily="18" charset="0"/>
                <a:cs typeface="Times New Roman" panose="02020603050405020304" pitchFamily="18" charset="0"/>
              </a:rPr>
              <a:t> nông dân. Người khẳng định “</a:t>
            </a:r>
            <a:r>
              <a:rPr lang="en-US" altLang="en-US" sz="2800" b="1" i="1" dirty="0">
                <a:solidFill>
                  <a:srgbClr val="00B050"/>
                </a:solidFill>
                <a:latin typeface="Times New Roman" panose="02020603050405020304" pitchFamily="18" charset="0"/>
                <a:cs typeface="Times New Roman" panose="02020603050405020304" pitchFamily="18" charset="0"/>
              </a:rPr>
              <a:t>công nông l</a:t>
            </a:r>
            <a:r>
              <a:rPr lang="en-US" altLang="en-US" sz="2800" b="1" i="1" dirty="0">
                <a:solidFill>
                  <a:srgbClr val="00B050"/>
                </a:solidFill>
                <a:latin typeface="Times New Roman" panose="02020603050405020304" pitchFamily="18" charset="0"/>
                <a:ea typeface="Times New Roman" panose="02020603050405020304" pitchFamily="18" charset="0"/>
              </a:rPr>
              <a:t>à</a:t>
            </a:r>
            <a:r>
              <a:rPr lang="en-US" altLang="en-US" sz="2800" b="1" i="1" dirty="0">
                <a:solidFill>
                  <a:srgbClr val="00B050"/>
                </a:solidFill>
                <a:latin typeface="Times New Roman" panose="02020603050405020304" pitchFamily="18" charset="0"/>
                <a:cs typeface="Times New Roman" panose="02020603050405020304" pitchFamily="18" charset="0"/>
              </a:rPr>
              <a:t> gốc của cách mệnh</a:t>
            </a:r>
            <a:r>
              <a:rPr lang="en-US" altLang="en-US" sz="2800" b="1" dirty="0">
                <a:solidFill>
                  <a:srgbClr val="00B050"/>
                </a:solidFill>
                <a:latin typeface="Times New Roman" panose="02020603050405020304" pitchFamily="18" charset="0"/>
                <a:cs typeface="Times New Roman" panose="02020603050405020304" pitchFamily="18" charset="0"/>
              </a:rPr>
              <a:t>”. Đồng thời, Người không xem nhẹ khả năng CM của các giai cấp, tầng lớp khác. </a:t>
            </a:r>
            <a:endParaRPr lang="en-US" altLang="en-US" sz="2800" b="1" dirty="0">
              <a:solidFill>
                <a:srgbClr val="00B050"/>
              </a:solidFill>
              <a:latin typeface="Times New Roman" panose="02020603050405020304" pitchFamily="18" charset="0"/>
              <a:ea typeface="Times New Roman" panose="02020603050405020304" pitchFamily="18" charset="0"/>
            </a:endParaRPr>
          </a:p>
        </p:txBody>
      </p:sp>
      <p:sp>
        <p:nvSpPr>
          <p:cNvPr id="56323" name="Rectangle 4"/>
          <p:cNvSpPr/>
          <p:nvPr/>
        </p:nvSpPr>
        <p:spPr>
          <a:xfrm>
            <a:off x="273050" y="1143000"/>
            <a:ext cx="8569325" cy="13843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1" indent="0" eaLnBrk="1" hangingPunct="1">
              <a:spcBef>
                <a:spcPts val="100"/>
              </a:spcBef>
              <a:buFontTx/>
              <a:buNone/>
            </a:pPr>
            <a:r>
              <a:rPr lang="en-US" altLang="en-US" b="1" dirty="0">
                <a:solidFill>
                  <a:srgbClr val="C00000"/>
                </a:solidFill>
                <a:latin typeface="Times New Roman" panose="02020603050405020304" pitchFamily="18" charset="0"/>
                <a:cs typeface="Times New Roman" panose="02020603050405020304" pitchFamily="18" charset="0"/>
              </a:rPr>
              <a:t>c. Cách mạng giải phóng dân tộc phải dựa trên lực lượng đo</a:t>
            </a:r>
            <a:r>
              <a:rPr lang="en-US" altLang="en-US" b="1" dirty="0">
                <a:solidFill>
                  <a:srgbClr val="C00000"/>
                </a:solidFill>
                <a:latin typeface="Times New Roman" panose="02020603050405020304" pitchFamily="18" charset="0"/>
                <a:ea typeface="Times New Roman" panose="02020603050405020304" pitchFamily="18" charset="0"/>
              </a:rPr>
              <a:t>à</a:t>
            </a:r>
            <a:r>
              <a:rPr lang="en-US" altLang="en-US" b="1" dirty="0">
                <a:solidFill>
                  <a:srgbClr val="C00000"/>
                </a:solidFill>
                <a:latin typeface="Times New Roman" panose="02020603050405020304" pitchFamily="18" charset="0"/>
                <a:cs typeface="Times New Roman" panose="02020603050405020304" pitchFamily="18" charset="0"/>
              </a:rPr>
              <a:t>n kết to</a:t>
            </a:r>
            <a:r>
              <a:rPr lang="en-US" altLang="en-US" b="1" dirty="0">
                <a:solidFill>
                  <a:srgbClr val="C00000"/>
                </a:solidFill>
                <a:latin typeface="Times New Roman" panose="02020603050405020304" pitchFamily="18" charset="0"/>
                <a:ea typeface="Times New Roman" panose="02020603050405020304" pitchFamily="18" charset="0"/>
              </a:rPr>
              <a:t>à</a:t>
            </a:r>
            <a:r>
              <a:rPr lang="en-US" altLang="en-US" b="1" dirty="0">
                <a:solidFill>
                  <a:srgbClr val="C00000"/>
                </a:solidFill>
                <a:latin typeface="Times New Roman" panose="02020603050405020304" pitchFamily="18" charset="0"/>
                <a:cs typeface="Times New Roman" panose="02020603050405020304" pitchFamily="18" charset="0"/>
              </a:rPr>
              <a:t>n dân tộc, lấy liên minh công-nông l</a:t>
            </a:r>
            <a:r>
              <a:rPr lang="en-US" altLang="en-US" b="1" dirty="0">
                <a:solidFill>
                  <a:srgbClr val="C00000"/>
                </a:solidFill>
                <a:latin typeface="Times New Roman" panose="02020603050405020304" pitchFamily="18" charset="0"/>
                <a:ea typeface="Times New Roman" panose="02020603050405020304" pitchFamily="18" charset="0"/>
              </a:rPr>
              <a:t>à</a:t>
            </a:r>
            <a:r>
              <a:rPr lang="en-US" altLang="en-US" b="1" dirty="0">
                <a:solidFill>
                  <a:srgbClr val="C00000"/>
                </a:solidFill>
                <a:latin typeface="Times New Roman" panose="02020603050405020304" pitchFamily="18" charset="0"/>
                <a:cs typeface="Times New Roman" panose="02020603050405020304" pitchFamily="18" charset="0"/>
              </a:rPr>
              <a:t>m nền tảng. </a:t>
            </a:r>
            <a:r>
              <a:rPr lang="en-US" altLang="en-US" b="1" dirty="0">
                <a:solidFill>
                  <a:srgbClr val="003399"/>
                </a:solidFill>
                <a:latin typeface="Times New Roman" panose="02020603050405020304" pitchFamily="18" charset="0"/>
                <a:cs typeface="Times New Roman" panose="02020603050405020304" pitchFamily="18" charset="0"/>
              </a:rPr>
              <a:t> </a:t>
            </a:r>
            <a:endParaRPr lang="en-US" altLang="en-US" b="1" dirty="0">
              <a:solidFill>
                <a:srgbClr val="003399"/>
              </a:solidFill>
              <a:latin typeface="Times New Roman" panose="02020603050405020304" pitchFamily="18" charset="0"/>
              <a:ea typeface="Times New Roman" panose="02020603050405020304" pitchFamily="18" charset="0"/>
            </a:endParaRPr>
          </a:p>
        </p:txBody>
      </p:sp>
      <p:sp>
        <p:nvSpPr>
          <p:cNvPr id="6" name="Rectangle 5"/>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7" name="Rectangle 6"/>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56326" name="Straight Connector 7"/>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9" name="Rectangle 8"/>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6328"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2" name="Rectangle 11"/>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579">
                                            <p:txEl>
                                              <p:charRg st="135" end="332"/>
                                            </p:txEl>
                                          </p:spTgt>
                                        </p:tgtEl>
                                        <p:attrNameLst>
                                          <p:attrName>style.visibility</p:attrName>
                                        </p:attrNameLst>
                                      </p:cBhvr>
                                      <p:to>
                                        <p:strVal val="visible"/>
                                      </p:to>
                                    </p:set>
                                    <p:animEffect transition="in" filter="blinds(horizontal)">
                                      <p:cBhvr>
                                        <p:cTn id="7" dur="500"/>
                                        <p:tgtEl>
                                          <p:spTgt spid="24579">
                                            <p:txEl>
                                              <p:charRg st="135" end="33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3" name="Content Placeholder 3"/>
          <p:cNvSpPr>
            <a:spLocks noGrp="1"/>
          </p:cNvSpPr>
          <p:nvPr>
            <p:ph idx="1"/>
          </p:nvPr>
        </p:nvSpPr>
        <p:spPr>
          <a:xfrm>
            <a:off x="215900" y="2438400"/>
            <a:ext cx="8459788" cy="4737100"/>
          </a:xfrm>
          <a:ln/>
        </p:spPr>
        <p:txBody>
          <a:bodyPr vert="horz" wrap="square" lIns="91440" tIns="45720" rIns="91440" bIns="45720" anchor="t" anchorCtr="0"/>
          <a:p>
            <a:pPr marL="0" indent="0" algn="just" eaLnBrk="1" hangingPunct="1">
              <a:spcAft>
                <a:spcPct val="20000"/>
              </a:spcAft>
              <a:buClrTx/>
              <a:buSzTx/>
              <a:buFont typeface="Wingdings" panose="05000000000000000000" pitchFamily="2" charset="2"/>
              <a:buNone/>
            </a:pPr>
            <a:r>
              <a:rPr lang="en-US" altLang="en-US" sz="2800" b="1" dirty="0">
                <a:solidFill>
                  <a:srgbClr val="002060"/>
                </a:solidFill>
                <a:latin typeface="Times New Roman" panose="02020603050405020304" pitchFamily="18" charset="0"/>
                <a:cs typeface="Times New Roman" panose="02020603050405020304" pitchFamily="18" charset="0"/>
              </a:rPr>
              <a:t>- Người khẳng định: “Công cuộc giải phóng anh em chỉ có thể thực hiện được bằng sự nổ lực của bản thân anh em”. </a:t>
            </a:r>
            <a:endParaRPr lang="en-US" altLang="en-US" sz="2800" b="1" dirty="0">
              <a:solidFill>
                <a:srgbClr val="002060"/>
              </a:solidFill>
              <a:latin typeface="Times New Roman" panose="02020603050405020304" pitchFamily="18" charset="0"/>
              <a:cs typeface="Times New Roman" panose="02020603050405020304" pitchFamily="18" charset="0"/>
            </a:endParaRPr>
          </a:p>
          <a:p>
            <a:pPr marL="0" indent="0" algn="just" eaLnBrk="1" hangingPunct="1">
              <a:spcAft>
                <a:spcPct val="20000"/>
              </a:spcAft>
              <a:buClrTx/>
              <a:buSzTx/>
              <a:buFont typeface="Wingdings" panose="05000000000000000000" pitchFamily="2" charset="2"/>
              <a:buNone/>
            </a:pPr>
            <a:endParaRPr lang="en-US" altLang="en-US" sz="2800" b="1" dirty="0">
              <a:latin typeface="Times New Roman" panose="02020603050405020304" pitchFamily="18" charset="0"/>
              <a:ea typeface="Times New Roman" panose="02020603050405020304" pitchFamily="18" charset="0"/>
            </a:endParaRPr>
          </a:p>
        </p:txBody>
      </p:sp>
      <p:sp>
        <p:nvSpPr>
          <p:cNvPr id="57347" name="Rectangle 4"/>
          <p:cNvSpPr/>
          <p:nvPr/>
        </p:nvSpPr>
        <p:spPr>
          <a:xfrm>
            <a:off x="206375" y="1054100"/>
            <a:ext cx="8569325" cy="13843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spcBef>
                <a:spcPts val="100"/>
              </a:spcBef>
              <a:buFontTx/>
              <a:buNone/>
            </a:pPr>
            <a:r>
              <a:rPr lang="en-US" altLang="en-US" sz="2800" b="1" dirty="0">
                <a:solidFill>
                  <a:srgbClr val="C00000"/>
                </a:solidFill>
                <a:latin typeface="Times New Roman" panose="02020603050405020304" pitchFamily="18" charset="0"/>
                <a:cs typeface="Times New Roman" panose="02020603050405020304" pitchFamily="18" charset="0"/>
              </a:rPr>
              <a:t>d. Cách mạng giải phóng dân tộc cần chủ động, sáng tạo v</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 có khả năng gi</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nh thắng lợi trước cách mạng vô sản ở chính quốc. </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6" name="Rectangle 5"/>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7" name="Rectangle 6"/>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57350" name="Straight Connector 7"/>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9" name="Rectangle 8"/>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7352"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2" name="Rectangle 11"/>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603">
                                            <p:txEl>
                                              <p:charRg st="230" end="343"/>
                                            </p:txEl>
                                          </p:spTgt>
                                        </p:tgtEl>
                                        <p:attrNameLst>
                                          <p:attrName>style.visibility</p:attrName>
                                        </p:attrNameLst>
                                      </p:cBhvr>
                                      <p:to>
                                        <p:strVal val="visible"/>
                                      </p:to>
                                    </p:set>
                                    <p:animEffect transition="in" filter="blinds(horizontal)">
                                      <p:cBhvr>
                                        <p:cTn id="7" dur="500"/>
                                        <p:tgtEl>
                                          <p:spTgt spid="25603">
                                            <p:txEl>
                                              <p:charRg st="230" end="34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7" name="Content Placeholder 3"/>
          <p:cNvSpPr>
            <a:spLocks noGrp="1"/>
          </p:cNvSpPr>
          <p:nvPr>
            <p:ph idx="1"/>
          </p:nvPr>
        </p:nvSpPr>
        <p:spPr>
          <a:xfrm>
            <a:off x="96838" y="2895600"/>
            <a:ext cx="8461375" cy="3708400"/>
          </a:xfrm>
          <a:ln/>
        </p:spPr>
        <p:txBody>
          <a:bodyPr vert="horz" wrap="square" lIns="91440" tIns="45720" rIns="91440" bIns="45720" anchor="t" anchorCtr="0"/>
          <a:p>
            <a:pPr algn="just" eaLnBrk="1" hangingPunct="1">
              <a:spcAft>
                <a:spcPct val="20000"/>
              </a:spcAft>
              <a:buClrTx/>
              <a:buSzTx/>
              <a:buFont typeface="Wingdings" panose="05000000000000000000" pitchFamily="2" charset="2"/>
              <a:buNone/>
            </a:pPr>
            <a:r>
              <a:rPr lang="en-US" altLang="en-US" sz="2800" b="1" dirty="0">
                <a:solidFill>
                  <a:srgbClr val="00B050"/>
                </a:solidFill>
                <a:latin typeface="Times New Roman" panose="02020603050405020304" pitchFamily="18" charset="0"/>
                <a:cs typeface="Times New Roman" panose="02020603050405020304" pitchFamily="18" charset="0"/>
              </a:rPr>
              <a:t>- Nhận thức đúng về vai trò, vị trí chiến lược của cách mạng thuộc địa v</a:t>
            </a:r>
            <a:r>
              <a:rPr lang="en-US" altLang="en-US" sz="2800" b="1" dirty="0">
                <a:solidFill>
                  <a:srgbClr val="00B050"/>
                </a:solidFill>
                <a:latin typeface="Times New Roman" panose="02020603050405020304" pitchFamily="18" charset="0"/>
                <a:ea typeface="Times New Roman" panose="02020603050405020304" pitchFamily="18" charset="0"/>
              </a:rPr>
              <a:t>à</a:t>
            </a:r>
            <a:r>
              <a:rPr lang="en-US" altLang="en-US" sz="2800" b="1" dirty="0">
                <a:solidFill>
                  <a:srgbClr val="00B050"/>
                </a:solidFill>
                <a:latin typeface="Times New Roman" panose="02020603050405020304" pitchFamily="18" charset="0"/>
                <a:cs typeface="Times New Roman" panose="02020603050405020304" pitchFamily="18" charset="0"/>
              </a:rPr>
              <a:t> sức mạnh dân tộc, Nguyễn Ái Quốc cho rằng: </a:t>
            </a:r>
            <a:r>
              <a:rPr lang="en-US" altLang="en-US" sz="2800" b="1" i="1" dirty="0">
                <a:solidFill>
                  <a:srgbClr val="00B050"/>
                </a:solidFill>
                <a:latin typeface="Times New Roman" panose="02020603050405020304" pitchFamily="18" charset="0"/>
                <a:cs typeface="Times New Roman" panose="02020603050405020304" pitchFamily="18" charset="0"/>
              </a:rPr>
              <a:t>cách mạng giải phóng dân tộc ở thuộc địa có thể gi</a:t>
            </a:r>
            <a:r>
              <a:rPr lang="en-US" altLang="en-US" sz="2800" b="1" i="1" dirty="0">
                <a:solidFill>
                  <a:srgbClr val="00B050"/>
                </a:solidFill>
                <a:latin typeface="Times New Roman" panose="02020603050405020304" pitchFamily="18" charset="0"/>
                <a:ea typeface="Times New Roman" panose="02020603050405020304" pitchFamily="18" charset="0"/>
              </a:rPr>
              <a:t>à</a:t>
            </a:r>
            <a:r>
              <a:rPr lang="en-US" altLang="en-US" sz="2800" b="1" i="1" dirty="0">
                <a:solidFill>
                  <a:srgbClr val="00B050"/>
                </a:solidFill>
                <a:latin typeface="Times New Roman" panose="02020603050405020304" pitchFamily="18" charset="0"/>
                <a:cs typeface="Times New Roman" panose="02020603050405020304" pitchFamily="18" charset="0"/>
              </a:rPr>
              <a:t>nh thắng lợi trước cách mạng vô sản ở chính quốc.</a:t>
            </a:r>
            <a:r>
              <a:rPr lang="en-US" altLang="en-US" sz="2800" b="1" dirty="0">
                <a:latin typeface="Times New Roman" panose="02020603050405020304" pitchFamily="18" charset="0"/>
                <a:cs typeface="Times New Roman" panose="02020603050405020304" pitchFamily="18" charset="0"/>
              </a:rPr>
              <a:t>	</a:t>
            </a:r>
            <a:endParaRPr lang="en-US" altLang="en-US" sz="2800" b="1" dirty="0">
              <a:latin typeface="Times New Roman" panose="02020603050405020304" pitchFamily="18" charset="0"/>
              <a:cs typeface="Times New Roman" panose="02020603050405020304" pitchFamily="18" charset="0"/>
            </a:endParaRPr>
          </a:p>
          <a:p>
            <a:pPr algn="just" eaLnBrk="1" hangingPunct="1">
              <a:spcAft>
                <a:spcPct val="20000"/>
              </a:spcAft>
              <a:buClrTx/>
              <a:buSzTx/>
              <a:buFont typeface="Wingdings" panose="05000000000000000000" pitchFamily="2" charset="2"/>
              <a:buNone/>
            </a:pPr>
            <a:r>
              <a:rPr lang="en-US" altLang="en-US" sz="2800" b="1" dirty="0">
                <a:solidFill>
                  <a:srgbClr val="003399"/>
                </a:solidFill>
                <a:latin typeface="Times New Roman" panose="02020603050405020304" pitchFamily="18" charset="0"/>
                <a:cs typeface="Times New Roman" panose="02020603050405020304" pitchFamily="18" charset="0"/>
              </a:rPr>
              <a:t>=&gt; L</a:t>
            </a:r>
            <a:r>
              <a:rPr lang="en-US" altLang="en-US" sz="2800" b="1" dirty="0">
                <a:solidFill>
                  <a:srgbClr val="003399"/>
                </a:solidFill>
                <a:latin typeface="Times New Roman" panose="02020603050405020304" pitchFamily="18" charset="0"/>
                <a:ea typeface="Times New Roman" panose="02020603050405020304" pitchFamily="18" charset="0"/>
              </a:rPr>
              <a:t>à</a:t>
            </a:r>
            <a:r>
              <a:rPr lang="en-US" altLang="en-US" sz="2800" b="1" dirty="0">
                <a:solidFill>
                  <a:srgbClr val="003399"/>
                </a:solidFill>
                <a:latin typeface="Times New Roman" panose="02020603050405020304" pitchFamily="18" charset="0"/>
                <a:cs typeface="Times New Roman" panose="02020603050405020304" pitchFamily="18" charset="0"/>
              </a:rPr>
              <a:t> luận điểm sáng tạo, có giá trị lý luận to lớn, l</a:t>
            </a:r>
            <a:r>
              <a:rPr lang="en-US" altLang="en-US" sz="2800" b="1" dirty="0">
                <a:solidFill>
                  <a:srgbClr val="003399"/>
                </a:solidFill>
                <a:latin typeface="Times New Roman" panose="02020603050405020304" pitchFamily="18" charset="0"/>
                <a:ea typeface="Times New Roman" panose="02020603050405020304" pitchFamily="18" charset="0"/>
              </a:rPr>
              <a:t>à</a:t>
            </a:r>
            <a:r>
              <a:rPr lang="en-US" altLang="en-US" sz="2800" b="1" dirty="0">
                <a:solidFill>
                  <a:srgbClr val="003399"/>
                </a:solidFill>
                <a:latin typeface="Times New Roman" panose="02020603050405020304" pitchFamily="18" charset="0"/>
                <a:cs typeface="Times New Roman" panose="02020603050405020304" pitchFamily="18" charset="0"/>
              </a:rPr>
              <a:t> cống hiến quan trọng v</a:t>
            </a:r>
            <a:r>
              <a:rPr lang="en-US" altLang="en-US" sz="2800" b="1" dirty="0">
                <a:solidFill>
                  <a:srgbClr val="003399"/>
                </a:solidFill>
                <a:latin typeface="Times New Roman" panose="02020603050405020304" pitchFamily="18" charset="0"/>
                <a:ea typeface="Times New Roman" panose="02020603050405020304" pitchFamily="18" charset="0"/>
              </a:rPr>
              <a:t>à</a:t>
            </a:r>
            <a:r>
              <a:rPr lang="en-US" altLang="en-US" sz="2800" b="1" dirty="0">
                <a:solidFill>
                  <a:srgbClr val="003399"/>
                </a:solidFill>
                <a:latin typeface="Times New Roman" panose="02020603050405020304" pitchFamily="18" charset="0"/>
                <a:cs typeface="Times New Roman" panose="02020603050405020304" pitchFamily="18" charset="0"/>
              </a:rPr>
              <a:t>o kho t</a:t>
            </a:r>
            <a:r>
              <a:rPr lang="en-US" altLang="en-US" sz="2800" b="1" dirty="0">
                <a:solidFill>
                  <a:srgbClr val="003399"/>
                </a:solidFill>
                <a:latin typeface="Times New Roman" panose="02020603050405020304" pitchFamily="18" charset="0"/>
                <a:ea typeface="Times New Roman" panose="02020603050405020304" pitchFamily="18" charset="0"/>
              </a:rPr>
              <a:t>à</a:t>
            </a:r>
            <a:r>
              <a:rPr lang="en-US" altLang="en-US" sz="2800" b="1" dirty="0">
                <a:solidFill>
                  <a:srgbClr val="003399"/>
                </a:solidFill>
                <a:latin typeface="Times New Roman" panose="02020603050405020304" pitchFamily="18" charset="0"/>
                <a:cs typeface="Times New Roman" panose="02020603050405020304" pitchFamily="18" charset="0"/>
              </a:rPr>
              <a:t>ng lý luận Mác _ Lênin. </a:t>
            </a:r>
            <a:endParaRPr lang="en-US" altLang="en-US" sz="2800" b="1" dirty="0">
              <a:latin typeface="Times New Roman" panose="02020603050405020304" pitchFamily="18" charset="0"/>
              <a:ea typeface="Times New Roman" panose="02020603050405020304" pitchFamily="18" charset="0"/>
            </a:endParaRPr>
          </a:p>
        </p:txBody>
      </p:sp>
      <p:sp>
        <p:nvSpPr>
          <p:cNvPr id="58371" name="Rectangle 4"/>
          <p:cNvSpPr/>
          <p:nvPr/>
        </p:nvSpPr>
        <p:spPr>
          <a:xfrm>
            <a:off x="168275" y="1511300"/>
            <a:ext cx="8389938" cy="13843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eaLnBrk="1" hangingPunct="1">
              <a:spcBef>
                <a:spcPts val="100"/>
              </a:spcBef>
              <a:buFontTx/>
              <a:buNone/>
            </a:pPr>
            <a:r>
              <a:rPr lang="en-US" altLang="en-US" sz="2800" b="1" dirty="0">
                <a:solidFill>
                  <a:srgbClr val="C00000"/>
                </a:solidFill>
                <a:latin typeface="Times New Roman" panose="02020603050405020304" pitchFamily="18" charset="0"/>
                <a:cs typeface="Times New Roman" panose="02020603050405020304" pitchFamily="18" charset="0"/>
              </a:rPr>
              <a:t>d. Cách mạng giải phóng dân tộc cần chủ động, sáng tạo v</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 có khả năng gi</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nh thắng lợi trước cách mạng vô sản ở chính quốc. </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6" name="Rectangle 5"/>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7" name="Rectangle 6"/>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58374" name="Straight Connector 7"/>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9" name="Rectangle 8"/>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8376"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2" name="Rectangle 11"/>
          <p:cNvSpPr/>
          <p:nvPr/>
        </p:nvSpPr>
        <p:spPr>
          <a:xfrm>
            <a:off x="1952624" y="15214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627">
                                            <p:txEl>
                                              <p:charRg st="0" end="219"/>
                                            </p:txEl>
                                          </p:spTgt>
                                        </p:tgtEl>
                                        <p:attrNameLst>
                                          <p:attrName>style.visibility</p:attrName>
                                        </p:attrNameLst>
                                      </p:cBhvr>
                                      <p:to>
                                        <p:strVal val="visible"/>
                                      </p:to>
                                    </p:set>
                                    <p:animEffect transition="in" filter="blinds(horizontal)">
                                      <p:cBhvr>
                                        <p:cTn id="7" dur="500"/>
                                        <p:tgtEl>
                                          <p:spTgt spid="26627">
                                            <p:txEl>
                                              <p:charRg st="0" end="219"/>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6627">
                                            <p:txEl>
                                              <p:charRg st="219" end="331"/>
                                            </p:txEl>
                                          </p:spTgt>
                                        </p:tgtEl>
                                        <p:attrNameLst>
                                          <p:attrName>style.visibility</p:attrName>
                                        </p:attrNameLst>
                                      </p:cBhvr>
                                      <p:to>
                                        <p:strVal val="visible"/>
                                      </p:to>
                                    </p:set>
                                    <p:animEffect transition="in" filter="blinds(horizontal)">
                                      <p:cBhvr>
                                        <p:cTn id="12" dur="500"/>
                                        <p:tgtEl>
                                          <p:spTgt spid="26627">
                                            <p:txEl>
                                              <p:charRg st="219" end="33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1" name="Content Placeholder 3"/>
          <p:cNvSpPr>
            <a:spLocks noGrp="1"/>
          </p:cNvSpPr>
          <p:nvPr>
            <p:ph idx="1"/>
          </p:nvPr>
        </p:nvSpPr>
        <p:spPr>
          <a:xfrm>
            <a:off x="188913" y="2743200"/>
            <a:ext cx="8726487" cy="4721225"/>
          </a:xfrm>
          <a:ln/>
        </p:spPr>
        <p:txBody>
          <a:bodyPr vert="horz" wrap="square" lIns="91440" tIns="45720" rIns="91440" bIns="45720" anchor="t" anchorCtr="0"/>
          <a:p>
            <a:pPr algn="just" eaLnBrk="1" hangingPunct="1">
              <a:spcAft>
                <a:spcPct val="20000"/>
              </a:spcAft>
              <a:buClrTx/>
              <a:buSzTx/>
              <a:buFont typeface="Wingdings" panose="05000000000000000000" pitchFamily="2" charset="2"/>
              <a:buNone/>
            </a:pPr>
            <a:r>
              <a:rPr lang="en-US" altLang="en-US" sz="2800" b="1" dirty="0">
                <a:solidFill>
                  <a:srgbClr val="003399"/>
                </a:solidFill>
                <a:latin typeface="Times New Roman" panose="02020603050405020304" pitchFamily="18" charset="0"/>
                <a:cs typeface="Times New Roman" panose="02020603050405020304" pitchFamily="18" charset="0"/>
              </a:rPr>
              <a:t>   Tính tất yếu của bạo lực CM</a:t>
            </a:r>
            <a:r>
              <a:rPr lang="en-US" altLang="en-US" sz="2800" b="1" dirty="0">
                <a:solidFill>
                  <a:srgbClr val="003399"/>
                </a:solidFill>
                <a:latin typeface="Times New Roman" panose="02020603050405020304" pitchFamily="18" charset="0"/>
                <a:cs typeface="Times New Roman" panose="02020603050405020304" pitchFamily="18" charset="0"/>
                <a:hlinkClick r:id="rId1" action="ppaction://hlinkpres?slideindex=1&amp;slidetitle="/>
              </a:rPr>
              <a:t> </a:t>
            </a:r>
            <a:endParaRPr lang="en-US" altLang="en-US" sz="2800" b="1" dirty="0">
              <a:solidFill>
                <a:srgbClr val="003399"/>
              </a:solidFill>
              <a:latin typeface="Times New Roman" panose="02020603050405020304" pitchFamily="18" charset="0"/>
              <a:cs typeface="Times New Roman" panose="02020603050405020304" pitchFamily="18" charset="0"/>
              <a:hlinkClick r:id="rId1" action="ppaction://hlinkpres?slideindex=1&amp;slidetitle="/>
            </a:endParaRPr>
          </a:p>
          <a:p>
            <a:pPr algn="just" eaLnBrk="1" hangingPunct="1">
              <a:spcAft>
                <a:spcPct val="20000"/>
              </a:spcAft>
              <a:buClrTx/>
              <a:buSzTx/>
              <a:buFont typeface="Wingdings" panose="05000000000000000000" pitchFamily="2" charset="2"/>
              <a:buNone/>
            </a:pPr>
            <a:endParaRPr lang="en-US" altLang="en-US" dirty="0"/>
          </a:p>
        </p:txBody>
      </p:sp>
      <p:sp>
        <p:nvSpPr>
          <p:cNvPr id="59395" name="Rectangle 4"/>
          <p:cNvSpPr/>
          <p:nvPr/>
        </p:nvSpPr>
        <p:spPr>
          <a:xfrm>
            <a:off x="215900" y="1636713"/>
            <a:ext cx="8569325" cy="9540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eaLnBrk="1" hangingPunct="1">
              <a:spcBef>
                <a:spcPts val="100"/>
              </a:spcBef>
              <a:buFontTx/>
              <a:buNone/>
            </a:pPr>
            <a:r>
              <a:rPr lang="en-US" altLang="en-US" sz="2800" b="1" dirty="0">
                <a:solidFill>
                  <a:srgbClr val="C00000"/>
                </a:solidFill>
                <a:latin typeface="Times New Roman" panose="02020603050405020304" pitchFamily="18" charset="0"/>
                <a:cs typeface="Times New Roman" panose="02020603050405020304" pitchFamily="18" charset="0"/>
              </a:rPr>
              <a:t>e. Cách mạng giải phóng dân tộc phải được tiến h</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nh bằng phương pháp bạo lực cách mạng </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31748" name="Rectangle 2"/>
          <p:cNvSpPr/>
          <p:nvPr/>
        </p:nvSpPr>
        <p:spPr>
          <a:xfrm>
            <a:off x="457200" y="3429000"/>
            <a:ext cx="8029575" cy="289242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just" eaLnBrk="1" hangingPunct="1">
              <a:spcBef>
                <a:spcPct val="0"/>
              </a:spcBef>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r>
              <a:rPr lang="vi-VN" altLang="en-US" sz="2800" b="1" dirty="0">
                <a:solidFill>
                  <a:srgbClr val="002060"/>
                </a:solidFill>
                <a:latin typeface="Times New Roman" panose="02020603050405020304" pitchFamily="18" charset="0"/>
                <a:cs typeface="Times New Roman" panose="02020603050405020304" pitchFamily="18" charset="0"/>
              </a:rPr>
              <a:t>“Chế độ thực dân, tự bản thân nó đã l</a:t>
            </a:r>
            <a:r>
              <a:rPr lang="vi-VN" altLang="en-US" sz="2800" b="1" dirty="0">
                <a:solidFill>
                  <a:srgbClr val="002060"/>
                </a:solidFill>
                <a:latin typeface="Times New Roman" panose="02020603050405020304" pitchFamily="18" charset="0"/>
                <a:ea typeface="Times New Roman" panose="02020603050405020304" pitchFamily="18" charset="0"/>
              </a:rPr>
              <a:t>à</a:t>
            </a:r>
            <a:r>
              <a:rPr lang="vi-VN" altLang="en-US" sz="2800" b="1" dirty="0">
                <a:solidFill>
                  <a:srgbClr val="002060"/>
                </a:solidFill>
                <a:latin typeface="Times New Roman" panose="02020603050405020304" pitchFamily="18" charset="0"/>
                <a:cs typeface="Times New Roman" panose="02020603050405020304" pitchFamily="18" charset="0"/>
              </a:rPr>
              <a:t> một h</a:t>
            </a:r>
            <a:r>
              <a:rPr lang="vi-VN" altLang="en-US" sz="2800" b="1" dirty="0">
                <a:solidFill>
                  <a:srgbClr val="002060"/>
                </a:solidFill>
                <a:latin typeface="Times New Roman" panose="02020603050405020304" pitchFamily="18" charset="0"/>
                <a:ea typeface="Times New Roman" panose="02020603050405020304" pitchFamily="18" charset="0"/>
              </a:rPr>
              <a:t>à</a:t>
            </a:r>
            <a:r>
              <a:rPr lang="vi-VN" altLang="en-US" sz="2800" b="1" dirty="0">
                <a:solidFill>
                  <a:srgbClr val="002060"/>
                </a:solidFill>
                <a:latin typeface="Times New Roman" panose="02020603050405020304" pitchFamily="18" charset="0"/>
                <a:cs typeface="Times New Roman" panose="02020603050405020304" pitchFamily="18" charset="0"/>
              </a:rPr>
              <a:t>nh động bạo lực của kẻ  mạnh đối với kẻ yếu”.</a:t>
            </a:r>
            <a:endParaRPr lang="en-US" altLang="en-US" sz="2800" b="1" dirty="0">
              <a:solidFill>
                <a:srgbClr val="002060"/>
              </a:solidFill>
              <a:latin typeface="Times New Roman" panose="02020603050405020304" pitchFamily="18" charset="0"/>
              <a:cs typeface="Times New Roman" panose="02020603050405020304" pitchFamily="18" charset="0"/>
            </a:endParaRPr>
          </a:p>
          <a:p>
            <a:pPr marL="12700" lvl="0" indent="0" algn="just" eaLnBrk="1" hangingPunct="1">
              <a:spcBef>
                <a:spcPct val="0"/>
              </a:spcBef>
              <a:buFontTx/>
              <a:buNone/>
            </a:pPr>
            <a:endParaRPr lang="vi-VN" altLang="en-US" sz="1400" b="1" dirty="0">
              <a:latin typeface="Times New Roman" panose="02020603050405020304" pitchFamily="18" charset="0"/>
              <a:cs typeface="Times New Roman" panose="02020603050405020304" pitchFamily="18" charset="0"/>
            </a:endParaRPr>
          </a:p>
          <a:p>
            <a:pPr marL="12700" lvl="0" indent="0" algn="just" eaLnBrk="1" hangingPunct="1">
              <a:spcBef>
                <a:spcPts val="15"/>
              </a:spcBef>
              <a:buFontTx/>
              <a:buNone/>
            </a:pPr>
            <a:r>
              <a:rPr lang="en-US" altLang="en-US" sz="2800" b="1" dirty="0">
                <a:solidFill>
                  <a:srgbClr val="0070C0"/>
                </a:solidFill>
                <a:latin typeface="Times New Roman" panose="02020603050405020304" pitchFamily="18" charset="0"/>
                <a:cs typeface="Times New Roman" panose="02020603050405020304" pitchFamily="18" charset="0"/>
              </a:rPr>
              <a:t>- </a:t>
            </a:r>
            <a:r>
              <a:rPr lang="vi-VN" altLang="en-US" sz="2800" b="1" dirty="0">
                <a:solidFill>
                  <a:srgbClr val="0070C0"/>
                </a:solidFill>
                <a:latin typeface="Times New Roman" panose="02020603050405020304" pitchFamily="18" charset="0"/>
                <a:cs typeface="Times New Roman" panose="02020603050405020304" pitchFamily="18" charset="0"/>
              </a:rPr>
              <a:t>“Trong cuộc đấu tranh gian khổ chống kẻ thù của giai cấp v</a:t>
            </a:r>
            <a:r>
              <a:rPr lang="vi-VN" altLang="en-US" sz="2800" b="1" dirty="0">
                <a:solidFill>
                  <a:srgbClr val="0070C0"/>
                </a:solidFill>
                <a:latin typeface="Times New Roman" panose="02020603050405020304" pitchFamily="18" charset="0"/>
                <a:ea typeface="Times New Roman" panose="02020603050405020304" pitchFamily="18" charset="0"/>
              </a:rPr>
              <a:t>à</a:t>
            </a:r>
            <a:r>
              <a:rPr lang="vi-VN" altLang="en-US" sz="2800" b="1" dirty="0">
                <a:solidFill>
                  <a:srgbClr val="0070C0"/>
                </a:solidFill>
                <a:latin typeface="Times New Roman" panose="02020603050405020304" pitchFamily="18" charset="0"/>
                <a:cs typeface="Times New Roman" panose="02020603050405020304" pitchFamily="18" charset="0"/>
              </a:rPr>
              <a:t> của dân tộc, cần </a:t>
            </a:r>
            <a:r>
              <a:rPr lang="vi-VN" altLang="en-US" sz="2800" b="1" i="1" dirty="0">
                <a:solidFill>
                  <a:srgbClr val="0070C0"/>
                </a:solidFill>
                <a:latin typeface="Times New Roman" panose="02020603050405020304" pitchFamily="18" charset="0"/>
                <a:cs typeface="Times New Roman" panose="02020603050405020304" pitchFamily="18" charset="0"/>
              </a:rPr>
              <a:t>dùng bạo lực CM chống bạo lực phản CM</a:t>
            </a:r>
            <a:r>
              <a:rPr lang="vi-VN" altLang="en-US" sz="2800" b="1" dirty="0">
                <a:solidFill>
                  <a:srgbClr val="0070C0"/>
                </a:solidFill>
                <a:latin typeface="Times New Roman" panose="02020603050405020304" pitchFamily="18" charset="0"/>
                <a:cs typeface="Times New Roman" panose="02020603050405020304" pitchFamily="18" charset="0"/>
              </a:rPr>
              <a:t>, gi</a:t>
            </a:r>
            <a:r>
              <a:rPr lang="vi-VN" altLang="en-US" sz="2800" b="1" dirty="0">
                <a:solidFill>
                  <a:srgbClr val="0070C0"/>
                </a:solidFill>
                <a:latin typeface="Times New Roman" panose="02020603050405020304" pitchFamily="18" charset="0"/>
                <a:ea typeface="Times New Roman" panose="02020603050405020304" pitchFamily="18" charset="0"/>
              </a:rPr>
              <a:t>à</a:t>
            </a:r>
            <a:r>
              <a:rPr lang="vi-VN" altLang="en-US" sz="2800" b="1" dirty="0">
                <a:solidFill>
                  <a:srgbClr val="0070C0"/>
                </a:solidFill>
                <a:latin typeface="Times New Roman" panose="02020603050405020304" pitchFamily="18" charset="0"/>
                <a:cs typeface="Times New Roman" panose="02020603050405020304" pitchFamily="18" charset="0"/>
              </a:rPr>
              <a:t>nh lấy chính  quyền v</a:t>
            </a:r>
            <a:r>
              <a:rPr lang="vi-VN" altLang="en-US" sz="2800" b="1" dirty="0">
                <a:solidFill>
                  <a:srgbClr val="0070C0"/>
                </a:solidFill>
                <a:latin typeface="Times New Roman" panose="02020603050405020304" pitchFamily="18" charset="0"/>
                <a:ea typeface="Times New Roman" panose="02020603050405020304" pitchFamily="18" charset="0"/>
              </a:rPr>
              <a:t>à</a:t>
            </a:r>
            <a:r>
              <a:rPr lang="vi-VN" altLang="en-US" sz="2800" b="1" dirty="0">
                <a:solidFill>
                  <a:srgbClr val="0070C0"/>
                </a:solidFill>
                <a:latin typeface="Times New Roman" panose="02020603050405020304" pitchFamily="18" charset="0"/>
                <a:cs typeface="Times New Roman" panose="02020603050405020304" pitchFamily="18" charset="0"/>
              </a:rPr>
              <a:t> bảo vệ chính quyền”.</a:t>
            </a:r>
            <a:endParaRPr lang="vi-VN" altLang="en-US" sz="2800" b="1" dirty="0">
              <a:solidFill>
                <a:srgbClr val="0070C0"/>
              </a:solidFill>
              <a:latin typeface="Times New Roman" panose="02020603050405020304" pitchFamily="18" charset="0"/>
              <a:ea typeface="Times New Roman" panose="02020603050405020304" pitchFamily="18" charset="0"/>
            </a:endParaRPr>
          </a:p>
        </p:txBody>
      </p:sp>
      <p:sp>
        <p:nvSpPr>
          <p:cNvPr id="7" name="Rectangle 6"/>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8" name="Rectangle 7"/>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59399" name="Straight Connector 8"/>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0" name="Rectangle 9"/>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9401" name="Picture 10"/>
          <p:cNvPicPr>
            <a:picLocks noChangeAspect="1"/>
          </p:cNvPicPr>
          <p:nvPr/>
        </p:nvPicPr>
        <p:blipFill>
          <a:blip r:embed="rId2"/>
          <a:stretch>
            <a:fillRect/>
          </a:stretch>
        </p:blipFill>
        <p:spPr>
          <a:xfrm>
            <a:off x="430213" y="41275"/>
            <a:ext cx="1216025" cy="1192213"/>
          </a:xfrm>
          <a:prstGeom prst="rect">
            <a:avLst/>
          </a:prstGeom>
          <a:noFill/>
          <a:ln w="9525">
            <a:noFill/>
          </a:ln>
        </p:spPr>
      </p:pic>
      <p:sp>
        <p:nvSpPr>
          <p:cNvPr id="13" name="Rectangle 12"/>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1">
                                            <p:txEl>
                                              <p:charRg st="0" end="32"/>
                                            </p:txEl>
                                          </p:spTgt>
                                        </p:tgtEl>
                                        <p:attrNameLst>
                                          <p:attrName>style.visibility</p:attrName>
                                        </p:attrNameLst>
                                      </p:cBhvr>
                                      <p:to>
                                        <p:strVal val="visible"/>
                                      </p:to>
                                    </p:set>
                                    <p:anim calcmode="lin" valueType="num">
                                      <p:cBhvr additive="base">
                                        <p:cTn id="7" dur="500" fill="hold"/>
                                        <p:tgtEl>
                                          <p:spTgt spid="27651">
                                            <p:txEl>
                                              <p:charRg st="0" end="3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charRg st="0" end="3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1748">
                                            <p:txEl>
                                              <p:charRg st="0" end="93"/>
                                            </p:txEl>
                                          </p:spTgt>
                                        </p:tgtEl>
                                        <p:attrNameLst>
                                          <p:attrName>style.visibility</p:attrName>
                                        </p:attrNameLst>
                                      </p:cBhvr>
                                      <p:to>
                                        <p:strVal val="visible"/>
                                      </p:to>
                                    </p:set>
                                    <p:anim calcmode="lin" valueType="num">
                                      <p:cBhvr additive="base">
                                        <p:cTn id="13" dur="500" fill="hold"/>
                                        <p:tgtEl>
                                          <p:spTgt spid="31748">
                                            <p:txEl>
                                              <p:charRg st="0" end="9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8">
                                            <p:txEl>
                                              <p:charRg st="0" end="9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1748">
                                            <p:txEl>
                                              <p:charRg st="94" end="259"/>
                                            </p:txEl>
                                          </p:spTgt>
                                        </p:tgtEl>
                                        <p:attrNameLst>
                                          <p:attrName>style.visibility</p:attrName>
                                        </p:attrNameLst>
                                      </p:cBhvr>
                                      <p:to>
                                        <p:strVal val="visible"/>
                                      </p:to>
                                    </p:set>
                                    <p:anim calcmode="lin" valueType="num">
                                      <p:cBhvr additive="base">
                                        <p:cTn id="19" dur="500" fill="hold"/>
                                        <p:tgtEl>
                                          <p:spTgt spid="31748">
                                            <p:txEl>
                                              <p:charRg st="94" end="25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748">
                                            <p:txEl>
                                              <p:charRg st="94" end="25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Date Placeholder 3"/>
          <p:cNvSpPr txBox="1">
            <a:spLocks noGrp="1"/>
          </p:cNvSpPr>
          <p:nvPr>
            <p:ph type="dt" sz="half" idx="2"/>
          </p:nvPr>
        </p:nvSpPr>
        <p:spPr>
          <a:xfrm>
            <a:off x="342900" y="5624513"/>
            <a:ext cx="1600200" cy="274637"/>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fld id="{BB962C8B-B14F-4D97-AF65-F5344CB8AC3E}" type="datetime1">
              <a:rPr lang="en-US" altLang="en-US" sz="900" dirty="0">
                <a:solidFill>
                  <a:srgbClr val="898989"/>
                </a:solidFill>
              </a:rPr>
            </a:fld>
            <a:endParaRPr lang="en-US" altLang="en-US" sz="900" dirty="0">
              <a:solidFill>
                <a:srgbClr val="898989"/>
              </a:solidFill>
            </a:endParaRPr>
          </a:p>
        </p:txBody>
      </p:sp>
      <p:cxnSp>
        <p:nvCxnSpPr>
          <p:cNvPr id="6" name="Straight Connector 5"/>
          <p:cNvCxnSpPr/>
          <p:nvPr/>
        </p:nvCxnSpPr>
        <p:spPr>
          <a:xfrm>
            <a:off x="211138" y="1141413"/>
            <a:ext cx="88011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1943100" y="179388"/>
            <a:ext cx="34925" cy="800100"/>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sp>
        <p:nvSpPr>
          <p:cNvPr id="40965" name="Slide Number Placeholder 9"/>
          <p:cNvSpPr txBox="1">
            <a:spLocks noGrp="1"/>
          </p:cNvSpPr>
          <p:nvPr>
            <p:ph type="sldNum" sz="quarter" idx="4"/>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r"/>
            <a:fld id="{9A0DB2DC-4C9A-4742-B13C-FB6460FD3503}" type="slidenum">
              <a:rPr lang="en-US" altLang="en-US" sz="900" dirty="0">
                <a:solidFill>
                  <a:srgbClr val="898989"/>
                </a:solidFill>
              </a:rPr>
            </a:fld>
            <a:endParaRPr lang="en-US" altLang="en-US" sz="900" dirty="0">
              <a:solidFill>
                <a:srgbClr val="898989"/>
              </a:solidFill>
            </a:endParaRPr>
          </a:p>
        </p:txBody>
      </p:sp>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KHOA </a:t>
            </a:r>
            <a:r>
              <a:rPr lang="en-US"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LÝ LUẬN </a:t>
            </a:r>
            <a:r>
              <a:rPr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CHÍNH TRỊ </a:t>
            </a: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3" name="Title 2"/>
          <p:cNvSpPr>
            <a:spLocks noGrp="1"/>
          </p:cNvSpPr>
          <p:nvPr>
            <p:ph type="ctrTitle"/>
          </p:nvPr>
        </p:nvSpPr>
        <p:spPr>
          <a:xfrm>
            <a:off x="739775" y="1758950"/>
            <a:ext cx="8404225" cy="911225"/>
          </a:xfrm>
        </p:spPr>
        <p:txBody>
          <a:bodyPr vert="horz" wrap="square" lIns="91440" tIns="45720" rIns="91440" bIns="45720" numCol="1" rtlCol="0" anchor="b" anchorCtr="0" compatLnSpc="1">
            <a:normAutofit fontScale="90000"/>
          </a:bodyPr>
          <a:lstStyle/>
          <a:p>
            <a:pPr marL="0" marR="0" lvl="0" indent="0" algn="ctr" defTabSz="685800" rtl="0" eaLnBrk="1" fontAlgn="auto" latinLnBrk="0" hangingPunct="1">
              <a:lnSpc>
                <a:spcPct val="150000"/>
              </a:lnSpc>
              <a:spcBef>
                <a:spcPct val="0"/>
              </a:spcBef>
              <a:spcAft>
                <a:spcPts val="0"/>
              </a:spcAft>
              <a:buClrTx/>
              <a:buSzTx/>
              <a:buFontTx/>
              <a:buNone/>
              <a:defRPr/>
            </a:pPr>
            <a:r>
              <a:rPr kumimoji="0" lang="en-US" sz="33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 </a:t>
            </a:r>
            <a:r>
              <a:rPr kumimoji="0" lang="en-US" altLang="en-US" sz="2475" b="1" i="0" u="none" strike="noStrike" kern="1200" cap="none" spc="0" normalizeH="0" baseline="0" noProof="0" dirty="0">
                <a:ln>
                  <a:noFill/>
                </a:ln>
                <a:solidFill>
                  <a:srgbClr val="FF0000"/>
                </a:solidFill>
                <a:effectLst/>
                <a:uLnTx/>
                <a:uFillTx/>
                <a:latin typeface="Times New Roman" panose="02020603050405020304" pitchFamily="18" charset="0"/>
                <a:ea typeface="Tahoma" panose="020B0604030504040204" pitchFamily="34" charset="0"/>
                <a:cs typeface="Times New Roman" panose="02020603050405020304" pitchFamily="18" charset="0"/>
              </a:rPr>
              <a:t>NỘI DUNG BÀI GIẢNG</a:t>
            </a:r>
            <a:br>
              <a:rPr kumimoji="0" lang="en-US" altLang="en-US" sz="2475" b="1" i="0" u="none" strike="noStrike" kern="1200" cap="none" spc="0" normalizeH="0" baseline="0" noProof="0" dirty="0">
                <a:ln>
                  <a:noFill/>
                </a:ln>
                <a:solidFill>
                  <a:srgbClr val="FF0000"/>
                </a:solidFill>
                <a:effectLst/>
                <a:uLnTx/>
                <a:uFillTx/>
                <a:latin typeface="Times New Roman" panose="02020603050405020304" pitchFamily="18" charset="0"/>
                <a:ea typeface="Tahoma" panose="020B0604030504040204" pitchFamily="34" charset="0"/>
                <a:cs typeface="Times New Roman" panose="02020603050405020304" pitchFamily="18" charset="0"/>
              </a:rPr>
            </a:br>
            <a:endParaRPr kumimoji="0" lang="en-US" sz="2025" b="0" i="0" u="none" strike="noStrike" kern="1200" cap="none" spc="0" normalizeH="0" baseline="0" noProof="0" dirty="0">
              <a:ln>
                <a:noFill/>
              </a:ln>
              <a:solidFill>
                <a:schemeClr val="accent1"/>
              </a:solidFill>
              <a:effectLst/>
              <a:uLnTx/>
              <a:uFillTx/>
              <a:latin typeface="Times New Roman" panose="02020603050405020304" pitchFamily="18" charset="0"/>
              <a:ea typeface="+mj-ea"/>
              <a:cs typeface="Times New Roman" panose="02020603050405020304" pitchFamily="18" charset="0"/>
            </a:endParaRPr>
          </a:p>
        </p:txBody>
      </p:sp>
      <p:grpSp>
        <p:nvGrpSpPr>
          <p:cNvPr id="40970" name="Group 15"/>
          <p:cNvGrpSpPr/>
          <p:nvPr/>
        </p:nvGrpSpPr>
        <p:grpSpPr>
          <a:xfrm>
            <a:off x="711200" y="1990725"/>
            <a:ext cx="6872288" cy="2901950"/>
            <a:chOff x="899592" y="1340768"/>
            <a:chExt cx="7560840" cy="4752528"/>
          </a:xfrm>
        </p:grpSpPr>
        <p:graphicFrame>
          <p:nvGraphicFramePr>
            <p:cNvPr id="17" name="Diagram 16"/>
            <p:cNvGraphicFramePr/>
            <p:nvPr/>
          </p:nvGraphicFramePr>
          <p:xfrm>
            <a:off x="899592" y="1340768"/>
            <a:ext cx="7560840" cy="475252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8" name="TextBox 17"/>
            <p:cNvSpPr txBox="1"/>
            <p:nvPr/>
          </p:nvSpPr>
          <p:spPr bwMode="auto">
            <a:xfrm>
              <a:off x="1001795" y="2348879"/>
              <a:ext cx="1139019" cy="907687"/>
            </a:xfrm>
            <a:prstGeom prst="rect">
              <a:avLst/>
            </a:prstGeom>
            <a:noFill/>
          </p:spPr>
          <p:txBody>
            <a:bodyPr>
              <a:spAutoFit/>
            </a:bodyPr>
            <a:lstStyle/>
            <a:p>
              <a:pPr marR="0" algn="ctr" defTabSz="914400" eaLnBrk="1" fontAlgn="auto" hangingPunct="1">
                <a:spcBef>
                  <a:spcPts val="0"/>
                </a:spcBef>
                <a:spcAft>
                  <a:spcPts val="0"/>
                </a:spcAft>
                <a:buClrTx/>
                <a:buSzTx/>
                <a:buFontTx/>
                <a:buNone/>
                <a:defRPr/>
              </a:pPr>
              <a:r>
                <a:rPr kumimoji="0" lang="en-US" sz="30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rPr>
                <a:t>1.</a:t>
              </a:r>
              <a:endParaRPr kumimoji="0" lang="en-US" sz="30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endParaRPr>
            </a:p>
          </p:txBody>
        </p:sp>
        <p:sp>
          <p:nvSpPr>
            <p:cNvPr id="19" name="TextBox 18"/>
            <p:cNvSpPr txBox="1"/>
            <p:nvPr/>
          </p:nvSpPr>
          <p:spPr bwMode="auto">
            <a:xfrm>
              <a:off x="1300196" y="4322931"/>
              <a:ext cx="953763" cy="832045"/>
            </a:xfrm>
            <a:prstGeom prst="rect">
              <a:avLst/>
            </a:prstGeom>
            <a:noFill/>
          </p:spPr>
          <p:txBody>
            <a:bodyPr>
              <a:spAutoFit/>
            </a:bodyPr>
            <a:lstStyle/>
            <a:p>
              <a:pPr marR="0" defTabSz="914400" eaLnBrk="1" fontAlgn="auto" hangingPunct="1">
                <a:spcBef>
                  <a:spcPts val="0"/>
                </a:spcBef>
                <a:spcAft>
                  <a:spcPts val="0"/>
                </a:spcAft>
                <a:buClrTx/>
                <a:buSzTx/>
                <a:buFontTx/>
                <a:buNone/>
                <a:defRPr/>
              </a:pPr>
              <a:r>
                <a:rPr kumimoji="0" lang="en-US" sz="27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rPr>
                <a:t>2.</a:t>
              </a:r>
              <a:endParaRPr kumimoji="0" lang="en-US" sz="27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endParaRPr>
            </a:p>
          </p:txBody>
        </p:sp>
      </p:grpSp>
      <p:pic>
        <p:nvPicPr>
          <p:cNvPr id="40971" name="Picture 12"/>
          <p:cNvPicPr>
            <a:picLocks noChangeAspect="1"/>
          </p:cNvPicPr>
          <p:nvPr/>
        </p:nvPicPr>
        <p:blipFill>
          <a:blip r:embed="rId6"/>
          <a:stretch>
            <a:fillRect/>
          </a:stretch>
        </p:blipFill>
        <p:spPr>
          <a:xfrm>
            <a:off x="430213" y="41275"/>
            <a:ext cx="1216025" cy="119221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object 2"/>
          <p:cNvSpPr>
            <a:spLocks noGrp="1"/>
          </p:cNvSpPr>
          <p:nvPr>
            <p:ph type="title"/>
          </p:nvPr>
        </p:nvSpPr>
        <p:spPr>
          <a:xfrm>
            <a:off x="309563" y="2819400"/>
            <a:ext cx="8682037" cy="1858963"/>
          </a:xfrm>
          <a:ln/>
        </p:spPr>
        <p:txBody>
          <a:bodyPr vert="horz" wrap="square" lIns="0" tIns="11430" rIns="0" bIns="0" anchor="ctr" anchorCtr="0">
            <a:spAutoFit/>
          </a:bodyPr>
          <a:p>
            <a:pPr marL="12700" indent="0" algn="just" eaLnBrk="1" hangingPunct="1">
              <a:spcBef>
                <a:spcPts val="90"/>
              </a:spcBef>
            </a:pPr>
            <a:r>
              <a:rPr lang="en-US" altLang="en-US" sz="2000" b="1" dirty="0">
                <a:solidFill>
                  <a:srgbClr val="000000"/>
                </a:solidFill>
                <a:latin typeface="Times New Roman" panose="02020603050405020304" pitchFamily="18" charset="0"/>
                <a:cs typeface="Times New Roman" panose="02020603050405020304" pitchFamily="18" charset="0"/>
              </a:rPr>
              <a:t>“CHÚNG TÔI MU</a:t>
            </a:r>
            <a:r>
              <a:rPr lang="en-US" altLang="en-US" sz="2000" b="1" dirty="0">
                <a:solidFill>
                  <a:srgbClr val="000000"/>
                </a:solidFill>
                <a:latin typeface="Arial" panose="020B0604020202020204" pitchFamily="34" charset="0"/>
                <a:cs typeface="Arial" panose="020B0604020202020204" pitchFamily="34" charset="0"/>
              </a:rPr>
              <a:t>Ố</a:t>
            </a:r>
            <a:r>
              <a:rPr lang="en-US" altLang="en-US" sz="2000" b="1" dirty="0">
                <a:solidFill>
                  <a:srgbClr val="000000"/>
                </a:solidFill>
                <a:latin typeface="Times New Roman" panose="02020603050405020304" pitchFamily="18" charset="0"/>
                <a:cs typeface="Times New Roman" panose="02020603050405020304" pitchFamily="18" charset="0"/>
              </a:rPr>
              <a:t>N HÒA BÌNH NGAY Đ</a:t>
            </a:r>
            <a:r>
              <a:rPr lang="en-US" altLang="en-US" sz="2000" b="1" dirty="0">
                <a:solidFill>
                  <a:srgbClr val="000000"/>
                </a:solidFill>
                <a:latin typeface="Arial" panose="020B0604020202020204" pitchFamily="34" charset="0"/>
                <a:cs typeface="Arial" panose="020B0604020202020204" pitchFamily="34" charset="0"/>
              </a:rPr>
              <a:t>Ể </a:t>
            </a:r>
            <a:r>
              <a:rPr lang="en-US" altLang="en-US" sz="2000" b="1" dirty="0">
                <a:solidFill>
                  <a:srgbClr val="000000"/>
                </a:solidFill>
                <a:latin typeface="Times New Roman" panose="02020603050405020304" pitchFamily="18" charset="0"/>
                <a:cs typeface="Times New Roman" panose="02020603050405020304" pitchFamily="18" charset="0"/>
              </a:rPr>
              <a:t>MÁU NGƯ</a:t>
            </a:r>
            <a:r>
              <a:rPr lang="en-US" altLang="en-US" sz="2000" b="1" dirty="0">
                <a:solidFill>
                  <a:srgbClr val="000000"/>
                </a:solidFill>
                <a:latin typeface="Arial" panose="020B0604020202020204" pitchFamily="34" charset="0"/>
                <a:cs typeface="Arial" panose="020B0604020202020204" pitchFamily="34" charset="0"/>
              </a:rPr>
              <a:t>Ờ</a:t>
            </a:r>
            <a:r>
              <a:rPr lang="en-US" altLang="en-US" sz="2000" b="1" dirty="0">
                <a:solidFill>
                  <a:srgbClr val="000000"/>
                </a:solidFill>
                <a:latin typeface="Times New Roman" panose="02020603050405020304" pitchFamily="18" charset="0"/>
                <a:cs typeface="Times New Roman" panose="02020603050405020304" pitchFamily="18" charset="0"/>
              </a:rPr>
              <a:t>I VI</a:t>
            </a:r>
            <a:r>
              <a:rPr lang="en-US" altLang="en-US" sz="2000" b="1" dirty="0">
                <a:solidFill>
                  <a:srgbClr val="000000"/>
                </a:solidFill>
                <a:latin typeface="Arial" panose="020B0604020202020204" pitchFamily="34" charset="0"/>
                <a:cs typeface="Arial" panose="020B0604020202020204" pitchFamily="34" charset="0"/>
              </a:rPr>
              <a:t>Ệ</a:t>
            </a:r>
            <a:r>
              <a:rPr lang="en-US" altLang="en-US" sz="2000" b="1" dirty="0">
                <a:solidFill>
                  <a:srgbClr val="000000"/>
                </a:solidFill>
                <a:latin typeface="Times New Roman" panose="02020603050405020304" pitchFamily="18" charset="0"/>
                <a:cs typeface="Times New Roman" panose="02020603050405020304" pitchFamily="18" charset="0"/>
              </a:rPr>
              <a:t>T VÀ NGƯ</a:t>
            </a:r>
            <a:r>
              <a:rPr lang="en-US" altLang="en-US" sz="2000" b="1" dirty="0">
                <a:solidFill>
                  <a:srgbClr val="000000"/>
                </a:solidFill>
                <a:latin typeface="Arial" panose="020B0604020202020204" pitchFamily="34" charset="0"/>
                <a:cs typeface="Arial" panose="020B0604020202020204" pitchFamily="34" charset="0"/>
              </a:rPr>
              <a:t>Ờ</a:t>
            </a:r>
            <a:r>
              <a:rPr lang="en-US" altLang="en-US" sz="2000" b="1" dirty="0">
                <a:solidFill>
                  <a:srgbClr val="000000"/>
                </a:solidFill>
                <a:latin typeface="Times New Roman" panose="02020603050405020304" pitchFamily="18" charset="0"/>
                <a:cs typeface="Times New Roman" panose="02020603050405020304" pitchFamily="18" charset="0"/>
              </a:rPr>
              <a:t>I PHÁP NG</a:t>
            </a:r>
            <a:r>
              <a:rPr lang="en-US" altLang="en-US" sz="2000" b="1" dirty="0">
                <a:solidFill>
                  <a:srgbClr val="000000"/>
                </a:solidFill>
                <a:latin typeface="Arial" panose="020B0604020202020204" pitchFamily="34" charset="0"/>
                <a:cs typeface="Arial" panose="020B0604020202020204" pitchFamily="34" charset="0"/>
              </a:rPr>
              <a:t>Ừ</a:t>
            </a:r>
            <a:r>
              <a:rPr lang="en-US" altLang="en-US" sz="2000" b="1" dirty="0">
                <a:solidFill>
                  <a:srgbClr val="000000"/>
                </a:solidFill>
                <a:latin typeface="Times New Roman" panose="02020603050405020304" pitchFamily="18" charset="0"/>
                <a:cs typeface="Times New Roman" panose="02020603050405020304" pitchFamily="18" charset="0"/>
              </a:rPr>
              <a:t>NG CH</a:t>
            </a:r>
            <a:r>
              <a:rPr lang="en-US" altLang="en-US" sz="2000" b="1" dirty="0">
                <a:solidFill>
                  <a:srgbClr val="000000"/>
                </a:solidFill>
                <a:latin typeface="Arial" panose="020B0604020202020204" pitchFamily="34" charset="0"/>
                <a:cs typeface="Arial" panose="020B0604020202020204" pitchFamily="34" charset="0"/>
              </a:rPr>
              <a:t>Ả</a:t>
            </a:r>
            <a:r>
              <a:rPr lang="en-US" altLang="en-US" sz="2000" b="1" dirty="0">
                <a:solidFill>
                  <a:srgbClr val="000000"/>
                </a:solidFill>
                <a:latin typeface="Times New Roman" panose="02020603050405020304" pitchFamily="18" charset="0"/>
                <a:cs typeface="Times New Roman" panose="02020603050405020304" pitchFamily="18" charset="0"/>
              </a:rPr>
              <a:t>Y. NH</a:t>
            </a:r>
            <a:r>
              <a:rPr lang="en-US" altLang="en-US" sz="2000" b="1" dirty="0">
                <a:solidFill>
                  <a:srgbClr val="000000"/>
                </a:solidFill>
                <a:latin typeface="Arial" panose="020B0604020202020204" pitchFamily="34" charset="0"/>
                <a:cs typeface="Arial" panose="020B0604020202020204" pitchFamily="34" charset="0"/>
              </a:rPr>
              <a:t>Ữ</a:t>
            </a:r>
            <a:r>
              <a:rPr lang="en-US" altLang="en-US" sz="2000" b="1" dirty="0">
                <a:solidFill>
                  <a:srgbClr val="000000"/>
                </a:solidFill>
                <a:latin typeface="Times New Roman" panose="02020603050405020304" pitchFamily="18" charset="0"/>
                <a:cs typeface="Times New Roman" panose="02020603050405020304" pitchFamily="18" charset="0"/>
              </a:rPr>
              <a:t>NG DÒNG MÁU ĐÓ CHÚNG TÔI Đ</a:t>
            </a:r>
            <a:r>
              <a:rPr lang="en-US" altLang="en-US" sz="2000" b="1" dirty="0">
                <a:solidFill>
                  <a:srgbClr val="000000"/>
                </a:solidFill>
                <a:latin typeface="Arial" panose="020B0604020202020204" pitchFamily="34" charset="0"/>
                <a:cs typeface="Arial" panose="020B0604020202020204" pitchFamily="34" charset="0"/>
              </a:rPr>
              <a:t>Ề</a:t>
            </a:r>
            <a:r>
              <a:rPr lang="en-US" altLang="en-US" sz="2000" b="1" dirty="0">
                <a:solidFill>
                  <a:srgbClr val="000000"/>
                </a:solidFill>
                <a:latin typeface="Times New Roman" panose="02020603050405020304" pitchFamily="18" charset="0"/>
                <a:cs typeface="Times New Roman" panose="02020603050405020304" pitchFamily="18" charset="0"/>
              </a:rPr>
              <a:t>U QUÝ NHƯ NHAU. CHÚNG TÔI MONG Đ</a:t>
            </a:r>
            <a:r>
              <a:rPr lang="en-US" altLang="en-US" sz="2000" b="1" dirty="0">
                <a:solidFill>
                  <a:srgbClr val="000000"/>
                </a:solidFill>
                <a:latin typeface="Arial" panose="020B0604020202020204" pitchFamily="34" charset="0"/>
                <a:cs typeface="Arial" panose="020B0604020202020204" pitchFamily="34" charset="0"/>
              </a:rPr>
              <a:t>Ợ</a:t>
            </a:r>
            <a:r>
              <a:rPr lang="en-US" altLang="en-US" sz="2000" b="1" dirty="0">
                <a:solidFill>
                  <a:srgbClr val="000000"/>
                </a:solidFill>
                <a:latin typeface="Times New Roman" panose="02020603050405020304" pitchFamily="18" charset="0"/>
                <a:cs typeface="Times New Roman" panose="02020603050405020304" pitchFamily="18" charset="0"/>
              </a:rPr>
              <a:t>I </a:t>
            </a:r>
            <a:r>
              <a:rPr lang="en-US" altLang="en-US" sz="2000" b="1" dirty="0">
                <a:solidFill>
                  <a:srgbClr val="000000"/>
                </a:solidFill>
                <a:latin typeface="Arial" panose="020B0604020202020204" pitchFamily="34" charset="0"/>
                <a:cs typeface="Arial" panose="020B0604020202020204" pitchFamily="34" charset="0"/>
              </a:rPr>
              <a:t>Ở </a:t>
            </a:r>
            <a:r>
              <a:rPr lang="en-US" altLang="en-US" sz="2000" b="1" dirty="0">
                <a:solidFill>
                  <a:srgbClr val="000000"/>
                </a:solidFill>
                <a:latin typeface="Times New Roman" panose="02020603050405020304" pitchFamily="18" charset="0"/>
                <a:cs typeface="Times New Roman" panose="02020603050405020304" pitchFamily="18" charset="0"/>
              </a:rPr>
              <a:t>CHÍNH PH</a:t>
            </a:r>
            <a:r>
              <a:rPr lang="en-US" altLang="en-US" sz="2000" b="1" dirty="0">
                <a:solidFill>
                  <a:srgbClr val="000000"/>
                </a:solidFill>
                <a:latin typeface="Arial" panose="020B0604020202020204" pitchFamily="34" charset="0"/>
                <a:cs typeface="Arial" panose="020B0604020202020204" pitchFamily="34" charset="0"/>
              </a:rPr>
              <a:t>Ủ </a:t>
            </a:r>
            <a:r>
              <a:rPr lang="en-US" altLang="en-US" sz="2000" b="1" dirty="0">
                <a:solidFill>
                  <a:srgbClr val="000000"/>
                </a:solidFill>
                <a:latin typeface="Times New Roman" panose="02020603050405020304" pitchFamily="18" charset="0"/>
                <a:cs typeface="Times New Roman" panose="02020603050405020304" pitchFamily="18" charset="0"/>
              </a:rPr>
              <a:t>VÀ NHÂN DÂN PHÁP M</a:t>
            </a:r>
            <a:r>
              <a:rPr lang="en-US" altLang="en-US" sz="2000" b="1" dirty="0">
                <a:solidFill>
                  <a:srgbClr val="000000"/>
                </a:solidFill>
                <a:latin typeface="Arial" panose="020B0604020202020204" pitchFamily="34" charset="0"/>
                <a:cs typeface="Arial" panose="020B0604020202020204" pitchFamily="34" charset="0"/>
              </a:rPr>
              <a:t>Ộ</a:t>
            </a:r>
            <a:r>
              <a:rPr lang="en-US" altLang="en-US" sz="2000" b="1" dirty="0">
                <a:solidFill>
                  <a:srgbClr val="000000"/>
                </a:solidFill>
                <a:latin typeface="Times New Roman" panose="02020603050405020304" pitchFamily="18" charset="0"/>
                <a:cs typeface="Times New Roman" panose="02020603050405020304" pitchFamily="18" charset="0"/>
              </a:rPr>
              <a:t>T C</a:t>
            </a:r>
            <a:r>
              <a:rPr lang="en-US" altLang="en-US" sz="2000" b="1" dirty="0">
                <a:solidFill>
                  <a:srgbClr val="000000"/>
                </a:solidFill>
                <a:latin typeface="Arial" panose="020B0604020202020204" pitchFamily="34" charset="0"/>
                <a:cs typeface="Arial" panose="020B0604020202020204" pitchFamily="34" charset="0"/>
              </a:rPr>
              <a:t>Ử </a:t>
            </a:r>
            <a:r>
              <a:rPr lang="en-US" altLang="en-US" sz="2000" b="1" dirty="0">
                <a:solidFill>
                  <a:srgbClr val="000000"/>
                </a:solidFill>
                <a:latin typeface="Times New Roman" panose="02020603050405020304" pitchFamily="18" charset="0"/>
                <a:cs typeface="Times New Roman" panose="02020603050405020304" pitchFamily="18" charset="0"/>
              </a:rPr>
              <a:t>CH</a:t>
            </a:r>
            <a:r>
              <a:rPr lang="en-US" altLang="en-US" sz="2000" b="1" dirty="0">
                <a:solidFill>
                  <a:srgbClr val="000000"/>
                </a:solidFill>
                <a:latin typeface="Arial" panose="020B0604020202020204" pitchFamily="34" charset="0"/>
                <a:cs typeface="Arial" panose="020B0604020202020204" pitchFamily="34" charset="0"/>
              </a:rPr>
              <a:t>Ỉ </a:t>
            </a:r>
            <a:r>
              <a:rPr lang="en-US" altLang="en-US" sz="2000" b="1" dirty="0">
                <a:solidFill>
                  <a:srgbClr val="000000"/>
                </a:solidFill>
                <a:latin typeface="Times New Roman" panose="02020603050405020304" pitchFamily="18" charset="0"/>
                <a:cs typeface="Times New Roman" panose="02020603050405020304" pitchFamily="18" charset="0"/>
              </a:rPr>
              <a:t>MANG L</a:t>
            </a:r>
            <a:r>
              <a:rPr lang="en-US" altLang="en-US" sz="2000" b="1" dirty="0">
                <a:solidFill>
                  <a:srgbClr val="000000"/>
                </a:solidFill>
                <a:latin typeface="Arial" panose="020B0604020202020204" pitchFamily="34" charset="0"/>
                <a:cs typeface="Arial" panose="020B0604020202020204" pitchFamily="34" charset="0"/>
              </a:rPr>
              <a:t>Ạ</a:t>
            </a:r>
            <a:r>
              <a:rPr lang="en-US" altLang="en-US" sz="2000" b="1" dirty="0">
                <a:solidFill>
                  <a:srgbClr val="000000"/>
                </a:solidFill>
                <a:latin typeface="Times New Roman" panose="02020603050405020304" pitchFamily="18" charset="0"/>
                <a:cs typeface="Times New Roman" panose="02020603050405020304" pitchFamily="18" charset="0"/>
              </a:rPr>
              <a:t>I HÒA BÌNH. N</a:t>
            </a:r>
            <a:r>
              <a:rPr lang="en-US" altLang="en-US" sz="2000" b="1" dirty="0">
                <a:solidFill>
                  <a:srgbClr val="000000"/>
                </a:solidFill>
                <a:latin typeface="Arial" panose="020B0604020202020204" pitchFamily="34" charset="0"/>
                <a:cs typeface="Arial" panose="020B0604020202020204" pitchFamily="34" charset="0"/>
              </a:rPr>
              <a:t>Ế</a:t>
            </a:r>
            <a:r>
              <a:rPr lang="en-US" altLang="en-US" sz="2000" b="1" dirty="0">
                <a:solidFill>
                  <a:srgbClr val="000000"/>
                </a:solidFill>
                <a:latin typeface="Times New Roman" panose="02020603050405020304" pitchFamily="18" charset="0"/>
                <a:cs typeface="Times New Roman" panose="02020603050405020304" pitchFamily="18" charset="0"/>
              </a:rPr>
              <a:t>U KHÔNG, CHÚNG TÔI B</a:t>
            </a:r>
            <a:r>
              <a:rPr lang="en-US" altLang="en-US" sz="2000" b="1" dirty="0">
                <a:solidFill>
                  <a:srgbClr val="000000"/>
                </a:solidFill>
                <a:latin typeface="Arial" panose="020B0604020202020204" pitchFamily="34" charset="0"/>
                <a:cs typeface="Arial" panose="020B0604020202020204" pitchFamily="34" charset="0"/>
              </a:rPr>
              <a:t>Ắ</a:t>
            </a:r>
            <a:r>
              <a:rPr lang="en-US" altLang="en-US" sz="2000" b="1" dirty="0">
                <a:solidFill>
                  <a:srgbClr val="000000"/>
                </a:solidFill>
                <a:latin typeface="Times New Roman" panose="02020603050405020304" pitchFamily="18" charset="0"/>
                <a:cs typeface="Times New Roman" panose="02020603050405020304" pitchFamily="18" charset="0"/>
              </a:rPr>
              <a:t>T BU</a:t>
            </a:r>
            <a:r>
              <a:rPr lang="en-US" altLang="en-US" sz="2000" b="1" dirty="0">
                <a:solidFill>
                  <a:srgbClr val="000000"/>
                </a:solidFill>
                <a:latin typeface="Arial" panose="020B0604020202020204" pitchFamily="34" charset="0"/>
                <a:cs typeface="Arial" panose="020B0604020202020204" pitchFamily="34" charset="0"/>
              </a:rPr>
              <a:t>Ộ</a:t>
            </a:r>
            <a:r>
              <a:rPr lang="en-US" altLang="en-US" sz="2000" b="1" dirty="0">
                <a:solidFill>
                  <a:srgbClr val="000000"/>
                </a:solidFill>
                <a:latin typeface="Times New Roman" panose="02020603050405020304" pitchFamily="18" charset="0"/>
                <a:cs typeface="Times New Roman" panose="02020603050405020304" pitchFamily="18" charset="0"/>
              </a:rPr>
              <a:t>C  PH</a:t>
            </a:r>
            <a:r>
              <a:rPr lang="en-US" altLang="en-US" sz="2000" b="1" dirty="0">
                <a:solidFill>
                  <a:srgbClr val="000000"/>
                </a:solidFill>
                <a:latin typeface="Arial" panose="020B0604020202020204" pitchFamily="34" charset="0"/>
                <a:cs typeface="Arial" panose="020B0604020202020204" pitchFamily="34" charset="0"/>
              </a:rPr>
              <a:t>Ả</a:t>
            </a:r>
            <a:r>
              <a:rPr lang="en-US" altLang="en-US" sz="2000" b="1" dirty="0">
                <a:solidFill>
                  <a:srgbClr val="000000"/>
                </a:solidFill>
                <a:latin typeface="Times New Roman" panose="02020603050405020304" pitchFamily="18" charset="0"/>
                <a:cs typeface="Times New Roman" panose="02020603050405020304" pitchFamily="18" charset="0"/>
              </a:rPr>
              <a:t>I CHI</a:t>
            </a:r>
            <a:r>
              <a:rPr lang="en-US" altLang="en-US" sz="2000" b="1" dirty="0">
                <a:solidFill>
                  <a:srgbClr val="000000"/>
                </a:solidFill>
                <a:latin typeface="Arial" panose="020B0604020202020204" pitchFamily="34" charset="0"/>
                <a:cs typeface="Arial" panose="020B0604020202020204" pitchFamily="34" charset="0"/>
              </a:rPr>
              <a:t>Ế</a:t>
            </a:r>
            <a:r>
              <a:rPr lang="en-US" altLang="en-US" sz="2000" b="1" dirty="0">
                <a:solidFill>
                  <a:srgbClr val="000000"/>
                </a:solidFill>
                <a:latin typeface="Times New Roman" panose="02020603050405020304" pitchFamily="18" charset="0"/>
                <a:cs typeface="Times New Roman" panose="02020603050405020304" pitchFamily="18" charset="0"/>
              </a:rPr>
              <a:t>N Đ</a:t>
            </a:r>
            <a:r>
              <a:rPr lang="en-US" altLang="en-US" sz="2000" b="1" dirty="0">
                <a:solidFill>
                  <a:srgbClr val="000000"/>
                </a:solidFill>
                <a:latin typeface="Arial" panose="020B0604020202020204" pitchFamily="34" charset="0"/>
                <a:cs typeface="Arial" panose="020B0604020202020204" pitchFamily="34" charset="0"/>
              </a:rPr>
              <a:t>Ấ</a:t>
            </a:r>
            <a:r>
              <a:rPr lang="en-US" altLang="en-US" sz="2000" b="1" dirty="0">
                <a:solidFill>
                  <a:srgbClr val="000000"/>
                </a:solidFill>
                <a:latin typeface="Times New Roman" panose="02020603050405020304" pitchFamily="18" charset="0"/>
                <a:cs typeface="Times New Roman" panose="02020603050405020304" pitchFamily="18" charset="0"/>
              </a:rPr>
              <a:t>U Đ</a:t>
            </a:r>
            <a:r>
              <a:rPr lang="en-US" altLang="en-US" sz="2000" b="1" dirty="0">
                <a:solidFill>
                  <a:srgbClr val="000000"/>
                </a:solidFill>
                <a:latin typeface="Arial" panose="020B0604020202020204" pitchFamily="34" charset="0"/>
                <a:cs typeface="Arial" panose="020B0604020202020204" pitchFamily="34" charset="0"/>
              </a:rPr>
              <a:t>Ế</a:t>
            </a:r>
            <a:r>
              <a:rPr lang="en-US" altLang="en-US" sz="2000" b="1" dirty="0">
                <a:solidFill>
                  <a:srgbClr val="000000"/>
                </a:solidFill>
                <a:latin typeface="Times New Roman" panose="02020603050405020304" pitchFamily="18" charset="0"/>
                <a:cs typeface="Times New Roman" panose="02020603050405020304" pitchFamily="18" charset="0"/>
              </a:rPr>
              <a:t>N CÙNG Đ</a:t>
            </a:r>
            <a:r>
              <a:rPr lang="en-US" altLang="en-US" sz="2000" b="1" dirty="0">
                <a:solidFill>
                  <a:srgbClr val="000000"/>
                </a:solidFill>
                <a:latin typeface="Arial" panose="020B0604020202020204" pitchFamily="34" charset="0"/>
                <a:cs typeface="Arial" panose="020B0604020202020204" pitchFamily="34" charset="0"/>
              </a:rPr>
              <a:t>Ể </a:t>
            </a:r>
            <a:r>
              <a:rPr lang="en-US" altLang="en-US" sz="2000" b="1" dirty="0">
                <a:solidFill>
                  <a:srgbClr val="000000"/>
                </a:solidFill>
                <a:latin typeface="Times New Roman" panose="02020603050405020304" pitchFamily="18" charset="0"/>
                <a:cs typeface="Times New Roman" panose="02020603050405020304" pitchFamily="18" charset="0"/>
              </a:rPr>
              <a:t>GI</a:t>
            </a:r>
            <a:r>
              <a:rPr lang="en-US" altLang="en-US" sz="2000" b="1" dirty="0">
                <a:solidFill>
                  <a:srgbClr val="000000"/>
                </a:solidFill>
                <a:latin typeface="Arial" panose="020B0604020202020204" pitchFamily="34" charset="0"/>
                <a:cs typeface="Arial" panose="020B0604020202020204" pitchFamily="34" charset="0"/>
              </a:rPr>
              <a:t>Ả</a:t>
            </a:r>
            <a:r>
              <a:rPr lang="en-US" altLang="en-US" sz="2000" b="1" dirty="0">
                <a:solidFill>
                  <a:srgbClr val="000000"/>
                </a:solidFill>
                <a:latin typeface="Times New Roman" panose="02020603050405020304" pitchFamily="18" charset="0"/>
                <a:cs typeface="Times New Roman" panose="02020603050405020304" pitchFamily="18" charset="0"/>
              </a:rPr>
              <a:t>I PHÓNG HOÀN TOÀN Đ</a:t>
            </a:r>
            <a:r>
              <a:rPr lang="en-US" altLang="en-US" sz="2000" b="1" dirty="0">
                <a:solidFill>
                  <a:srgbClr val="000000"/>
                </a:solidFill>
                <a:latin typeface="Arial" panose="020B0604020202020204" pitchFamily="34" charset="0"/>
                <a:cs typeface="Arial" panose="020B0604020202020204" pitchFamily="34" charset="0"/>
              </a:rPr>
              <a:t>Ấ</a:t>
            </a:r>
            <a:r>
              <a:rPr lang="en-US" altLang="en-US" sz="2000" b="1" dirty="0">
                <a:solidFill>
                  <a:srgbClr val="000000"/>
                </a:solidFill>
                <a:latin typeface="Times New Roman" panose="02020603050405020304" pitchFamily="18" charset="0"/>
                <a:cs typeface="Times New Roman" panose="02020603050405020304" pitchFamily="18" charset="0"/>
              </a:rPr>
              <a:t>T NƯ</a:t>
            </a:r>
            <a:r>
              <a:rPr lang="en-US" altLang="en-US" sz="2000" b="1" dirty="0">
                <a:solidFill>
                  <a:srgbClr val="000000"/>
                </a:solidFill>
                <a:latin typeface="Arial" panose="020B0604020202020204" pitchFamily="34" charset="0"/>
                <a:cs typeface="Arial" panose="020B0604020202020204" pitchFamily="34" charset="0"/>
              </a:rPr>
              <a:t>Ớ</a:t>
            </a:r>
            <a:r>
              <a:rPr lang="en-US" altLang="en-US" sz="2000" b="1" dirty="0">
                <a:solidFill>
                  <a:srgbClr val="000000"/>
                </a:solidFill>
                <a:latin typeface="Times New Roman" panose="02020603050405020304" pitchFamily="18" charset="0"/>
                <a:cs typeface="Times New Roman" panose="02020603050405020304" pitchFamily="18" charset="0"/>
              </a:rPr>
              <a:t>C”.</a:t>
            </a:r>
            <a:endParaRPr lang="en-US" altLang="en-US" sz="2000" b="1" dirty="0">
              <a:latin typeface="Times New Roman" panose="02020603050405020304" pitchFamily="18" charset="0"/>
              <a:ea typeface="Times New Roman" panose="02020603050405020304" pitchFamily="18" charset="0"/>
            </a:endParaRPr>
          </a:p>
        </p:txBody>
      </p:sp>
      <p:sp>
        <p:nvSpPr>
          <p:cNvPr id="60419" name="Rectangle 6"/>
          <p:cNvSpPr/>
          <p:nvPr/>
        </p:nvSpPr>
        <p:spPr>
          <a:xfrm>
            <a:off x="300038" y="1676400"/>
            <a:ext cx="8370887" cy="83026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273050" lvl="0" indent="-273050" algn="just" eaLnBrk="1" hangingPunct="1">
              <a:spcBef>
                <a:spcPct val="0"/>
              </a:spcBef>
              <a:spcAft>
                <a:spcPct val="20000"/>
              </a:spcAft>
              <a:buFont typeface="Wingdings" panose="05000000000000000000" pitchFamily="2" charset="2"/>
              <a:buNone/>
            </a:pPr>
            <a:r>
              <a:rPr lang="en-US" altLang="en-US" sz="2400" b="1" dirty="0">
                <a:solidFill>
                  <a:srgbClr val="C00000"/>
                </a:solidFill>
                <a:latin typeface="Times New Roman" panose="02020603050405020304" pitchFamily="18" charset="0"/>
                <a:cs typeface="Times New Roman" panose="02020603050405020304" pitchFamily="18" charset="0"/>
              </a:rPr>
              <a:t> Tư tưởng bạo lực CM gắn bó hữu cơ với  tư tưởng nhân đạo hòa bình.</a:t>
            </a:r>
            <a:endParaRPr lang="en-US" altLang="en-US" sz="2400" b="1" dirty="0">
              <a:solidFill>
                <a:srgbClr val="C00000"/>
              </a:solidFill>
              <a:latin typeface="Times New Roman" panose="02020603050405020304" pitchFamily="18" charset="0"/>
              <a:ea typeface="Times New Roman" panose="02020603050405020304" pitchFamily="18" charset="0"/>
            </a:endParaRPr>
          </a:p>
        </p:txBody>
      </p:sp>
      <p:sp>
        <p:nvSpPr>
          <p:cNvPr id="10" name="Rectangle 9"/>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1" name="Rectangle 10"/>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60422" name="Straight Connector 7"/>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9" name="Rectangle 8"/>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0424" name="Picture 11"/>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4" name="Rectangle 1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1" name="Content Placeholder 3"/>
          <p:cNvSpPr>
            <a:spLocks noGrp="1"/>
          </p:cNvSpPr>
          <p:nvPr>
            <p:ph idx="1"/>
          </p:nvPr>
        </p:nvSpPr>
        <p:spPr>
          <a:xfrm>
            <a:off x="268288" y="2895600"/>
            <a:ext cx="8342312" cy="3517900"/>
          </a:xfrm>
          <a:ln/>
        </p:spPr>
        <p:txBody>
          <a:bodyPr vert="horz" wrap="square" lIns="91440" tIns="45720" rIns="91440" bIns="45720" anchor="t" anchorCtr="0"/>
          <a:p>
            <a:pPr algn="just" eaLnBrk="1" hangingPunct="1">
              <a:spcAft>
                <a:spcPct val="20000"/>
              </a:spcAft>
              <a:buClrTx/>
              <a:buSzTx/>
              <a:buFont typeface="Wingdings" panose="05000000000000000000" pitchFamily="2" charset="2"/>
              <a:buNone/>
            </a:pPr>
            <a:r>
              <a:rPr lang="en-US" altLang="en-US" sz="2800" b="1" dirty="0">
                <a:solidFill>
                  <a:srgbClr val="003399"/>
                </a:solidFill>
                <a:latin typeface="Times New Roman" panose="02020603050405020304" pitchFamily="18" charset="0"/>
                <a:cs typeface="Times New Roman" panose="02020603050405020304" pitchFamily="18" charset="0"/>
              </a:rPr>
              <a:t> Hình thức của bạo lực cách mạng bao gồm đấu tranh chính trị v</a:t>
            </a:r>
            <a:r>
              <a:rPr lang="en-US" altLang="en-US" sz="2800" b="1" dirty="0">
                <a:solidFill>
                  <a:srgbClr val="003399"/>
                </a:solidFill>
                <a:latin typeface="Times New Roman" panose="02020603050405020304" pitchFamily="18" charset="0"/>
                <a:ea typeface="Times New Roman" panose="02020603050405020304" pitchFamily="18" charset="0"/>
              </a:rPr>
              <a:t>à</a:t>
            </a:r>
            <a:r>
              <a:rPr lang="en-US" altLang="en-US" sz="2800" b="1" dirty="0">
                <a:solidFill>
                  <a:srgbClr val="003399"/>
                </a:solidFill>
                <a:latin typeface="Times New Roman" panose="02020603050405020304" pitchFamily="18" charset="0"/>
                <a:cs typeface="Times New Roman" panose="02020603050405020304" pitchFamily="18" charset="0"/>
              </a:rPr>
              <a:t> đấu tranh vũ trang.</a:t>
            </a:r>
            <a:endParaRPr lang="en-US" altLang="en-US" sz="2800" b="1" dirty="0">
              <a:solidFill>
                <a:srgbClr val="003399"/>
              </a:solidFill>
              <a:latin typeface="Times New Roman" panose="02020603050405020304" pitchFamily="18" charset="0"/>
              <a:cs typeface="Times New Roman" panose="02020603050405020304" pitchFamily="18" charset="0"/>
            </a:endParaRPr>
          </a:p>
          <a:p>
            <a:pPr algn="just" eaLnBrk="1" hangingPunct="1">
              <a:spcAft>
                <a:spcPct val="20000"/>
              </a:spcAft>
              <a:buClrTx/>
              <a:buSzTx/>
              <a:buFont typeface="Wingdings" panose="05000000000000000000" pitchFamily="2" charset="2"/>
              <a:buChar char="Ø"/>
            </a:pPr>
            <a:r>
              <a:rPr lang="en-US" altLang="en-US" sz="2800" b="1" dirty="0">
                <a:solidFill>
                  <a:srgbClr val="FF0000"/>
                </a:solidFill>
                <a:latin typeface="Times New Roman" panose="02020603050405020304" pitchFamily="18" charset="0"/>
                <a:cs typeface="Times New Roman" panose="02020603050405020304" pitchFamily="18" charset="0"/>
              </a:rPr>
              <a:t> Kháng chiến to</a:t>
            </a:r>
            <a:r>
              <a:rPr lang="en-US" altLang="en-US" sz="2800" b="1" dirty="0">
                <a:solidFill>
                  <a:srgbClr val="FF0000"/>
                </a:solidFill>
                <a:latin typeface="Times New Roman" panose="02020603050405020304" pitchFamily="18" charset="0"/>
                <a:ea typeface="Times New Roman" panose="02020603050405020304" pitchFamily="18" charset="0"/>
              </a:rPr>
              <a:t>à</a:t>
            </a:r>
            <a:r>
              <a:rPr lang="en-US" altLang="en-US" sz="2800" b="1" dirty="0">
                <a:solidFill>
                  <a:srgbClr val="FF0000"/>
                </a:solidFill>
                <a:latin typeface="Times New Roman" panose="02020603050405020304" pitchFamily="18" charset="0"/>
                <a:cs typeface="Times New Roman" panose="02020603050405020304" pitchFamily="18" charset="0"/>
              </a:rPr>
              <a:t>n dân</a:t>
            </a:r>
            <a:r>
              <a:rPr lang="en-US" altLang="en-US" sz="2800" b="1" dirty="0">
                <a:solidFill>
                  <a:srgbClr val="FF0000"/>
                </a:solidFill>
                <a:latin typeface="Times New Roman" panose="02020603050405020304" pitchFamily="18" charset="0"/>
                <a:cs typeface="Times New Roman" panose="02020603050405020304" pitchFamily="18" charset="0"/>
                <a:hlinkClick r:id="rId1" action="ppaction://hlinkpres?slideindex=1&amp;slidetitle="/>
              </a:rPr>
              <a:t> </a:t>
            </a:r>
            <a:r>
              <a:rPr lang="en-US" altLang="en-US" sz="2800" b="1" dirty="0">
                <a:solidFill>
                  <a:srgbClr val="FF0000"/>
                </a:solidFill>
                <a:latin typeface="Times New Roman" panose="02020603050405020304" pitchFamily="18" charset="0"/>
                <a:cs typeface="Times New Roman" panose="02020603050405020304" pitchFamily="18" charset="0"/>
              </a:rPr>
              <a:t>  </a:t>
            </a:r>
            <a:endParaRPr lang="en-US" altLang="en-US" sz="2800" b="1" dirty="0">
              <a:solidFill>
                <a:srgbClr val="FF0000"/>
              </a:solidFill>
              <a:latin typeface="Times New Roman" panose="02020603050405020304" pitchFamily="18" charset="0"/>
              <a:cs typeface="Times New Roman" panose="02020603050405020304" pitchFamily="18" charset="0"/>
            </a:endParaRPr>
          </a:p>
          <a:p>
            <a:pPr algn="just" eaLnBrk="1" hangingPunct="1">
              <a:spcAft>
                <a:spcPct val="20000"/>
              </a:spcAft>
              <a:buClrTx/>
              <a:buSzTx/>
              <a:buFont typeface="Wingdings" panose="05000000000000000000" pitchFamily="2" charset="2"/>
              <a:buChar char="Ø"/>
            </a:pPr>
            <a:r>
              <a:rPr lang="en-US" altLang="en-US" sz="2800" b="1" dirty="0">
                <a:solidFill>
                  <a:srgbClr val="FF0000"/>
                </a:solidFill>
                <a:latin typeface="Times New Roman" panose="02020603050405020304" pitchFamily="18" charset="0"/>
                <a:cs typeface="Times New Roman" panose="02020603050405020304" pitchFamily="18" charset="0"/>
              </a:rPr>
              <a:t> Kháng chiến tòan diện</a:t>
            </a:r>
            <a:endParaRPr lang="en-US" altLang="en-US" sz="2800" b="1" dirty="0">
              <a:solidFill>
                <a:srgbClr val="FF0000"/>
              </a:solidFill>
              <a:latin typeface="Times New Roman" panose="02020603050405020304" pitchFamily="18" charset="0"/>
              <a:cs typeface="Times New Roman" panose="02020603050405020304" pitchFamily="18" charset="0"/>
            </a:endParaRPr>
          </a:p>
          <a:p>
            <a:pPr algn="just" eaLnBrk="1" hangingPunct="1">
              <a:spcAft>
                <a:spcPct val="20000"/>
              </a:spcAft>
              <a:buClrTx/>
              <a:buSzTx/>
              <a:buFont typeface="Wingdings" panose="05000000000000000000" pitchFamily="2" charset="2"/>
              <a:buChar char="Ø"/>
            </a:pPr>
            <a:r>
              <a:rPr lang="en-US" altLang="en-US" sz="2800" b="1" dirty="0">
                <a:solidFill>
                  <a:srgbClr val="FF0000"/>
                </a:solidFill>
                <a:latin typeface="Times New Roman" panose="02020603050405020304" pitchFamily="18" charset="0"/>
                <a:cs typeface="Times New Roman" panose="02020603050405020304" pitchFamily="18" charset="0"/>
              </a:rPr>
              <a:t> Trường kỳ kháng chiến</a:t>
            </a:r>
            <a:endParaRPr lang="en-US" altLang="en-US" sz="2800" b="1" dirty="0">
              <a:solidFill>
                <a:srgbClr val="FF0000"/>
              </a:solidFill>
              <a:latin typeface="Times New Roman" panose="02020603050405020304" pitchFamily="18" charset="0"/>
              <a:cs typeface="Times New Roman" panose="02020603050405020304" pitchFamily="18" charset="0"/>
            </a:endParaRPr>
          </a:p>
          <a:p>
            <a:pPr algn="just" eaLnBrk="1" hangingPunct="1">
              <a:spcAft>
                <a:spcPct val="20000"/>
              </a:spcAft>
              <a:buClrTx/>
              <a:buSzTx/>
              <a:buFont typeface="Wingdings" panose="05000000000000000000" pitchFamily="2" charset="2"/>
              <a:buChar char="Ø"/>
            </a:pPr>
            <a:r>
              <a:rPr lang="en-US" altLang="en-US" sz="2800" b="1" dirty="0">
                <a:solidFill>
                  <a:srgbClr val="FF0000"/>
                </a:solidFill>
                <a:latin typeface="Times New Roman" panose="02020603050405020304" pitchFamily="18" charset="0"/>
                <a:cs typeface="Times New Roman" panose="02020603050405020304" pitchFamily="18" charset="0"/>
              </a:rPr>
              <a:t> Tự lực cánh sinh, dựa v</a:t>
            </a:r>
            <a:r>
              <a:rPr lang="en-US" altLang="en-US" sz="2800" b="1" dirty="0">
                <a:solidFill>
                  <a:srgbClr val="FF0000"/>
                </a:solidFill>
                <a:latin typeface="Times New Roman" panose="02020603050405020304" pitchFamily="18" charset="0"/>
                <a:ea typeface="Times New Roman" panose="02020603050405020304" pitchFamily="18" charset="0"/>
              </a:rPr>
              <a:t>à</a:t>
            </a:r>
            <a:r>
              <a:rPr lang="en-US" altLang="en-US" sz="2800" b="1" dirty="0">
                <a:solidFill>
                  <a:srgbClr val="FF0000"/>
                </a:solidFill>
                <a:latin typeface="Times New Roman" panose="02020603050405020304" pitchFamily="18" charset="0"/>
                <a:cs typeface="Times New Roman" panose="02020603050405020304" pitchFamily="18" charset="0"/>
              </a:rPr>
              <a:t>o sức mình l</a:t>
            </a:r>
            <a:r>
              <a:rPr lang="en-US" altLang="en-US" sz="2800" b="1" dirty="0">
                <a:solidFill>
                  <a:srgbClr val="FF0000"/>
                </a:solidFill>
                <a:latin typeface="Times New Roman" panose="02020603050405020304" pitchFamily="18" charset="0"/>
                <a:ea typeface="Times New Roman" panose="02020603050405020304" pitchFamily="18" charset="0"/>
              </a:rPr>
              <a:t>à</a:t>
            </a:r>
            <a:r>
              <a:rPr lang="en-US" altLang="en-US" sz="2800" b="1" dirty="0">
                <a:solidFill>
                  <a:srgbClr val="FF0000"/>
                </a:solidFill>
                <a:latin typeface="Times New Roman" panose="02020603050405020304" pitchFamily="18" charset="0"/>
                <a:cs typeface="Times New Roman" panose="02020603050405020304" pitchFamily="18" charset="0"/>
              </a:rPr>
              <a:t> chính</a:t>
            </a:r>
            <a:endParaRPr lang="en-US" altLang="en-US" sz="2800" b="1" dirty="0">
              <a:solidFill>
                <a:srgbClr val="FF0000"/>
              </a:solidFill>
              <a:latin typeface="Times New Roman" panose="02020603050405020304" pitchFamily="18" charset="0"/>
              <a:cs typeface="Times New Roman" panose="02020603050405020304" pitchFamily="18" charset="0"/>
            </a:endParaRPr>
          </a:p>
          <a:p>
            <a:pPr algn="just" eaLnBrk="1" hangingPunct="1">
              <a:spcAft>
                <a:spcPct val="20000"/>
              </a:spcAft>
              <a:buClrTx/>
              <a:buSzTx/>
              <a:buFont typeface="Wingdings" panose="05000000000000000000" pitchFamily="2" charset="2"/>
              <a:buNone/>
            </a:pPr>
            <a:endParaRPr lang="en-US" altLang="en-US" dirty="0">
              <a:latin typeface="Times New Roman" panose="02020603050405020304" pitchFamily="18" charset="0"/>
              <a:ea typeface="Times New Roman" panose="02020603050405020304" pitchFamily="18" charset="0"/>
            </a:endParaRPr>
          </a:p>
        </p:txBody>
      </p:sp>
      <p:sp>
        <p:nvSpPr>
          <p:cNvPr id="61443" name="Rectangle 4"/>
          <p:cNvSpPr/>
          <p:nvPr/>
        </p:nvSpPr>
        <p:spPr>
          <a:xfrm>
            <a:off x="268288" y="1524000"/>
            <a:ext cx="8569325" cy="107791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spcBef>
                <a:spcPts val="100"/>
              </a:spcBef>
              <a:buFontTx/>
              <a:buNone/>
            </a:pPr>
            <a:r>
              <a:rPr lang="en-US" altLang="en-US" b="1" dirty="0">
                <a:solidFill>
                  <a:srgbClr val="C00000"/>
                </a:solidFill>
                <a:latin typeface="Times New Roman" panose="02020603050405020304" pitchFamily="18" charset="0"/>
                <a:cs typeface="Times New Roman" panose="02020603050405020304" pitchFamily="18" charset="0"/>
              </a:rPr>
              <a:t>e. Cách mạng giải phóng dân tộc phải được tiến h</a:t>
            </a:r>
            <a:r>
              <a:rPr lang="en-US" altLang="en-US" b="1" dirty="0">
                <a:solidFill>
                  <a:srgbClr val="C00000"/>
                </a:solidFill>
                <a:latin typeface="Times New Roman" panose="02020603050405020304" pitchFamily="18" charset="0"/>
                <a:ea typeface="Times New Roman" panose="02020603050405020304" pitchFamily="18" charset="0"/>
              </a:rPr>
              <a:t>à</a:t>
            </a:r>
            <a:r>
              <a:rPr lang="en-US" altLang="en-US" b="1" dirty="0">
                <a:solidFill>
                  <a:srgbClr val="C00000"/>
                </a:solidFill>
                <a:latin typeface="Times New Roman" panose="02020603050405020304" pitchFamily="18" charset="0"/>
                <a:cs typeface="Times New Roman" panose="02020603050405020304" pitchFamily="18" charset="0"/>
              </a:rPr>
              <a:t>nh bằng phương pháp bạo lực cách mạng</a:t>
            </a:r>
            <a:endParaRPr lang="en-US" altLang="en-US" b="1" dirty="0">
              <a:solidFill>
                <a:srgbClr val="C0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61446"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1448" name="Picture 9"/>
          <p:cNvPicPr>
            <a:picLocks noChangeAspect="1"/>
          </p:cNvPicPr>
          <p:nvPr/>
        </p:nvPicPr>
        <p:blipFill>
          <a:blip r:embed="rId2"/>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51">
                                            <p:txEl>
                                              <p:charRg st="0" end="84"/>
                                            </p:txEl>
                                          </p:spTgt>
                                        </p:tgtEl>
                                        <p:attrNameLst>
                                          <p:attrName>style.visibility</p:attrName>
                                        </p:attrNameLst>
                                      </p:cBhvr>
                                      <p:to>
                                        <p:strVal val="visible"/>
                                      </p:to>
                                    </p:set>
                                    <p:animEffect transition="in" filter="blinds(horizontal)">
                                      <p:cBhvr>
                                        <p:cTn id="7" dur="500"/>
                                        <p:tgtEl>
                                          <p:spTgt spid="27651">
                                            <p:txEl>
                                              <p:charRg st="0" end="8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7651">
                                            <p:txEl>
                                              <p:charRg st="84" end="109"/>
                                            </p:txEl>
                                          </p:spTgt>
                                        </p:tgtEl>
                                        <p:attrNameLst>
                                          <p:attrName>style.visibility</p:attrName>
                                        </p:attrNameLst>
                                      </p:cBhvr>
                                      <p:to>
                                        <p:strVal val="visible"/>
                                      </p:to>
                                    </p:set>
                                    <p:animEffect transition="in" filter="blinds(horizontal)">
                                      <p:cBhvr>
                                        <p:cTn id="12" dur="500"/>
                                        <p:tgtEl>
                                          <p:spTgt spid="27651">
                                            <p:txEl>
                                              <p:charRg st="84" end="109"/>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7651">
                                            <p:txEl>
                                              <p:charRg st="109" end="132"/>
                                            </p:txEl>
                                          </p:spTgt>
                                        </p:tgtEl>
                                        <p:attrNameLst>
                                          <p:attrName>style.visibility</p:attrName>
                                        </p:attrNameLst>
                                      </p:cBhvr>
                                      <p:to>
                                        <p:strVal val="visible"/>
                                      </p:to>
                                    </p:set>
                                    <p:animEffect transition="in" filter="blinds(horizontal)">
                                      <p:cBhvr>
                                        <p:cTn id="17" dur="500"/>
                                        <p:tgtEl>
                                          <p:spTgt spid="27651">
                                            <p:txEl>
                                              <p:charRg st="109" end="13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7651">
                                            <p:txEl>
                                              <p:charRg st="132" end="155"/>
                                            </p:txEl>
                                          </p:spTgt>
                                        </p:tgtEl>
                                        <p:attrNameLst>
                                          <p:attrName>style.visibility</p:attrName>
                                        </p:attrNameLst>
                                      </p:cBhvr>
                                      <p:to>
                                        <p:strVal val="visible"/>
                                      </p:to>
                                    </p:set>
                                    <p:animEffect transition="in" filter="blinds(horizontal)">
                                      <p:cBhvr>
                                        <p:cTn id="22" dur="500"/>
                                        <p:tgtEl>
                                          <p:spTgt spid="27651">
                                            <p:txEl>
                                              <p:charRg st="132" end="15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7651">
                                            <p:txEl>
                                              <p:charRg st="155" end="200"/>
                                            </p:txEl>
                                          </p:spTgt>
                                        </p:tgtEl>
                                        <p:attrNameLst>
                                          <p:attrName>style.visibility</p:attrName>
                                        </p:attrNameLst>
                                      </p:cBhvr>
                                      <p:to>
                                        <p:strVal val="visible"/>
                                      </p:to>
                                    </p:set>
                                    <p:animEffect transition="in" filter="blinds(horizontal)">
                                      <p:cBhvr>
                                        <p:cTn id="27" dur="500"/>
                                        <p:tgtEl>
                                          <p:spTgt spid="27651">
                                            <p:txEl>
                                              <p:charRg st="155" end="20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object 2"/>
          <p:cNvSpPr/>
          <p:nvPr/>
        </p:nvSpPr>
        <p:spPr>
          <a:xfrm>
            <a:off x="1277938" y="1506538"/>
            <a:ext cx="7065962" cy="4662487"/>
          </a:xfrm>
          <a:custGeom>
            <a:avLst/>
            <a:gdLst/>
            <a:ahLst/>
            <a:cxnLst>
              <a:cxn ang="0">
                <a:pos x="115431" y="288"/>
              </a:cxn>
              <a:cxn ang="0">
                <a:pos x="0" y="21453"/>
              </a:cxn>
              <a:cxn ang="0">
                <a:pos x="192" y="21607"/>
              </a:cxn>
              <a:cxn ang="0">
                <a:pos x="115942" y="420"/>
              </a:cxn>
              <a:cxn ang="0">
                <a:pos x="116057" y="312"/>
              </a:cxn>
              <a:cxn ang="0">
                <a:pos x="115431" y="288"/>
              </a:cxn>
              <a:cxn ang="0">
                <a:pos x="116869" y="208"/>
              </a:cxn>
              <a:cxn ang="0">
                <a:pos x="115865" y="208"/>
              </a:cxn>
              <a:cxn ang="0">
                <a:pos x="116249" y="364"/>
              </a:cxn>
              <a:cxn ang="0">
                <a:pos x="115942" y="420"/>
              </a:cxn>
              <a:cxn ang="0">
                <a:pos x="115672" y="675"/>
              </a:cxn>
              <a:cxn ang="0">
                <a:pos x="116869" y="208"/>
              </a:cxn>
              <a:cxn ang="0">
                <a:pos x="115865" y="208"/>
              </a:cxn>
              <a:cxn ang="0">
                <a:pos x="115431" y="288"/>
              </a:cxn>
              <a:cxn ang="0">
                <a:pos x="116057" y="312"/>
              </a:cxn>
              <a:cxn ang="0">
                <a:pos x="115942" y="420"/>
              </a:cxn>
              <a:cxn ang="0">
                <a:pos x="116249" y="364"/>
              </a:cxn>
              <a:cxn ang="0">
                <a:pos x="115865" y="208"/>
              </a:cxn>
              <a:cxn ang="0">
                <a:pos x="117399" y="0"/>
              </a:cxn>
              <a:cxn ang="0">
                <a:pos x="114714" y="260"/>
              </a:cxn>
              <a:cxn ang="0">
                <a:pos x="115431" y="288"/>
              </a:cxn>
              <a:cxn ang="0">
                <a:pos x="115865" y="208"/>
              </a:cxn>
              <a:cxn ang="0">
                <a:pos x="116869" y="208"/>
              </a:cxn>
              <a:cxn ang="0">
                <a:pos x="117399" y="0"/>
              </a:cxn>
            </a:cxnLst>
            <a:pathLst>
              <a:path w="7772400" h="5283200">
                <a:moveTo>
                  <a:pt x="7642037" y="70276"/>
                </a:moveTo>
                <a:lnTo>
                  <a:pt x="0" y="5245100"/>
                </a:lnTo>
                <a:lnTo>
                  <a:pt x="12700" y="5283200"/>
                </a:lnTo>
                <a:lnTo>
                  <a:pt x="7675962" y="102581"/>
                </a:lnTo>
                <a:lnTo>
                  <a:pt x="7683500" y="76200"/>
                </a:lnTo>
                <a:lnTo>
                  <a:pt x="7642037" y="70276"/>
                </a:lnTo>
                <a:close/>
              </a:path>
              <a:path w="7772400" h="5283200">
                <a:moveTo>
                  <a:pt x="7737230" y="50800"/>
                </a:moveTo>
                <a:lnTo>
                  <a:pt x="7670800" y="50800"/>
                </a:lnTo>
                <a:lnTo>
                  <a:pt x="7696200" y="88900"/>
                </a:lnTo>
                <a:lnTo>
                  <a:pt x="7675962" y="102581"/>
                </a:lnTo>
                <a:lnTo>
                  <a:pt x="7658100" y="165100"/>
                </a:lnTo>
                <a:lnTo>
                  <a:pt x="7737230" y="50800"/>
                </a:lnTo>
                <a:close/>
              </a:path>
              <a:path w="7772400" h="5283200">
                <a:moveTo>
                  <a:pt x="7670800" y="50800"/>
                </a:moveTo>
                <a:lnTo>
                  <a:pt x="7642037" y="70276"/>
                </a:lnTo>
                <a:lnTo>
                  <a:pt x="7683500" y="76200"/>
                </a:lnTo>
                <a:lnTo>
                  <a:pt x="7675962" y="102581"/>
                </a:lnTo>
                <a:lnTo>
                  <a:pt x="7696200" y="88900"/>
                </a:lnTo>
                <a:lnTo>
                  <a:pt x="7670800" y="50800"/>
                </a:lnTo>
                <a:close/>
              </a:path>
              <a:path w="7772400" h="5283200">
                <a:moveTo>
                  <a:pt x="7772400" y="0"/>
                </a:moveTo>
                <a:lnTo>
                  <a:pt x="7594600" y="63500"/>
                </a:lnTo>
                <a:lnTo>
                  <a:pt x="7642037" y="70276"/>
                </a:lnTo>
                <a:lnTo>
                  <a:pt x="7670800" y="50800"/>
                </a:lnTo>
                <a:lnTo>
                  <a:pt x="7737230" y="50800"/>
                </a:lnTo>
                <a:lnTo>
                  <a:pt x="7772400" y="0"/>
                </a:lnTo>
                <a:close/>
              </a:path>
            </a:pathLst>
          </a:custGeom>
          <a:solidFill>
            <a:srgbClr val="FF66CC">
              <a:alpha val="100000"/>
            </a:srgbClr>
          </a:solidFill>
          <a:ln w="9525">
            <a:noFill/>
          </a:ln>
        </p:spPr>
        <p:txBody>
          <a:bodyPr/>
          <a:p>
            <a:endParaRPr lang="en-US"/>
          </a:p>
        </p:txBody>
      </p:sp>
      <p:sp>
        <p:nvSpPr>
          <p:cNvPr id="62467" name="object 3"/>
          <p:cNvSpPr/>
          <p:nvPr/>
        </p:nvSpPr>
        <p:spPr>
          <a:xfrm>
            <a:off x="6731000" y="260667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68" name="object 4"/>
          <p:cNvSpPr/>
          <p:nvPr/>
        </p:nvSpPr>
        <p:spPr>
          <a:xfrm>
            <a:off x="6731000" y="26860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69" name="object 5"/>
          <p:cNvSpPr/>
          <p:nvPr/>
        </p:nvSpPr>
        <p:spPr>
          <a:xfrm>
            <a:off x="6731000" y="276383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70" name="object 6"/>
          <p:cNvSpPr/>
          <p:nvPr/>
        </p:nvSpPr>
        <p:spPr>
          <a:xfrm>
            <a:off x="6731000" y="284162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71" name="object 7"/>
          <p:cNvSpPr/>
          <p:nvPr/>
        </p:nvSpPr>
        <p:spPr>
          <a:xfrm>
            <a:off x="6737350" y="2898775"/>
            <a:ext cx="0" cy="55563"/>
          </a:xfrm>
          <a:custGeom>
            <a:avLst/>
            <a:gdLst/>
            <a:ahLst/>
            <a:cxnLst>
              <a:cxn ang="0">
                <a:pos x="0" y="0"/>
              </a:cxn>
              <a:cxn ang="0">
                <a:pos x="0" y="179"/>
              </a:cxn>
            </a:cxnLst>
            <a:pathLst>
              <a:path h="63500">
                <a:moveTo>
                  <a:pt x="0" y="0"/>
                </a:moveTo>
                <a:lnTo>
                  <a:pt x="0" y="6350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472" name="object 8"/>
          <p:cNvSpPr/>
          <p:nvPr/>
        </p:nvSpPr>
        <p:spPr>
          <a:xfrm>
            <a:off x="6731000" y="300990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73" name="object 9"/>
          <p:cNvSpPr/>
          <p:nvPr/>
        </p:nvSpPr>
        <p:spPr>
          <a:xfrm>
            <a:off x="6731000" y="308927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74" name="object 10"/>
          <p:cNvSpPr/>
          <p:nvPr/>
        </p:nvSpPr>
        <p:spPr>
          <a:xfrm>
            <a:off x="6731000" y="316706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75" name="object 11"/>
          <p:cNvSpPr/>
          <p:nvPr/>
        </p:nvSpPr>
        <p:spPr>
          <a:xfrm>
            <a:off x="6731000" y="32448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76" name="object 12"/>
          <p:cNvSpPr/>
          <p:nvPr/>
        </p:nvSpPr>
        <p:spPr>
          <a:xfrm>
            <a:off x="6731000" y="332422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77" name="object 13"/>
          <p:cNvSpPr/>
          <p:nvPr/>
        </p:nvSpPr>
        <p:spPr>
          <a:xfrm>
            <a:off x="6731000" y="340201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78" name="object 14"/>
          <p:cNvSpPr/>
          <p:nvPr/>
        </p:nvSpPr>
        <p:spPr>
          <a:xfrm>
            <a:off x="6731000" y="348138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79" name="object 15"/>
          <p:cNvSpPr/>
          <p:nvPr/>
        </p:nvSpPr>
        <p:spPr>
          <a:xfrm>
            <a:off x="6731000" y="355917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80" name="object 16"/>
          <p:cNvSpPr/>
          <p:nvPr/>
        </p:nvSpPr>
        <p:spPr>
          <a:xfrm>
            <a:off x="6731000" y="36385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81" name="object 17"/>
          <p:cNvSpPr/>
          <p:nvPr/>
        </p:nvSpPr>
        <p:spPr>
          <a:xfrm>
            <a:off x="6731000" y="371633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82" name="object 18"/>
          <p:cNvSpPr/>
          <p:nvPr/>
        </p:nvSpPr>
        <p:spPr>
          <a:xfrm>
            <a:off x="6731000" y="379412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83" name="object 19"/>
          <p:cNvSpPr/>
          <p:nvPr/>
        </p:nvSpPr>
        <p:spPr>
          <a:xfrm>
            <a:off x="6731000" y="387350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84" name="object 20"/>
          <p:cNvSpPr/>
          <p:nvPr/>
        </p:nvSpPr>
        <p:spPr>
          <a:xfrm>
            <a:off x="6731000" y="395128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85" name="object 21"/>
          <p:cNvSpPr/>
          <p:nvPr/>
        </p:nvSpPr>
        <p:spPr>
          <a:xfrm>
            <a:off x="6731000" y="403066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86" name="object 22"/>
          <p:cNvSpPr/>
          <p:nvPr/>
        </p:nvSpPr>
        <p:spPr>
          <a:xfrm>
            <a:off x="6731000" y="41084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87" name="object 23"/>
          <p:cNvSpPr/>
          <p:nvPr/>
        </p:nvSpPr>
        <p:spPr>
          <a:xfrm>
            <a:off x="6731000" y="418623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88" name="object 24"/>
          <p:cNvSpPr/>
          <p:nvPr/>
        </p:nvSpPr>
        <p:spPr>
          <a:xfrm>
            <a:off x="6731000" y="426561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89" name="object 25"/>
          <p:cNvSpPr/>
          <p:nvPr/>
        </p:nvSpPr>
        <p:spPr>
          <a:xfrm>
            <a:off x="6731000" y="434340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90" name="object 26"/>
          <p:cNvSpPr/>
          <p:nvPr/>
        </p:nvSpPr>
        <p:spPr>
          <a:xfrm>
            <a:off x="6731000" y="442277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91" name="object 27"/>
          <p:cNvSpPr/>
          <p:nvPr/>
        </p:nvSpPr>
        <p:spPr>
          <a:xfrm>
            <a:off x="6731000" y="450056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92" name="object 28"/>
          <p:cNvSpPr/>
          <p:nvPr/>
        </p:nvSpPr>
        <p:spPr>
          <a:xfrm>
            <a:off x="6731000" y="45783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93" name="object 29"/>
          <p:cNvSpPr/>
          <p:nvPr/>
        </p:nvSpPr>
        <p:spPr>
          <a:xfrm>
            <a:off x="6731000" y="465772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94" name="object 30"/>
          <p:cNvSpPr/>
          <p:nvPr/>
        </p:nvSpPr>
        <p:spPr>
          <a:xfrm>
            <a:off x="6731000" y="473551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95" name="object 31"/>
          <p:cNvSpPr/>
          <p:nvPr/>
        </p:nvSpPr>
        <p:spPr>
          <a:xfrm>
            <a:off x="6731000" y="481488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96" name="object 32"/>
          <p:cNvSpPr/>
          <p:nvPr/>
        </p:nvSpPr>
        <p:spPr>
          <a:xfrm>
            <a:off x="6731000" y="489267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97" name="object 33"/>
          <p:cNvSpPr/>
          <p:nvPr/>
        </p:nvSpPr>
        <p:spPr>
          <a:xfrm>
            <a:off x="6731000" y="49720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98" name="object 34"/>
          <p:cNvSpPr/>
          <p:nvPr/>
        </p:nvSpPr>
        <p:spPr>
          <a:xfrm>
            <a:off x="6731000" y="504983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499" name="object 35"/>
          <p:cNvSpPr/>
          <p:nvPr/>
        </p:nvSpPr>
        <p:spPr>
          <a:xfrm>
            <a:off x="6731000" y="512762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00" name="object 36"/>
          <p:cNvSpPr/>
          <p:nvPr/>
        </p:nvSpPr>
        <p:spPr>
          <a:xfrm>
            <a:off x="6731000" y="520700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01" name="object 37"/>
          <p:cNvSpPr/>
          <p:nvPr/>
        </p:nvSpPr>
        <p:spPr>
          <a:xfrm>
            <a:off x="6731000" y="528478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02" name="object 38"/>
          <p:cNvSpPr/>
          <p:nvPr/>
        </p:nvSpPr>
        <p:spPr>
          <a:xfrm>
            <a:off x="6731000" y="536416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03" name="object 39"/>
          <p:cNvSpPr/>
          <p:nvPr/>
        </p:nvSpPr>
        <p:spPr>
          <a:xfrm>
            <a:off x="6731000" y="54419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04" name="object 40"/>
          <p:cNvSpPr/>
          <p:nvPr/>
        </p:nvSpPr>
        <p:spPr>
          <a:xfrm>
            <a:off x="6731000" y="551973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05" name="object 41"/>
          <p:cNvSpPr/>
          <p:nvPr/>
        </p:nvSpPr>
        <p:spPr>
          <a:xfrm>
            <a:off x="6731000" y="559911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06" name="object 42"/>
          <p:cNvSpPr/>
          <p:nvPr/>
        </p:nvSpPr>
        <p:spPr>
          <a:xfrm>
            <a:off x="6731000" y="567690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07" name="object 43"/>
          <p:cNvSpPr/>
          <p:nvPr/>
        </p:nvSpPr>
        <p:spPr>
          <a:xfrm>
            <a:off x="6731000" y="575627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08" name="object 44"/>
          <p:cNvSpPr/>
          <p:nvPr/>
        </p:nvSpPr>
        <p:spPr>
          <a:xfrm>
            <a:off x="6731000" y="583406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09" name="object 45"/>
          <p:cNvSpPr/>
          <p:nvPr/>
        </p:nvSpPr>
        <p:spPr>
          <a:xfrm>
            <a:off x="6731000" y="59118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10" name="object 46"/>
          <p:cNvSpPr/>
          <p:nvPr/>
        </p:nvSpPr>
        <p:spPr>
          <a:xfrm>
            <a:off x="6731000" y="599122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11" name="object 47"/>
          <p:cNvSpPr/>
          <p:nvPr/>
        </p:nvSpPr>
        <p:spPr>
          <a:xfrm>
            <a:off x="6731000" y="606901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12" name="object 48"/>
          <p:cNvSpPr/>
          <p:nvPr/>
        </p:nvSpPr>
        <p:spPr>
          <a:xfrm>
            <a:off x="6731000" y="614838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13" name="object 49"/>
          <p:cNvSpPr/>
          <p:nvPr/>
        </p:nvSpPr>
        <p:spPr>
          <a:xfrm>
            <a:off x="5334000" y="354806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14" name="object 50"/>
          <p:cNvSpPr/>
          <p:nvPr/>
        </p:nvSpPr>
        <p:spPr>
          <a:xfrm>
            <a:off x="5334000" y="36258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15" name="object 51"/>
          <p:cNvSpPr/>
          <p:nvPr/>
        </p:nvSpPr>
        <p:spPr>
          <a:xfrm>
            <a:off x="5334000" y="370522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16" name="object 52"/>
          <p:cNvSpPr/>
          <p:nvPr/>
        </p:nvSpPr>
        <p:spPr>
          <a:xfrm>
            <a:off x="5334000" y="378301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17" name="object 53"/>
          <p:cNvSpPr/>
          <p:nvPr/>
        </p:nvSpPr>
        <p:spPr>
          <a:xfrm>
            <a:off x="5334000" y="3840163"/>
            <a:ext cx="11113" cy="290512"/>
          </a:xfrm>
          <a:custGeom>
            <a:avLst/>
            <a:gdLst/>
            <a:ahLst/>
            <a:cxnLst>
              <a:cxn ang="0">
                <a:pos x="36" y="0"/>
              </a:cxn>
              <a:cxn ang="0">
                <a:pos x="0" y="0"/>
              </a:cxn>
              <a:cxn ang="0">
                <a:pos x="0" y="227"/>
              </a:cxn>
              <a:cxn ang="0">
                <a:pos x="36" y="182"/>
              </a:cxn>
              <a:cxn ang="0">
                <a:pos x="36" y="0"/>
              </a:cxn>
              <a:cxn ang="0">
                <a:pos x="36" y="318"/>
              </a:cxn>
              <a:cxn ang="0">
                <a:pos x="0" y="362"/>
              </a:cxn>
              <a:cxn ang="0">
                <a:pos x="0" y="545"/>
              </a:cxn>
              <a:cxn ang="0">
                <a:pos x="36" y="545"/>
              </a:cxn>
              <a:cxn ang="0">
                <a:pos x="36" y="318"/>
              </a:cxn>
              <a:cxn ang="0">
                <a:pos x="36" y="681"/>
              </a:cxn>
              <a:cxn ang="0">
                <a:pos x="0" y="681"/>
              </a:cxn>
              <a:cxn ang="0">
                <a:pos x="0" y="861"/>
              </a:cxn>
              <a:cxn ang="0">
                <a:pos x="36" y="861"/>
              </a:cxn>
              <a:cxn ang="0">
                <a:pos x="36" y="681"/>
              </a:cxn>
              <a:cxn ang="0">
                <a:pos x="36" y="998"/>
              </a:cxn>
              <a:cxn ang="0">
                <a:pos x="0" y="998"/>
              </a:cxn>
              <a:cxn ang="0">
                <a:pos x="0" y="1180"/>
              </a:cxn>
              <a:cxn ang="0">
                <a:pos x="36" y="1180"/>
              </a:cxn>
              <a:cxn ang="0">
                <a:pos x="36" y="998"/>
              </a:cxn>
            </a:cxnLst>
            <a:pathLst>
              <a:path w="12700" h="330200">
                <a:moveTo>
                  <a:pt x="12700" y="0"/>
                </a:moveTo>
                <a:lnTo>
                  <a:pt x="0" y="0"/>
                </a:lnTo>
                <a:lnTo>
                  <a:pt x="0" y="63500"/>
                </a:lnTo>
                <a:lnTo>
                  <a:pt x="12700" y="50800"/>
                </a:lnTo>
                <a:lnTo>
                  <a:pt x="12700" y="0"/>
                </a:lnTo>
                <a:close/>
              </a:path>
              <a:path w="12700" h="330200">
                <a:moveTo>
                  <a:pt x="12700" y="88900"/>
                </a:moveTo>
                <a:lnTo>
                  <a:pt x="0" y="101600"/>
                </a:lnTo>
                <a:lnTo>
                  <a:pt x="0" y="152400"/>
                </a:lnTo>
                <a:lnTo>
                  <a:pt x="12700" y="152400"/>
                </a:lnTo>
                <a:lnTo>
                  <a:pt x="12700" y="88900"/>
                </a:lnTo>
                <a:close/>
              </a:path>
              <a:path w="12700" h="330200">
                <a:moveTo>
                  <a:pt x="12700" y="190500"/>
                </a:moveTo>
                <a:lnTo>
                  <a:pt x="0" y="190500"/>
                </a:lnTo>
                <a:lnTo>
                  <a:pt x="0" y="241300"/>
                </a:lnTo>
                <a:lnTo>
                  <a:pt x="12700" y="241300"/>
                </a:lnTo>
                <a:lnTo>
                  <a:pt x="12700" y="190500"/>
                </a:lnTo>
                <a:close/>
              </a:path>
              <a:path w="12700" h="330200">
                <a:moveTo>
                  <a:pt x="12700" y="279400"/>
                </a:moveTo>
                <a:lnTo>
                  <a:pt x="0" y="279400"/>
                </a:lnTo>
                <a:lnTo>
                  <a:pt x="0" y="330200"/>
                </a:lnTo>
                <a:lnTo>
                  <a:pt x="12700" y="330200"/>
                </a:lnTo>
                <a:lnTo>
                  <a:pt x="12700" y="279400"/>
                </a:lnTo>
                <a:close/>
              </a:path>
            </a:pathLst>
          </a:custGeom>
          <a:solidFill>
            <a:srgbClr val="000000">
              <a:alpha val="100000"/>
            </a:srgbClr>
          </a:solidFill>
          <a:ln w="9525">
            <a:noFill/>
          </a:ln>
        </p:spPr>
        <p:txBody>
          <a:bodyPr/>
          <a:p>
            <a:endParaRPr lang="en-US"/>
          </a:p>
        </p:txBody>
      </p:sp>
      <p:sp>
        <p:nvSpPr>
          <p:cNvPr id="62518" name="object 54"/>
          <p:cNvSpPr/>
          <p:nvPr/>
        </p:nvSpPr>
        <p:spPr>
          <a:xfrm>
            <a:off x="5334000" y="4164013"/>
            <a:ext cx="23813" cy="280987"/>
          </a:xfrm>
          <a:custGeom>
            <a:avLst/>
            <a:gdLst/>
            <a:ahLst/>
            <a:cxnLst>
              <a:cxn ang="0">
                <a:pos x="743" y="0"/>
              </a:cxn>
              <a:cxn ang="0">
                <a:pos x="0" y="0"/>
              </a:cxn>
              <a:cxn ang="0">
                <a:pos x="0" y="235"/>
              </a:cxn>
              <a:cxn ang="0">
                <a:pos x="743" y="235"/>
              </a:cxn>
              <a:cxn ang="0">
                <a:pos x="743" y="0"/>
              </a:cxn>
              <a:cxn ang="0">
                <a:pos x="743" y="412"/>
              </a:cxn>
              <a:cxn ang="0">
                <a:pos x="0" y="412"/>
              </a:cxn>
              <a:cxn ang="0">
                <a:pos x="0" y="648"/>
              </a:cxn>
              <a:cxn ang="0">
                <a:pos x="743" y="648"/>
              </a:cxn>
              <a:cxn ang="0">
                <a:pos x="743" y="412"/>
              </a:cxn>
              <a:cxn ang="0">
                <a:pos x="743" y="823"/>
              </a:cxn>
              <a:cxn ang="0">
                <a:pos x="0" y="823"/>
              </a:cxn>
              <a:cxn ang="0">
                <a:pos x="0" y="1059"/>
              </a:cxn>
              <a:cxn ang="0">
                <a:pos x="743" y="1059"/>
              </a:cxn>
              <a:cxn ang="0">
                <a:pos x="743" y="823"/>
              </a:cxn>
              <a:cxn ang="0">
                <a:pos x="1484" y="1235"/>
              </a:cxn>
              <a:cxn ang="0">
                <a:pos x="0" y="1235"/>
              </a:cxn>
              <a:cxn ang="0">
                <a:pos x="743" y="1469"/>
              </a:cxn>
              <a:cxn ang="0">
                <a:pos x="1484" y="1469"/>
              </a:cxn>
              <a:cxn ang="0">
                <a:pos x="1484" y="1235"/>
              </a:cxn>
            </a:cxnLst>
            <a:pathLst>
              <a:path w="25400" h="317500">
                <a:moveTo>
                  <a:pt x="12700" y="0"/>
                </a:moveTo>
                <a:lnTo>
                  <a:pt x="0" y="0"/>
                </a:lnTo>
                <a:lnTo>
                  <a:pt x="0" y="50800"/>
                </a:lnTo>
                <a:lnTo>
                  <a:pt x="12700" y="50800"/>
                </a:lnTo>
                <a:lnTo>
                  <a:pt x="12700" y="0"/>
                </a:lnTo>
                <a:close/>
              </a:path>
              <a:path w="25400" h="317500">
                <a:moveTo>
                  <a:pt x="12700" y="88900"/>
                </a:moveTo>
                <a:lnTo>
                  <a:pt x="0" y="88900"/>
                </a:lnTo>
                <a:lnTo>
                  <a:pt x="0" y="139700"/>
                </a:lnTo>
                <a:lnTo>
                  <a:pt x="12700" y="139700"/>
                </a:lnTo>
                <a:lnTo>
                  <a:pt x="12700" y="88900"/>
                </a:lnTo>
                <a:close/>
              </a:path>
              <a:path w="25400" h="317500">
                <a:moveTo>
                  <a:pt x="12700" y="177800"/>
                </a:moveTo>
                <a:lnTo>
                  <a:pt x="0" y="177800"/>
                </a:lnTo>
                <a:lnTo>
                  <a:pt x="0" y="228600"/>
                </a:lnTo>
                <a:lnTo>
                  <a:pt x="12700" y="228600"/>
                </a:lnTo>
                <a:lnTo>
                  <a:pt x="12700" y="177800"/>
                </a:lnTo>
                <a:close/>
              </a:path>
              <a:path w="25400" h="317500">
                <a:moveTo>
                  <a:pt x="25400" y="266700"/>
                </a:moveTo>
                <a:lnTo>
                  <a:pt x="0" y="266700"/>
                </a:lnTo>
                <a:lnTo>
                  <a:pt x="12700" y="317500"/>
                </a:lnTo>
                <a:lnTo>
                  <a:pt x="25400" y="317500"/>
                </a:lnTo>
                <a:lnTo>
                  <a:pt x="25400" y="266700"/>
                </a:lnTo>
                <a:close/>
              </a:path>
            </a:pathLst>
          </a:custGeom>
          <a:solidFill>
            <a:srgbClr val="000000">
              <a:alpha val="100000"/>
            </a:srgbClr>
          </a:solidFill>
          <a:ln w="9525">
            <a:noFill/>
          </a:ln>
        </p:spPr>
        <p:txBody>
          <a:bodyPr/>
          <a:p>
            <a:endParaRPr lang="en-US"/>
          </a:p>
        </p:txBody>
      </p:sp>
      <p:sp>
        <p:nvSpPr>
          <p:cNvPr id="62519" name="object 55"/>
          <p:cNvSpPr/>
          <p:nvPr/>
        </p:nvSpPr>
        <p:spPr>
          <a:xfrm>
            <a:off x="5345113" y="4500563"/>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20" name="object 56"/>
          <p:cNvSpPr/>
          <p:nvPr/>
        </p:nvSpPr>
        <p:spPr>
          <a:xfrm>
            <a:off x="5345113" y="457835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21" name="object 57"/>
          <p:cNvSpPr/>
          <p:nvPr/>
        </p:nvSpPr>
        <p:spPr>
          <a:xfrm>
            <a:off x="5345113" y="4657725"/>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22" name="object 58"/>
          <p:cNvSpPr/>
          <p:nvPr/>
        </p:nvSpPr>
        <p:spPr>
          <a:xfrm>
            <a:off x="5345113" y="4735513"/>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23" name="object 59"/>
          <p:cNvSpPr/>
          <p:nvPr/>
        </p:nvSpPr>
        <p:spPr>
          <a:xfrm>
            <a:off x="5345113" y="4814888"/>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24" name="object 60"/>
          <p:cNvSpPr/>
          <p:nvPr/>
        </p:nvSpPr>
        <p:spPr>
          <a:xfrm>
            <a:off x="5345113" y="4892675"/>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25" name="object 61"/>
          <p:cNvSpPr/>
          <p:nvPr/>
        </p:nvSpPr>
        <p:spPr>
          <a:xfrm>
            <a:off x="5345113" y="497205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26" name="object 62"/>
          <p:cNvSpPr/>
          <p:nvPr/>
        </p:nvSpPr>
        <p:spPr>
          <a:xfrm>
            <a:off x="5345113" y="5049838"/>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27" name="object 63"/>
          <p:cNvSpPr/>
          <p:nvPr/>
        </p:nvSpPr>
        <p:spPr>
          <a:xfrm>
            <a:off x="5345113" y="5127625"/>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28" name="object 64"/>
          <p:cNvSpPr/>
          <p:nvPr/>
        </p:nvSpPr>
        <p:spPr>
          <a:xfrm>
            <a:off x="5345113" y="520700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29" name="object 65"/>
          <p:cNvSpPr/>
          <p:nvPr/>
        </p:nvSpPr>
        <p:spPr>
          <a:xfrm>
            <a:off x="5345113" y="5284788"/>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30" name="object 66"/>
          <p:cNvSpPr/>
          <p:nvPr/>
        </p:nvSpPr>
        <p:spPr>
          <a:xfrm>
            <a:off x="5345113" y="5364163"/>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31" name="object 67"/>
          <p:cNvSpPr/>
          <p:nvPr/>
        </p:nvSpPr>
        <p:spPr>
          <a:xfrm>
            <a:off x="5345113" y="544195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32" name="object 68"/>
          <p:cNvSpPr/>
          <p:nvPr/>
        </p:nvSpPr>
        <p:spPr>
          <a:xfrm>
            <a:off x="5345113" y="5519738"/>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33" name="object 69"/>
          <p:cNvSpPr/>
          <p:nvPr/>
        </p:nvSpPr>
        <p:spPr>
          <a:xfrm>
            <a:off x="5345113" y="5599113"/>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34" name="object 70"/>
          <p:cNvSpPr/>
          <p:nvPr/>
        </p:nvSpPr>
        <p:spPr>
          <a:xfrm>
            <a:off x="5345113" y="567690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35" name="object 71"/>
          <p:cNvSpPr/>
          <p:nvPr/>
        </p:nvSpPr>
        <p:spPr>
          <a:xfrm>
            <a:off x="5345113" y="5756275"/>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36" name="object 72"/>
          <p:cNvSpPr/>
          <p:nvPr/>
        </p:nvSpPr>
        <p:spPr>
          <a:xfrm>
            <a:off x="5345113" y="5834063"/>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37" name="object 73"/>
          <p:cNvSpPr/>
          <p:nvPr/>
        </p:nvSpPr>
        <p:spPr>
          <a:xfrm>
            <a:off x="5345113" y="591185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38" name="object 74"/>
          <p:cNvSpPr/>
          <p:nvPr/>
        </p:nvSpPr>
        <p:spPr>
          <a:xfrm>
            <a:off x="5345113" y="5991225"/>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39" name="object 75"/>
          <p:cNvSpPr/>
          <p:nvPr/>
        </p:nvSpPr>
        <p:spPr>
          <a:xfrm>
            <a:off x="5357813" y="6069013"/>
            <a:ext cx="11112" cy="0"/>
          </a:xfrm>
          <a:custGeom>
            <a:avLst/>
            <a:gdLst/>
            <a:ahLst/>
            <a:cxnLst>
              <a:cxn ang="0">
                <a:pos x="0" y="0"/>
              </a:cxn>
              <a:cxn ang="0">
                <a:pos x="35"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40" name="object 76"/>
          <p:cNvSpPr/>
          <p:nvPr/>
        </p:nvSpPr>
        <p:spPr>
          <a:xfrm>
            <a:off x="5357813" y="6148388"/>
            <a:ext cx="11112" cy="0"/>
          </a:xfrm>
          <a:custGeom>
            <a:avLst/>
            <a:gdLst/>
            <a:ahLst/>
            <a:cxnLst>
              <a:cxn ang="0">
                <a:pos x="0" y="0"/>
              </a:cxn>
              <a:cxn ang="0">
                <a:pos x="35"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541" name="object 77"/>
          <p:cNvSpPr/>
          <p:nvPr/>
        </p:nvSpPr>
        <p:spPr>
          <a:xfrm>
            <a:off x="3983038" y="4332288"/>
            <a:ext cx="46037" cy="1782762"/>
          </a:xfrm>
          <a:custGeom>
            <a:avLst/>
            <a:gdLst/>
            <a:ahLst/>
            <a:cxnLst>
              <a:cxn ang="0">
                <a:pos x="500" y="0"/>
              </a:cxn>
              <a:cxn ang="0">
                <a:pos x="668" y="212"/>
              </a:cxn>
              <a:cxn ang="0">
                <a:pos x="668" y="370"/>
              </a:cxn>
              <a:cxn ang="0">
                <a:pos x="500" y="582"/>
              </a:cxn>
              <a:cxn ang="0">
                <a:pos x="668" y="370"/>
              </a:cxn>
              <a:cxn ang="0">
                <a:pos x="500" y="740"/>
              </a:cxn>
              <a:cxn ang="0">
                <a:pos x="668" y="952"/>
              </a:cxn>
              <a:cxn ang="0">
                <a:pos x="668" y="1110"/>
              </a:cxn>
              <a:cxn ang="0">
                <a:pos x="500" y="1321"/>
              </a:cxn>
              <a:cxn ang="0">
                <a:pos x="668" y="1110"/>
              </a:cxn>
              <a:cxn ang="0">
                <a:pos x="334" y="1692"/>
              </a:cxn>
              <a:cxn ang="0">
                <a:pos x="668" y="1533"/>
              </a:cxn>
              <a:cxn ang="0">
                <a:pos x="334" y="1850"/>
              </a:cxn>
              <a:cxn ang="0">
                <a:pos x="500" y="2113"/>
              </a:cxn>
              <a:cxn ang="0">
                <a:pos x="334" y="1850"/>
              </a:cxn>
              <a:cxn ang="0">
                <a:pos x="334" y="2484"/>
              </a:cxn>
              <a:cxn ang="0">
                <a:pos x="500" y="2273"/>
              </a:cxn>
              <a:cxn ang="0">
                <a:pos x="500" y="2642"/>
              </a:cxn>
              <a:cxn ang="0">
                <a:pos x="334" y="2853"/>
              </a:cxn>
              <a:cxn ang="0">
                <a:pos x="500" y="2642"/>
              </a:cxn>
              <a:cxn ang="0">
                <a:pos x="334" y="3012"/>
              </a:cxn>
              <a:cxn ang="0">
                <a:pos x="500" y="3224"/>
              </a:cxn>
              <a:cxn ang="0">
                <a:pos x="500" y="3382"/>
              </a:cxn>
              <a:cxn ang="0">
                <a:pos x="334" y="3593"/>
              </a:cxn>
              <a:cxn ang="0">
                <a:pos x="500" y="3382"/>
              </a:cxn>
              <a:cxn ang="0">
                <a:pos x="334" y="3752"/>
              </a:cxn>
              <a:cxn ang="0">
                <a:pos x="500" y="3963"/>
              </a:cxn>
              <a:cxn ang="0">
                <a:pos x="500" y="4122"/>
              </a:cxn>
              <a:cxn ang="0">
                <a:pos x="334" y="4334"/>
              </a:cxn>
              <a:cxn ang="0">
                <a:pos x="500" y="4122"/>
              </a:cxn>
              <a:cxn ang="0">
                <a:pos x="334" y="4493"/>
              </a:cxn>
              <a:cxn ang="0">
                <a:pos x="500" y="4704"/>
              </a:cxn>
              <a:cxn ang="0">
                <a:pos x="334" y="4862"/>
              </a:cxn>
              <a:cxn ang="0">
                <a:pos x="168" y="5074"/>
              </a:cxn>
              <a:cxn ang="0">
                <a:pos x="334" y="4862"/>
              </a:cxn>
              <a:cxn ang="0">
                <a:pos x="168" y="5232"/>
              </a:cxn>
              <a:cxn ang="0">
                <a:pos x="334" y="5443"/>
              </a:cxn>
              <a:cxn ang="0">
                <a:pos x="334" y="5602"/>
              </a:cxn>
              <a:cxn ang="0">
                <a:pos x="168" y="5815"/>
              </a:cxn>
              <a:cxn ang="0">
                <a:pos x="334" y="5602"/>
              </a:cxn>
              <a:cxn ang="0">
                <a:pos x="168" y="5973"/>
              </a:cxn>
              <a:cxn ang="0">
                <a:pos x="334" y="6184"/>
              </a:cxn>
              <a:cxn ang="0">
                <a:pos x="334" y="6342"/>
              </a:cxn>
              <a:cxn ang="0">
                <a:pos x="168" y="6553"/>
              </a:cxn>
              <a:cxn ang="0">
                <a:pos x="334" y="6342"/>
              </a:cxn>
              <a:cxn ang="0">
                <a:pos x="168" y="6712"/>
              </a:cxn>
              <a:cxn ang="0">
                <a:pos x="334" y="6923"/>
              </a:cxn>
              <a:cxn ang="0">
                <a:pos x="334" y="7082"/>
              </a:cxn>
              <a:cxn ang="0">
                <a:pos x="168" y="7293"/>
              </a:cxn>
              <a:cxn ang="0">
                <a:pos x="334" y="7082"/>
              </a:cxn>
              <a:cxn ang="0">
                <a:pos x="168" y="7452"/>
              </a:cxn>
              <a:cxn ang="0">
                <a:pos x="334" y="7663"/>
              </a:cxn>
              <a:cxn ang="0">
                <a:pos x="334" y="7822"/>
              </a:cxn>
              <a:cxn ang="0">
                <a:pos x="168" y="8034"/>
              </a:cxn>
              <a:cxn ang="0">
                <a:pos x="334" y="7822"/>
              </a:cxn>
              <a:cxn ang="0">
                <a:pos x="0" y="8192"/>
              </a:cxn>
              <a:cxn ang="0">
                <a:pos x="168" y="8404"/>
              </a:cxn>
            </a:cxnLst>
            <a:pathLst>
              <a:path w="50800" h="2019300">
                <a:moveTo>
                  <a:pt x="50800" y="0"/>
                </a:moveTo>
                <a:lnTo>
                  <a:pt x="38100" y="0"/>
                </a:lnTo>
                <a:lnTo>
                  <a:pt x="38100" y="50800"/>
                </a:lnTo>
                <a:lnTo>
                  <a:pt x="50800" y="50800"/>
                </a:lnTo>
                <a:lnTo>
                  <a:pt x="50800" y="0"/>
                </a:lnTo>
                <a:close/>
              </a:path>
              <a:path w="50800" h="2019300">
                <a:moveTo>
                  <a:pt x="50800" y="88900"/>
                </a:moveTo>
                <a:lnTo>
                  <a:pt x="38100" y="88900"/>
                </a:lnTo>
                <a:lnTo>
                  <a:pt x="38100" y="139700"/>
                </a:lnTo>
                <a:lnTo>
                  <a:pt x="50800" y="139700"/>
                </a:lnTo>
                <a:lnTo>
                  <a:pt x="50800" y="88900"/>
                </a:lnTo>
                <a:close/>
              </a:path>
              <a:path w="50800" h="2019300">
                <a:moveTo>
                  <a:pt x="50800" y="177800"/>
                </a:moveTo>
                <a:lnTo>
                  <a:pt x="38100" y="177800"/>
                </a:lnTo>
                <a:lnTo>
                  <a:pt x="38100" y="228600"/>
                </a:lnTo>
                <a:lnTo>
                  <a:pt x="50800" y="228600"/>
                </a:lnTo>
                <a:lnTo>
                  <a:pt x="50800" y="177800"/>
                </a:lnTo>
                <a:close/>
              </a:path>
              <a:path w="50800" h="2019300">
                <a:moveTo>
                  <a:pt x="50800" y="266700"/>
                </a:moveTo>
                <a:lnTo>
                  <a:pt x="38100" y="266700"/>
                </a:lnTo>
                <a:lnTo>
                  <a:pt x="38100" y="317500"/>
                </a:lnTo>
                <a:lnTo>
                  <a:pt x="50800" y="317500"/>
                </a:lnTo>
                <a:lnTo>
                  <a:pt x="50800" y="266700"/>
                </a:lnTo>
                <a:close/>
              </a:path>
              <a:path w="50800" h="2019300">
                <a:moveTo>
                  <a:pt x="38100" y="355600"/>
                </a:moveTo>
                <a:lnTo>
                  <a:pt x="25400" y="406400"/>
                </a:lnTo>
                <a:lnTo>
                  <a:pt x="38100" y="419100"/>
                </a:lnTo>
                <a:lnTo>
                  <a:pt x="50800" y="368300"/>
                </a:lnTo>
                <a:lnTo>
                  <a:pt x="38100" y="355600"/>
                </a:lnTo>
                <a:close/>
              </a:path>
              <a:path w="50800" h="2019300">
                <a:moveTo>
                  <a:pt x="25400" y="444500"/>
                </a:moveTo>
                <a:lnTo>
                  <a:pt x="25400" y="495300"/>
                </a:lnTo>
                <a:lnTo>
                  <a:pt x="38100" y="508000"/>
                </a:lnTo>
                <a:lnTo>
                  <a:pt x="38100" y="457200"/>
                </a:lnTo>
                <a:lnTo>
                  <a:pt x="25400" y="444500"/>
                </a:lnTo>
                <a:close/>
              </a:path>
              <a:path w="50800" h="2019300">
                <a:moveTo>
                  <a:pt x="25400" y="533400"/>
                </a:moveTo>
                <a:lnTo>
                  <a:pt x="25400" y="596900"/>
                </a:lnTo>
                <a:lnTo>
                  <a:pt x="38100" y="596900"/>
                </a:lnTo>
                <a:lnTo>
                  <a:pt x="38100" y="546100"/>
                </a:lnTo>
                <a:lnTo>
                  <a:pt x="25400" y="533400"/>
                </a:lnTo>
                <a:close/>
              </a:path>
              <a:path w="50800" h="2019300">
                <a:moveTo>
                  <a:pt x="38100" y="635000"/>
                </a:moveTo>
                <a:lnTo>
                  <a:pt x="25400" y="635000"/>
                </a:lnTo>
                <a:lnTo>
                  <a:pt x="25400" y="685800"/>
                </a:lnTo>
                <a:lnTo>
                  <a:pt x="38100" y="685800"/>
                </a:lnTo>
                <a:lnTo>
                  <a:pt x="38100" y="635000"/>
                </a:lnTo>
                <a:close/>
              </a:path>
              <a:path w="50800" h="2019300">
                <a:moveTo>
                  <a:pt x="38100" y="723900"/>
                </a:moveTo>
                <a:lnTo>
                  <a:pt x="25400" y="723900"/>
                </a:lnTo>
                <a:lnTo>
                  <a:pt x="25400" y="774700"/>
                </a:lnTo>
                <a:lnTo>
                  <a:pt x="38100" y="774700"/>
                </a:lnTo>
                <a:lnTo>
                  <a:pt x="38100" y="723900"/>
                </a:lnTo>
                <a:close/>
              </a:path>
              <a:path w="50800" h="2019300">
                <a:moveTo>
                  <a:pt x="38100" y="812800"/>
                </a:moveTo>
                <a:lnTo>
                  <a:pt x="25400" y="812800"/>
                </a:lnTo>
                <a:lnTo>
                  <a:pt x="25400" y="863600"/>
                </a:lnTo>
                <a:lnTo>
                  <a:pt x="38100" y="863600"/>
                </a:lnTo>
                <a:lnTo>
                  <a:pt x="38100" y="812800"/>
                </a:lnTo>
                <a:close/>
              </a:path>
              <a:path w="50800" h="2019300">
                <a:moveTo>
                  <a:pt x="38100" y="901700"/>
                </a:moveTo>
                <a:lnTo>
                  <a:pt x="25400" y="901700"/>
                </a:lnTo>
                <a:lnTo>
                  <a:pt x="25400" y="952500"/>
                </a:lnTo>
                <a:lnTo>
                  <a:pt x="38100" y="952500"/>
                </a:lnTo>
                <a:lnTo>
                  <a:pt x="38100" y="901700"/>
                </a:lnTo>
                <a:close/>
              </a:path>
              <a:path w="50800" h="2019300">
                <a:moveTo>
                  <a:pt x="38100" y="990600"/>
                </a:moveTo>
                <a:lnTo>
                  <a:pt x="25400" y="990600"/>
                </a:lnTo>
                <a:lnTo>
                  <a:pt x="25400" y="1041400"/>
                </a:lnTo>
                <a:lnTo>
                  <a:pt x="38100" y="1041400"/>
                </a:lnTo>
                <a:lnTo>
                  <a:pt x="38100" y="990600"/>
                </a:lnTo>
                <a:close/>
              </a:path>
              <a:path w="50800" h="2019300">
                <a:moveTo>
                  <a:pt x="38100" y="1079500"/>
                </a:moveTo>
                <a:lnTo>
                  <a:pt x="25400" y="1079500"/>
                </a:lnTo>
                <a:lnTo>
                  <a:pt x="25400" y="1130300"/>
                </a:lnTo>
                <a:lnTo>
                  <a:pt x="38100" y="1130300"/>
                </a:lnTo>
                <a:lnTo>
                  <a:pt x="38100" y="1079500"/>
                </a:lnTo>
                <a:close/>
              </a:path>
              <a:path w="50800" h="2019300">
                <a:moveTo>
                  <a:pt x="25400" y="1168400"/>
                </a:moveTo>
                <a:lnTo>
                  <a:pt x="12700" y="1168400"/>
                </a:lnTo>
                <a:lnTo>
                  <a:pt x="12700" y="1219200"/>
                </a:lnTo>
                <a:lnTo>
                  <a:pt x="25400" y="1219200"/>
                </a:lnTo>
                <a:lnTo>
                  <a:pt x="25400" y="1168400"/>
                </a:lnTo>
                <a:close/>
              </a:path>
              <a:path w="50800" h="2019300">
                <a:moveTo>
                  <a:pt x="25400" y="1257300"/>
                </a:moveTo>
                <a:lnTo>
                  <a:pt x="12700" y="1257300"/>
                </a:lnTo>
                <a:lnTo>
                  <a:pt x="12700" y="1308100"/>
                </a:lnTo>
                <a:lnTo>
                  <a:pt x="25400" y="1308100"/>
                </a:lnTo>
                <a:lnTo>
                  <a:pt x="25400" y="1257300"/>
                </a:lnTo>
                <a:close/>
              </a:path>
              <a:path w="50800" h="2019300">
                <a:moveTo>
                  <a:pt x="25400" y="1346200"/>
                </a:moveTo>
                <a:lnTo>
                  <a:pt x="12700" y="1346200"/>
                </a:lnTo>
                <a:lnTo>
                  <a:pt x="12700" y="1397000"/>
                </a:lnTo>
                <a:lnTo>
                  <a:pt x="25400" y="1397000"/>
                </a:lnTo>
                <a:lnTo>
                  <a:pt x="25400" y="1346200"/>
                </a:lnTo>
                <a:close/>
              </a:path>
              <a:path w="50800" h="2019300">
                <a:moveTo>
                  <a:pt x="25400" y="1435100"/>
                </a:moveTo>
                <a:lnTo>
                  <a:pt x="12700" y="1435100"/>
                </a:lnTo>
                <a:lnTo>
                  <a:pt x="12700" y="1485900"/>
                </a:lnTo>
                <a:lnTo>
                  <a:pt x="25400" y="1485900"/>
                </a:lnTo>
                <a:lnTo>
                  <a:pt x="25400" y="1435100"/>
                </a:lnTo>
                <a:close/>
              </a:path>
              <a:path w="50800" h="2019300">
                <a:moveTo>
                  <a:pt x="25400" y="1524000"/>
                </a:moveTo>
                <a:lnTo>
                  <a:pt x="12700" y="1524000"/>
                </a:lnTo>
                <a:lnTo>
                  <a:pt x="12700" y="1574800"/>
                </a:lnTo>
                <a:lnTo>
                  <a:pt x="25400" y="1574800"/>
                </a:lnTo>
                <a:lnTo>
                  <a:pt x="25400" y="1524000"/>
                </a:lnTo>
                <a:close/>
              </a:path>
              <a:path w="50800" h="2019300">
                <a:moveTo>
                  <a:pt x="25400" y="1612900"/>
                </a:moveTo>
                <a:lnTo>
                  <a:pt x="12700" y="1612900"/>
                </a:lnTo>
                <a:lnTo>
                  <a:pt x="12700" y="1663700"/>
                </a:lnTo>
                <a:lnTo>
                  <a:pt x="25400" y="1663700"/>
                </a:lnTo>
                <a:lnTo>
                  <a:pt x="25400" y="1612900"/>
                </a:lnTo>
                <a:close/>
              </a:path>
              <a:path w="50800" h="2019300">
                <a:moveTo>
                  <a:pt x="25400" y="1701800"/>
                </a:moveTo>
                <a:lnTo>
                  <a:pt x="12700" y="1701800"/>
                </a:lnTo>
                <a:lnTo>
                  <a:pt x="12700" y="1752600"/>
                </a:lnTo>
                <a:lnTo>
                  <a:pt x="25400" y="1752600"/>
                </a:lnTo>
                <a:lnTo>
                  <a:pt x="25400" y="1701800"/>
                </a:lnTo>
                <a:close/>
              </a:path>
              <a:path w="50800" h="2019300">
                <a:moveTo>
                  <a:pt x="25400" y="1790700"/>
                </a:moveTo>
                <a:lnTo>
                  <a:pt x="12700" y="1790700"/>
                </a:lnTo>
                <a:lnTo>
                  <a:pt x="12700" y="1841500"/>
                </a:lnTo>
                <a:lnTo>
                  <a:pt x="25400" y="1841500"/>
                </a:lnTo>
                <a:lnTo>
                  <a:pt x="25400" y="1790700"/>
                </a:lnTo>
                <a:close/>
              </a:path>
              <a:path w="50800" h="2019300">
                <a:moveTo>
                  <a:pt x="25400" y="1879600"/>
                </a:moveTo>
                <a:lnTo>
                  <a:pt x="12700" y="1879600"/>
                </a:lnTo>
                <a:lnTo>
                  <a:pt x="12700" y="1930400"/>
                </a:lnTo>
                <a:lnTo>
                  <a:pt x="25400" y="1930400"/>
                </a:lnTo>
                <a:lnTo>
                  <a:pt x="25400" y="1879600"/>
                </a:lnTo>
                <a:close/>
              </a:path>
              <a:path w="50800" h="2019300">
                <a:moveTo>
                  <a:pt x="12700" y="1968500"/>
                </a:moveTo>
                <a:lnTo>
                  <a:pt x="0" y="1968500"/>
                </a:lnTo>
                <a:lnTo>
                  <a:pt x="0" y="2019300"/>
                </a:lnTo>
                <a:lnTo>
                  <a:pt x="12700" y="2019300"/>
                </a:lnTo>
                <a:lnTo>
                  <a:pt x="12700" y="1968500"/>
                </a:lnTo>
                <a:close/>
              </a:path>
            </a:pathLst>
          </a:custGeom>
          <a:solidFill>
            <a:srgbClr val="000000">
              <a:alpha val="100000"/>
            </a:srgbClr>
          </a:solidFill>
          <a:ln w="9525">
            <a:noFill/>
          </a:ln>
        </p:spPr>
        <p:txBody>
          <a:bodyPr/>
          <a:p>
            <a:endParaRPr lang="en-US"/>
          </a:p>
        </p:txBody>
      </p:sp>
      <p:sp>
        <p:nvSpPr>
          <p:cNvPr id="62542" name="object 78"/>
          <p:cNvSpPr/>
          <p:nvPr/>
        </p:nvSpPr>
        <p:spPr>
          <a:xfrm>
            <a:off x="2632075" y="5207000"/>
            <a:ext cx="46038" cy="919163"/>
          </a:xfrm>
          <a:custGeom>
            <a:avLst/>
            <a:gdLst/>
            <a:ahLst/>
            <a:cxnLst>
              <a:cxn ang="0">
                <a:pos x="168" y="0"/>
              </a:cxn>
              <a:cxn ang="0">
                <a:pos x="0" y="0"/>
              </a:cxn>
              <a:cxn ang="0">
                <a:pos x="0" y="208"/>
              </a:cxn>
              <a:cxn ang="0">
                <a:pos x="168" y="208"/>
              </a:cxn>
              <a:cxn ang="0">
                <a:pos x="168" y="0"/>
              </a:cxn>
              <a:cxn ang="0">
                <a:pos x="168" y="365"/>
              </a:cxn>
              <a:cxn ang="0">
                <a:pos x="0" y="365"/>
              </a:cxn>
              <a:cxn ang="0">
                <a:pos x="0" y="575"/>
              </a:cxn>
              <a:cxn ang="0">
                <a:pos x="168" y="575"/>
              </a:cxn>
              <a:cxn ang="0">
                <a:pos x="168" y="365"/>
              </a:cxn>
              <a:cxn ang="0">
                <a:pos x="168" y="732"/>
              </a:cxn>
              <a:cxn ang="0">
                <a:pos x="0" y="732"/>
              </a:cxn>
              <a:cxn ang="0">
                <a:pos x="168" y="940"/>
              </a:cxn>
              <a:cxn ang="0">
                <a:pos x="335" y="940"/>
              </a:cxn>
              <a:cxn ang="0">
                <a:pos x="168" y="732"/>
              </a:cxn>
              <a:cxn ang="0">
                <a:pos x="335" y="1098"/>
              </a:cxn>
              <a:cxn ang="0">
                <a:pos x="168" y="1098"/>
              </a:cxn>
              <a:cxn ang="0">
                <a:pos x="168" y="1305"/>
              </a:cxn>
              <a:cxn ang="0">
                <a:pos x="335" y="1305"/>
              </a:cxn>
              <a:cxn ang="0">
                <a:pos x="335" y="1098"/>
              </a:cxn>
              <a:cxn ang="0">
                <a:pos x="335" y="1463"/>
              </a:cxn>
              <a:cxn ang="0">
                <a:pos x="168" y="1463"/>
              </a:cxn>
              <a:cxn ang="0">
                <a:pos x="168" y="1672"/>
              </a:cxn>
              <a:cxn ang="0">
                <a:pos x="335" y="1672"/>
              </a:cxn>
              <a:cxn ang="0">
                <a:pos x="335" y="1463"/>
              </a:cxn>
              <a:cxn ang="0">
                <a:pos x="335" y="1828"/>
              </a:cxn>
              <a:cxn ang="0">
                <a:pos x="168" y="1880"/>
              </a:cxn>
              <a:cxn ang="0">
                <a:pos x="168" y="2088"/>
              </a:cxn>
              <a:cxn ang="0">
                <a:pos x="335" y="2036"/>
              </a:cxn>
              <a:cxn ang="0">
                <a:pos x="335" y="1828"/>
              </a:cxn>
              <a:cxn ang="0">
                <a:pos x="335" y="2193"/>
              </a:cxn>
              <a:cxn ang="0">
                <a:pos x="168" y="2246"/>
              </a:cxn>
              <a:cxn ang="0">
                <a:pos x="335" y="2455"/>
              </a:cxn>
              <a:cxn ang="0">
                <a:pos x="501" y="2402"/>
              </a:cxn>
              <a:cxn ang="0">
                <a:pos x="335" y="2193"/>
              </a:cxn>
              <a:cxn ang="0">
                <a:pos x="501" y="2559"/>
              </a:cxn>
              <a:cxn ang="0">
                <a:pos x="335" y="2612"/>
              </a:cxn>
              <a:cxn ang="0">
                <a:pos x="335" y="2821"/>
              </a:cxn>
              <a:cxn ang="0">
                <a:pos x="501" y="2768"/>
              </a:cxn>
              <a:cxn ang="0">
                <a:pos x="501" y="2559"/>
              </a:cxn>
              <a:cxn ang="0">
                <a:pos x="501" y="2924"/>
              </a:cxn>
              <a:cxn ang="0">
                <a:pos x="335" y="2977"/>
              </a:cxn>
              <a:cxn ang="0">
                <a:pos x="335" y="3186"/>
              </a:cxn>
              <a:cxn ang="0">
                <a:pos x="501" y="3133"/>
              </a:cxn>
              <a:cxn ang="0">
                <a:pos x="501" y="2924"/>
              </a:cxn>
              <a:cxn ang="0">
                <a:pos x="501" y="3290"/>
              </a:cxn>
              <a:cxn ang="0">
                <a:pos x="335" y="3342"/>
              </a:cxn>
              <a:cxn ang="0">
                <a:pos x="335" y="3553"/>
              </a:cxn>
              <a:cxn ang="0">
                <a:pos x="501" y="3500"/>
              </a:cxn>
              <a:cxn ang="0">
                <a:pos x="501" y="3290"/>
              </a:cxn>
              <a:cxn ang="0">
                <a:pos x="501" y="3656"/>
              </a:cxn>
              <a:cxn ang="0">
                <a:pos x="335" y="3708"/>
              </a:cxn>
              <a:cxn ang="0">
                <a:pos x="501" y="3917"/>
              </a:cxn>
              <a:cxn ang="0">
                <a:pos x="668" y="3865"/>
              </a:cxn>
              <a:cxn ang="0">
                <a:pos x="501" y="3656"/>
              </a:cxn>
              <a:cxn ang="0">
                <a:pos x="668" y="4021"/>
              </a:cxn>
              <a:cxn ang="0">
                <a:pos x="501" y="4074"/>
              </a:cxn>
              <a:cxn ang="0">
                <a:pos x="501" y="4283"/>
              </a:cxn>
              <a:cxn ang="0">
                <a:pos x="668" y="4231"/>
              </a:cxn>
              <a:cxn ang="0">
                <a:pos x="668" y="4021"/>
              </a:cxn>
            </a:cxnLst>
            <a:pathLst>
              <a:path w="50800" h="1041400">
                <a:moveTo>
                  <a:pt x="12700" y="0"/>
                </a:moveTo>
                <a:lnTo>
                  <a:pt x="0" y="0"/>
                </a:lnTo>
                <a:lnTo>
                  <a:pt x="0" y="50800"/>
                </a:lnTo>
                <a:lnTo>
                  <a:pt x="12700" y="50800"/>
                </a:lnTo>
                <a:lnTo>
                  <a:pt x="12700" y="0"/>
                </a:lnTo>
                <a:close/>
              </a:path>
              <a:path w="50800" h="1041400">
                <a:moveTo>
                  <a:pt x="12700" y="88900"/>
                </a:moveTo>
                <a:lnTo>
                  <a:pt x="0" y="88900"/>
                </a:lnTo>
                <a:lnTo>
                  <a:pt x="0" y="139700"/>
                </a:lnTo>
                <a:lnTo>
                  <a:pt x="12700" y="139700"/>
                </a:lnTo>
                <a:lnTo>
                  <a:pt x="12700" y="88900"/>
                </a:lnTo>
                <a:close/>
              </a:path>
              <a:path w="50800" h="1041400">
                <a:moveTo>
                  <a:pt x="12700" y="177800"/>
                </a:moveTo>
                <a:lnTo>
                  <a:pt x="0" y="177800"/>
                </a:lnTo>
                <a:lnTo>
                  <a:pt x="12700" y="228600"/>
                </a:lnTo>
                <a:lnTo>
                  <a:pt x="25400" y="228600"/>
                </a:lnTo>
                <a:lnTo>
                  <a:pt x="12700" y="177800"/>
                </a:lnTo>
                <a:close/>
              </a:path>
              <a:path w="50800" h="1041400">
                <a:moveTo>
                  <a:pt x="25400" y="266700"/>
                </a:moveTo>
                <a:lnTo>
                  <a:pt x="12700" y="266700"/>
                </a:lnTo>
                <a:lnTo>
                  <a:pt x="12700" y="317500"/>
                </a:lnTo>
                <a:lnTo>
                  <a:pt x="25400" y="317500"/>
                </a:lnTo>
                <a:lnTo>
                  <a:pt x="25400" y="266700"/>
                </a:lnTo>
                <a:close/>
              </a:path>
              <a:path w="50800" h="1041400">
                <a:moveTo>
                  <a:pt x="25400" y="355600"/>
                </a:moveTo>
                <a:lnTo>
                  <a:pt x="12700" y="355600"/>
                </a:lnTo>
                <a:lnTo>
                  <a:pt x="12700" y="406400"/>
                </a:lnTo>
                <a:lnTo>
                  <a:pt x="25400" y="406400"/>
                </a:lnTo>
                <a:lnTo>
                  <a:pt x="25400" y="355600"/>
                </a:lnTo>
                <a:close/>
              </a:path>
              <a:path w="50800" h="1041400">
                <a:moveTo>
                  <a:pt x="25400" y="444500"/>
                </a:moveTo>
                <a:lnTo>
                  <a:pt x="12700" y="457200"/>
                </a:lnTo>
                <a:lnTo>
                  <a:pt x="12700" y="508000"/>
                </a:lnTo>
                <a:lnTo>
                  <a:pt x="25400" y="495300"/>
                </a:lnTo>
                <a:lnTo>
                  <a:pt x="25400" y="444500"/>
                </a:lnTo>
                <a:close/>
              </a:path>
              <a:path w="50800" h="1041400">
                <a:moveTo>
                  <a:pt x="25400" y="533400"/>
                </a:moveTo>
                <a:lnTo>
                  <a:pt x="12700" y="546100"/>
                </a:lnTo>
                <a:lnTo>
                  <a:pt x="25400" y="596900"/>
                </a:lnTo>
                <a:lnTo>
                  <a:pt x="38100" y="584200"/>
                </a:lnTo>
                <a:lnTo>
                  <a:pt x="25400" y="533400"/>
                </a:lnTo>
                <a:close/>
              </a:path>
              <a:path w="50800" h="1041400">
                <a:moveTo>
                  <a:pt x="38100" y="622300"/>
                </a:moveTo>
                <a:lnTo>
                  <a:pt x="25400" y="635000"/>
                </a:lnTo>
                <a:lnTo>
                  <a:pt x="25400" y="685800"/>
                </a:lnTo>
                <a:lnTo>
                  <a:pt x="38100" y="673100"/>
                </a:lnTo>
                <a:lnTo>
                  <a:pt x="38100" y="622300"/>
                </a:lnTo>
                <a:close/>
              </a:path>
              <a:path w="50800" h="1041400">
                <a:moveTo>
                  <a:pt x="38100" y="711200"/>
                </a:moveTo>
                <a:lnTo>
                  <a:pt x="25400" y="723900"/>
                </a:lnTo>
                <a:lnTo>
                  <a:pt x="25400" y="774700"/>
                </a:lnTo>
                <a:lnTo>
                  <a:pt x="38100" y="762000"/>
                </a:lnTo>
                <a:lnTo>
                  <a:pt x="38100" y="711200"/>
                </a:lnTo>
                <a:close/>
              </a:path>
              <a:path w="50800" h="1041400">
                <a:moveTo>
                  <a:pt x="38100" y="800100"/>
                </a:moveTo>
                <a:lnTo>
                  <a:pt x="25400" y="812800"/>
                </a:lnTo>
                <a:lnTo>
                  <a:pt x="25400" y="863600"/>
                </a:lnTo>
                <a:lnTo>
                  <a:pt x="38100" y="850900"/>
                </a:lnTo>
                <a:lnTo>
                  <a:pt x="38100" y="800100"/>
                </a:lnTo>
                <a:close/>
              </a:path>
              <a:path w="50800" h="1041400">
                <a:moveTo>
                  <a:pt x="38100" y="889000"/>
                </a:moveTo>
                <a:lnTo>
                  <a:pt x="25400" y="901700"/>
                </a:lnTo>
                <a:lnTo>
                  <a:pt x="38100" y="952500"/>
                </a:lnTo>
                <a:lnTo>
                  <a:pt x="50800" y="939800"/>
                </a:lnTo>
                <a:lnTo>
                  <a:pt x="38100" y="889000"/>
                </a:lnTo>
                <a:close/>
              </a:path>
              <a:path w="50800" h="1041400">
                <a:moveTo>
                  <a:pt x="50800" y="977900"/>
                </a:moveTo>
                <a:lnTo>
                  <a:pt x="38100" y="990600"/>
                </a:lnTo>
                <a:lnTo>
                  <a:pt x="38100" y="1041400"/>
                </a:lnTo>
                <a:lnTo>
                  <a:pt x="50800" y="1028700"/>
                </a:lnTo>
                <a:lnTo>
                  <a:pt x="50800" y="977900"/>
                </a:lnTo>
                <a:close/>
              </a:path>
            </a:pathLst>
          </a:custGeom>
          <a:solidFill>
            <a:srgbClr val="000000">
              <a:alpha val="100000"/>
            </a:srgbClr>
          </a:solidFill>
          <a:ln w="9525">
            <a:noFill/>
          </a:ln>
        </p:spPr>
        <p:txBody>
          <a:bodyPr/>
          <a:p>
            <a:endParaRPr lang="en-US"/>
          </a:p>
        </p:txBody>
      </p:sp>
      <p:sp>
        <p:nvSpPr>
          <p:cNvPr id="79" name="object 79"/>
          <p:cNvSpPr txBox="1"/>
          <p:nvPr/>
        </p:nvSpPr>
        <p:spPr>
          <a:xfrm>
            <a:off x="1812925" y="5845175"/>
            <a:ext cx="612775" cy="227013"/>
          </a:xfrm>
          <a:prstGeom prst="rect">
            <a:avLst/>
          </a:prstGeom>
        </p:spPr>
        <p:txBody>
          <a:bodyPr lIns="0" tIns="11397" rIns="0" bIns="0">
            <a:spAutoFit/>
          </a:bodyPr>
          <a:p>
            <a:pPr marL="11430" eaLnBrk="1" hangingPunct="1">
              <a:spcBef>
                <a:spcPts val="90"/>
              </a:spcBef>
              <a:buNone/>
            </a:pPr>
            <a:r>
              <a:rPr lang="zh-CN" altLang="x-none" sz="1400" b="1">
                <a:latin typeface="Times New Roman" panose="02020603050405020304" pitchFamily="18" charset="0"/>
                <a:cs typeface="Times New Roman" panose="02020603050405020304" pitchFamily="18" charset="0"/>
              </a:rPr>
              <a:t>ĐỒ ĐÁ</a:t>
            </a:r>
            <a:endParaRPr lang="zh-CN" altLang="x-none" sz="1400" dirty="0">
              <a:latin typeface="Times New Roman" panose="02020603050405020304" pitchFamily="18" charset="0"/>
              <a:ea typeface="Times New Roman" panose="02020603050405020304" pitchFamily="18" charset="0"/>
            </a:endParaRPr>
          </a:p>
        </p:txBody>
      </p:sp>
      <p:sp>
        <p:nvSpPr>
          <p:cNvPr id="62544" name="object 80"/>
          <p:cNvSpPr/>
          <p:nvPr/>
        </p:nvSpPr>
        <p:spPr>
          <a:xfrm>
            <a:off x="7192963" y="1730375"/>
            <a:ext cx="773112" cy="22225"/>
          </a:xfrm>
          <a:custGeom>
            <a:avLst/>
            <a:gdLst/>
            <a:ahLst/>
            <a:cxnLst>
              <a:cxn ang="0">
                <a:pos x="12528" y="36"/>
              </a:cxn>
              <a:cxn ang="0">
                <a:pos x="11780" y="36"/>
              </a:cxn>
              <a:cxn ang="0">
                <a:pos x="11780" y="71"/>
              </a:cxn>
              <a:cxn ang="0">
                <a:pos x="12528" y="71"/>
              </a:cxn>
              <a:cxn ang="0">
                <a:pos x="12528" y="36"/>
              </a:cxn>
              <a:cxn ang="0">
                <a:pos x="11220" y="36"/>
              </a:cxn>
              <a:cxn ang="0">
                <a:pos x="10470" y="36"/>
              </a:cxn>
              <a:cxn ang="0">
                <a:pos x="10470" y="71"/>
              </a:cxn>
              <a:cxn ang="0">
                <a:pos x="11220" y="71"/>
              </a:cxn>
              <a:cxn ang="0">
                <a:pos x="11220" y="36"/>
              </a:cxn>
              <a:cxn ang="0">
                <a:pos x="9911" y="36"/>
              </a:cxn>
              <a:cxn ang="0">
                <a:pos x="9161" y="36"/>
              </a:cxn>
              <a:cxn ang="0">
                <a:pos x="9161" y="71"/>
              </a:cxn>
              <a:cxn ang="0">
                <a:pos x="9911" y="71"/>
              </a:cxn>
              <a:cxn ang="0">
                <a:pos x="9911" y="36"/>
              </a:cxn>
              <a:cxn ang="0">
                <a:pos x="8602" y="36"/>
              </a:cxn>
              <a:cxn ang="0">
                <a:pos x="7853" y="36"/>
              </a:cxn>
              <a:cxn ang="0">
                <a:pos x="7853" y="71"/>
              </a:cxn>
              <a:cxn ang="0">
                <a:pos x="8602" y="71"/>
              </a:cxn>
              <a:cxn ang="0">
                <a:pos x="8602" y="36"/>
              </a:cxn>
              <a:cxn ang="0">
                <a:pos x="7292" y="36"/>
              </a:cxn>
              <a:cxn ang="0">
                <a:pos x="6545" y="36"/>
              </a:cxn>
              <a:cxn ang="0">
                <a:pos x="6545" y="71"/>
              </a:cxn>
              <a:cxn ang="0">
                <a:pos x="7292" y="71"/>
              </a:cxn>
              <a:cxn ang="0">
                <a:pos x="7292" y="36"/>
              </a:cxn>
              <a:cxn ang="0">
                <a:pos x="5984" y="36"/>
              </a:cxn>
              <a:cxn ang="0">
                <a:pos x="5236" y="36"/>
              </a:cxn>
              <a:cxn ang="0">
                <a:pos x="5236" y="71"/>
              </a:cxn>
              <a:cxn ang="0">
                <a:pos x="5984" y="71"/>
              </a:cxn>
              <a:cxn ang="0">
                <a:pos x="5984" y="36"/>
              </a:cxn>
              <a:cxn ang="0">
                <a:pos x="3927" y="0"/>
              </a:cxn>
              <a:cxn ang="0">
                <a:pos x="3927" y="36"/>
              </a:cxn>
              <a:cxn ang="0">
                <a:pos x="4675" y="71"/>
              </a:cxn>
              <a:cxn ang="0">
                <a:pos x="4675" y="36"/>
              </a:cxn>
              <a:cxn ang="0">
                <a:pos x="3927" y="0"/>
              </a:cxn>
              <a:cxn ang="0">
                <a:pos x="3365" y="0"/>
              </a:cxn>
              <a:cxn ang="0">
                <a:pos x="2619" y="0"/>
              </a:cxn>
              <a:cxn ang="0">
                <a:pos x="2619" y="36"/>
              </a:cxn>
              <a:cxn ang="0">
                <a:pos x="3365" y="36"/>
              </a:cxn>
              <a:cxn ang="0">
                <a:pos x="3365" y="0"/>
              </a:cxn>
              <a:cxn ang="0">
                <a:pos x="2055" y="0"/>
              </a:cxn>
              <a:cxn ang="0">
                <a:pos x="1308" y="0"/>
              </a:cxn>
              <a:cxn ang="0">
                <a:pos x="1308" y="36"/>
              </a:cxn>
              <a:cxn ang="0">
                <a:pos x="2055" y="36"/>
              </a:cxn>
              <a:cxn ang="0">
                <a:pos x="2055" y="0"/>
              </a:cxn>
              <a:cxn ang="0">
                <a:pos x="749" y="0"/>
              </a:cxn>
              <a:cxn ang="0">
                <a:pos x="0" y="0"/>
              </a:cxn>
              <a:cxn ang="0">
                <a:pos x="0" y="36"/>
              </a:cxn>
              <a:cxn ang="0">
                <a:pos x="749" y="36"/>
              </a:cxn>
              <a:cxn ang="0">
                <a:pos x="749" y="0"/>
              </a:cxn>
            </a:cxnLst>
            <a:pathLst>
              <a:path w="850900" h="25400">
                <a:moveTo>
                  <a:pt x="850900" y="12700"/>
                </a:moveTo>
                <a:lnTo>
                  <a:pt x="800100" y="12700"/>
                </a:lnTo>
                <a:lnTo>
                  <a:pt x="800100" y="25400"/>
                </a:lnTo>
                <a:lnTo>
                  <a:pt x="850900" y="25400"/>
                </a:lnTo>
                <a:lnTo>
                  <a:pt x="850900" y="12700"/>
                </a:lnTo>
                <a:close/>
              </a:path>
              <a:path w="850900" h="25400">
                <a:moveTo>
                  <a:pt x="762000" y="12700"/>
                </a:moveTo>
                <a:lnTo>
                  <a:pt x="711200" y="12700"/>
                </a:lnTo>
                <a:lnTo>
                  <a:pt x="711200" y="25400"/>
                </a:lnTo>
                <a:lnTo>
                  <a:pt x="762000" y="25400"/>
                </a:lnTo>
                <a:lnTo>
                  <a:pt x="762000" y="12700"/>
                </a:lnTo>
                <a:close/>
              </a:path>
              <a:path w="850900" h="25400">
                <a:moveTo>
                  <a:pt x="673100" y="12700"/>
                </a:moveTo>
                <a:lnTo>
                  <a:pt x="622300" y="12700"/>
                </a:lnTo>
                <a:lnTo>
                  <a:pt x="622300" y="25400"/>
                </a:lnTo>
                <a:lnTo>
                  <a:pt x="673100" y="25400"/>
                </a:lnTo>
                <a:lnTo>
                  <a:pt x="673100" y="12700"/>
                </a:lnTo>
                <a:close/>
              </a:path>
              <a:path w="850900" h="25400">
                <a:moveTo>
                  <a:pt x="584200" y="12700"/>
                </a:moveTo>
                <a:lnTo>
                  <a:pt x="533400" y="12700"/>
                </a:lnTo>
                <a:lnTo>
                  <a:pt x="533400" y="25400"/>
                </a:lnTo>
                <a:lnTo>
                  <a:pt x="584200" y="25400"/>
                </a:lnTo>
                <a:lnTo>
                  <a:pt x="584200" y="12700"/>
                </a:lnTo>
                <a:close/>
              </a:path>
              <a:path w="850900" h="25400">
                <a:moveTo>
                  <a:pt x="495300" y="12700"/>
                </a:moveTo>
                <a:lnTo>
                  <a:pt x="444500" y="12700"/>
                </a:lnTo>
                <a:lnTo>
                  <a:pt x="444500" y="25400"/>
                </a:lnTo>
                <a:lnTo>
                  <a:pt x="495300" y="25400"/>
                </a:lnTo>
                <a:lnTo>
                  <a:pt x="495300" y="12700"/>
                </a:lnTo>
                <a:close/>
              </a:path>
              <a:path w="850900" h="25400">
                <a:moveTo>
                  <a:pt x="406400" y="12700"/>
                </a:moveTo>
                <a:lnTo>
                  <a:pt x="355600" y="12700"/>
                </a:lnTo>
                <a:lnTo>
                  <a:pt x="355600" y="25400"/>
                </a:lnTo>
                <a:lnTo>
                  <a:pt x="406400" y="25400"/>
                </a:lnTo>
                <a:lnTo>
                  <a:pt x="406400" y="12700"/>
                </a:lnTo>
                <a:close/>
              </a:path>
              <a:path w="850900" h="25400">
                <a:moveTo>
                  <a:pt x="266700" y="0"/>
                </a:moveTo>
                <a:lnTo>
                  <a:pt x="266700" y="12700"/>
                </a:lnTo>
                <a:lnTo>
                  <a:pt x="317500" y="25400"/>
                </a:lnTo>
                <a:lnTo>
                  <a:pt x="317500" y="12700"/>
                </a:lnTo>
                <a:lnTo>
                  <a:pt x="266700" y="0"/>
                </a:lnTo>
                <a:close/>
              </a:path>
              <a:path w="850900" h="25400">
                <a:moveTo>
                  <a:pt x="228600" y="0"/>
                </a:moveTo>
                <a:lnTo>
                  <a:pt x="177800" y="0"/>
                </a:lnTo>
                <a:lnTo>
                  <a:pt x="177800" y="12700"/>
                </a:lnTo>
                <a:lnTo>
                  <a:pt x="228600" y="12700"/>
                </a:lnTo>
                <a:lnTo>
                  <a:pt x="228600" y="0"/>
                </a:lnTo>
                <a:close/>
              </a:path>
              <a:path w="850900" h="25400">
                <a:moveTo>
                  <a:pt x="139700" y="0"/>
                </a:moveTo>
                <a:lnTo>
                  <a:pt x="88900" y="0"/>
                </a:lnTo>
                <a:lnTo>
                  <a:pt x="88900" y="12700"/>
                </a:lnTo>
                <a:lnTo>
                  <a:pt x="139700" y="12700"/>
                </a:lnTo>
                <a:lnTo>
                  <a:pt x="139700" y="0"/>
                </a:lnTo>
                <a:close/>
              </a:path>
              <a:path w="850900" h="25400">
                <a:moveTo>
                  <a:pt x="50800" y="0"/>
                </a:moveTo>
                <a:lnTo>
                  <a:pt x="0" y="0"/>
                </a:lnTo>
                <a:lnTo>
                  <a:pt x="0" y="12700"/>
                </a:lnTo>
                <a:lnTo>
                  <a:pt x="50800" y="12700"/>
                </a:lnTo>
                <a:lnTo>
                  <a:pt x="50800" y="0"/>
                </a:lnTo>
                <a:close/>
              </a:path>
            </a:pathLst>
          </a:custGeom>
          <a:solidFill>
            <a:srgbClr val="000000">
              <a:alpha val="100000"/>
            </a:srgbClr>
          </a:solidFill>
          <a:ln w="9525">
            <a:noFill/>
          </a:ln>
        </p:spPr>
        <p:txBody>
          <a:bodyPr/>
          <a:p>
            <a:endParaRPr lang="en-US"/>
          </a:p>
        </p:txBody>
      </p:sp>
      <p:sp>
        <p:nvSpPr>
          <p:cNvPr id="62545" name="object 81"/>
          <p:cNvSpPr/>
          <p:nvPr/>
        </p:nvSpPr>
        <p:spPr>
          <a:xfrm>
            <a:off x="7112000" y="17367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46" name="object 82"/>
          <p:cNvSpPr/>
          <p:nvPr/>
        </p:nvSpPr>
        <p:spPr>
          <a:xfrm>
            <a:off x="7031038" y="173672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47" name="object 83"/>
          <p:cNvSpPr/>
          <p:nvPr/>
        </p:nvSpPr>
        <p:spPr>
          <a:xfrm>
            <a:off x="6950075" y="17367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48" name="object 84"/>
          <p:cNvSpPr/>
          <p:nvPr/>
        </p:nvSpPr>
        <p:spPr>
          <a:xfrm>
            <a:off x="6869113" y="173672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49" name="object 85"/>
          <p:cNvSpPr/>
          <p:nvPr/>
        </p:nvSpPr>
        <p:spPr>
          <a:xfrm>
            <a:off x="6788150" y="17367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50" name="object 86"/>
          <p:cNvSpPr/>
          <p:nvPr/>
        </p:nvSpPr>
        <p:spPr>
          <a:xfrm>
            <a:off x="6707188" y="1736725"/>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51" name="object 87"/>
          <p:cNvSpPr/>
          <p:nvPr/>
        </p:nvSpPr>
        <p:spPr>
          <a:xfrm>
            <a:off x="6627813" y="173672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52" name="object 88"/>
          <p:cNvSpPr/>
          <p:nvPr/>
        </p:nvSpPr>
        <p:spPr>
          <a:xfrm>
            <a:off x="6546850" y="17367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53" name="object 89"/>
          <p:cNvSpPr/>
          <p:nvPr/>
        </p:nvSpPr>
        <p:spPr>
          <a:xfrm>
            <a:off x="6465888" y="173672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54" name="object 90"/>
          <p:cNvSpPr/>
          <p:nvPr/>
        </p:nvSpPr>
        <p:spPr>
          <a:xfrm>
            <a:off x="6384925" y="17367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55" name="object 91"/>
          <p:cNvSpPr/>
          <p:nvPr/>
        </p:nvSpPr>
        <p:spPr>
          <a:xfrm>
            <a:off x="5576888" y="1719263"/>
            <a:ext cx="773112" cy="22225"/>
          </a:xfrm>
          <a:custGeom>
            <a:avLst/>
            <a:gdLst/>
            <a:ahLst/>
            <a:cxnLst>
              <a:cxn ang="0">
                <a:pos x="11780" y="0"/>
              </a:cxn>
              <a:cxn ang="0">
                <a:pos x="11780" y="36"/>
              </a:cxn>
              <a:cxn ang="0">
                <a:pos x="12528" y="71"/>
              </a:cxn>
              <a:cxn ang="0">
                <a:pos x="12528" y="36"/>
              </a:cxn>
              <a:cxn ang="0">
                <a:pos x="11780" y="0"/>
              </a:cxn>
              <a:cxn ang="0">
                <a:pos x="11220" y="0"/>
              </a:cxn>
              <a:cxn ang="0">
                <a:pos x="10470" y="0"/>
              </a:cxn>
              <a:cxn ang="0">
                <a:pos x="10470" y="36"/>
              </a:cxn>
              <a:cxn ang="0">
                <a:pos x="11220" y="36"/>
              </a:cxn>
              <a:cxn ang="0">
                <a:pos x="11220" y="0"/>
              </a:cxn>
              <a:cxn ang="0">
                <a:pos x="9911" y="0"/>
              </a:cxn>
              <a:cxn ang="0">
                <a:pos x="9161" y="0"/>
              </a:cxn>
              <a:cxn ang="0">
                <a:pos x="9161" y="36"/>
              </a:cxn>
              <a:cxn ang="0">
                <a:pos x="9911" y="36"/>
              </a:cxn>
              <a:cxn ang="0">
                <a:pos x="9911" y="0"/>
              </a:cxn>
              <a:cxn ang="0">
                <a:pos x="8602" y="0"/>
              </a:cxn>
              <a:cxn ang="0">
                <a:pos x="7853" y="0"/>
              </a:cxn>
              <a:cxn ang="0">
                <a:pos x="7853" y="36"/>
              </a:cxn>
              <a:cxn ang="0">
                <a:pos x="8602" y="36"/>
              </a:cxn>
              <a:cxn ang="0">
                <a:pos x="8602" y="0"/>
              </a:cxn>
              <a:cxn ang="0">
                <a:pos x="7292" y="0"/>
              </a:cxn>
              <a:cxn ang="0">
                <a:pos x="6545" y="0"/>
              </a:cxn>
              <a:cxn ang="0">
                <a:pos x="6545" y="36"/>
              </a:cxn>
              <a:cxn ang="0">
                <a:pos x="7292" y="36"/>
              </a:cxn>
              <a:cxn ang="0">
                <a:pos x="7292" y="0"/>
              </a:cxn>
              <a:cxn ang="0">
                <a:pos x="5984" y="0"/>
              </a:cxn>
              <a:cxn ang="0">
                <a:pos x="5236" y="0"/>
              </a:cxn>
              <a:cxn ang="0">
                <a:pos x="5236" y="36"/>
              </a:cxn>
              <a:cxn ang="0">
                <a:pos x="5984" y="36"/>
              </a:cxn>
              <a:cxn ang="0">
                <a:pos x="5984" y="0"/>
              </a:cxn>
              <a:cxn ang="0">
                <a:pos x="4675" y="0"/>
              </a:cxn>
              <a:cxn ang="0">
                <a:pos x="3927" y="0"/>
              </a:cxn>
              <a:cxn ang="0">
                <a:pos x="3927" y="36"/>
              </a:cxn>
              <a:cxn ang="0">
                <a:pos x="4675" y="36"/>
              </a:cxn>
              <a:cxn ang="0">
                <a:pos x="4675" y="0"/>
              </a:cxn>
              <a:cxn ang="0">
                <a:pos x="3365" y="0"/>
              </a:cxn>
              <a:cxn ang="0">
                <a:pos x="2619" y="0"/>
              </a:cxn>
              <a:cxn ang="0">
                <a:pos x="2619" y="36"/>
              </a:cxn>
              <a:cxn ang="0">
                <a:pos x="3365" y="36"/>
              </a:cxn>
              <a:cxn ang="0">
                <a:pos x="3365" y="0"/>
              </a:cxn>
              <a:cxn ang="0">
                <a:pos x="2055" y="0"/>
              </a:cxn>
              <a:cxn ang="0">
                <a:pos x="1308" y="0"/>
              </a:cxn>
              <a:cxn ang="0">
                <a:pos x="1308" y="36"/>
              </a:cxn>
              <a:cxn ang="0">
                <a:pos x="2055" y="36"/>
              </a:cxn>
              <a:cxn ang="0">
                <a:pos x="2055" y="0"/>
              </a:cxn>
              <a:cxn ang="0">
                <a:pos x="749" y="0"/>
              </a:cxn>
              <a:cxn ang="0">
                <a:pos x="0" y="0"/>
              </a:cxn>
              <a:cxn ang="0">
                <a:pos x="0" y="36"/>
              </a:cxn>
              <a:cxn ang="0">
                <a:pos x="749" y="36"/>
              </a:cxn>
              <a:cxn ang="0">
                <a:pos x="749" y="0"/>
              </a:cxn>
            </a:cxnLst>
            <a:pathLst>
              <a:path w="850900" h="25400">
                <a:moveTo>
                  <a:pt x="800100" y="0"/>
                </a:moveTo>
                <a:lnTo>
                  <a:pt x="800100" y="12700"/>
                </a:lnTo>
                <a:lnTo>
                  <a:pt x="850900" y="25400"/>
                </a:lnTo>
                <a:lnTo>
                  <a:pt x="850900" y="12700"/>
                </a:lnTo>
                <a:lnTo>
                  <a:pt x="800100" y="0"/>
                </a:lnTo>
                <a:close/>
              </a:path>
              <a:path w="850900" h="25400">
                <a:moveTo>
                  <a:pt x="762000" y="0"/>
                </a:moveTo>
                <a:lnTo>
                  <a:pt x="711200" y="0"/>
                </a:lnTo>
                <a:lnTo>
                  <a:pt x="711200" y="12700"/>
                </a:lnTo>
                <a:lnTo>
                  <a:pt x="762000" y="12700"/>
                </a:lnTo>
                <a:lnTo>
                  <a:pt x="762000" y="0"/>
                </a:lnTo>
                <a:close/>
              </a:path>
              <a:path w="850900" h="25400">
                <a:moveTo>
                  <a:pt x="673100" y="0"/>
                </a:moveTo>
                <a:lnTo>
                  <a:pt x="622300" y="0"/>
                </a:lnTo>
                <a:lnTo>
                  <a:pt x="622300" y="12700"/>
                </a:lnTo>
                <a:lnTo>
                  <a:pt x="673100" y="12700"/>
                </a:lnTo>
                <a:lnTo>
                  <a:pt x="673100" y="0"/>
                </a:lnTo>
                <a:close/>
              </a:path>
              <a:path w="850900" h="25400">
                <a:moveTo>
                  <a:pt x="584200" y="0"/>
                </a:moveTo>
                <a:lnTo>
                  <a:pt x="533400" y="0"/>
                </a:lnTo>
                <a:lnTo>
                  <a:pt x="533400" y="12700"/>
                </a:lnTo>
                <a:lnTo>
                  <a:pt x="584200" y="12700"/>
                </a:lnTo>
                <a:lnTo>
                  <a:pt x="584200" y="0"/>
                </a:lnTo>
                <a:close/>
              </a:path>
              <a:path w="850900" h="25400">
                <a:moveTo>
                  <a:pt x="495300" y="0"/>
                </a:moveTo>
                <a:lnTo>
                  <a:pt x="444500" y="0"/>
                </a:lnTo>
                <a:lnTo>
                  <a:pt x="444500" y="12700"/>
                </a:lnTo>
                <a:lnTo>
                  <a:pt x="495300" y="12700"/>
                </a:lnTo>
                <a:lnTo>
                  <a:pt x="495300" y="0"/>
                </a:lnTo>
                <a:close/>
              </a:path>
              <a:path w="850900" h="25400">
                <a:moveTo>
                  <a:pt x="406400" y="0"/>
                </a:moveTo>
                <a:lnTo>
                  <a:pt x="355600" y="0"/>
                </a:lnTo>
                <a:lnTo>
                  <a:pt x="355600" y="12700"/>
                </a:lnTo>
                <a:lnTo>
                  <a:pt x="406400" y="12700"/>
                </a:lnTo>
                <a:lnTo>
                  <a:pt x="406400" y="0"/>
                </a:lnTo>
                <a:close/>
              </a:path>
              <a:path w="850900" h="25400">
                <a:moveTo>
                  <a:pt x="317500" y="0"/>
                </a:moveTo>
                <a:lnTo>
                  <a:pt x="266700" y="0"/>
                </a:lnTo>
                <a:lnTo>
                  <a:pt x="266700" y="12700"/>
                </a:lnTo>
                <a:lnTo>
                  <a:pt x="317500" y="12700"/>
                </a:lnTo>
                <a:lnTo>
                  <a:pt x="317500" y="0"/>
                </a:lnTo>
                <a:close/>
              </a:path>
              <a:path w="850900" h="25400">
                <a:moveTo>
                  <a:pt x="228600" y="0"/>
                </a:moveTo>
                <a:lnTo>
                  <a:pt x="177800" y="0"/>
                </a:lnTo>
                <a:lnTo>
                  <a:pt x="177800" y="12700"/>
                </a:lnTo>
                <a:lnTo>
                  <a:pt x="228600" y="12700"/>
                </a:lnTo>
                <a:lnTo>
                  <a:pt x="228600" y="0"/>
                </a:lnTo>
                <a:close/>
              </a:path>
              <a:path w="850900" h="25400">
                <a:moveTo>
                  <a:pt x="139700" y="0"/>
                </a:moveTo>
                <a:lnTo>
                  <a:pt x="88900" y="0"/>
                </a:lnTo>
                <a:lnTo>
                  <a:pt x="88900" y="12700"/>
                </a:lnTo>
                <a:lnTo>
                  <a:pt x="139700" y="12700"/>
                </a:lnTo>
                <a:lnTo>
                  <a:pt x="139700" y="0"/>
                </a:lnTo>
                <a:close/>
              </a:path>
              <a:path w="850900" h="25400">
                <a:moveTo>
                  <a:pt x="50800" y="0"/>
                </a:moveTo>
                <a:lnTo>
                  <a:pt x="0" y="0"/>
                </a:lnTo>
                <a:lnTo>
                  <a:pt x="0" y="12700"/>
                </a:lnTo>
                <a:lnTo>
                  <a:pt x="50800" y="12700"/>
                </a:lnTo>
                <a:lnTo>
                  <a:pt x="50800" y="0"/>
                </a:lnTo>
                <a:close/>
              </a:path>
            </a:pathLst>
          </a:custGeom>
          <a:solidFill>
            <a:srgbClr val="000000">
              <a:alpha val="100000"/>
            </a:srgbClr>
          </a:solidFill>
          <a:ln w="9525">
            <a:noFill/>
          </a:ln>
        </p:spPr>
        <p:txBody>
          <a:bodyPr/>
          <a:p>
            <a:endParaRPr lang="en-US"/>
          </a:p>
        </p:txBody>
      </p:sp>
      <p:sp>
        <p:nvSpPr>
          <p:cNvPr id="62556" name="object 92"/>
          <p:cNvSpPr/>
          <p:nvPr/>
        </p:nvSpPr>
        <p:spPr>
          <a:xfrm>
            <a:off x="4768850" y="1708150"/>
            <a:ext cx="773113" cy="22225"/>
          </a:xfrm>
          <a:custGeom>
            <a:avLst/>
            <a:gdLst/>
            <a:ahLst/>
            <a:cxnLst>
              <a:cxn ang="0">
                <a:pos x="12529" y="36"/>
              </a:cxn>
              <a:cxn ang="0">
                <a:pos x="11781" y="36"/>
              </a:cxn>
              <a:cxn ang="0">
                <a:pos x="11781" y="71"/>
              </a:cxn>
              <a:cxn ang="0">
                <a:pos x="12529" y="71"/>
              </a:cxn>
              <a:cxn ang="0">
                <a:pos x="12529" y="36"/>
              </a:cxn>
              <a:cxn ang="0">
                <a:pos x="11220" y="36"/>
              </a:cxn>
              <a:cxn ang="0">
                <a:pos x="10471" y="36"/>
              </a:cxn>
              <a:cxn ang="0">
                <a:pos x="10471" y="71"/>
              </a:cxn>
              <a:cxn ang="0">
                <a:pos x="11220" y="71"/>
              </a:cxn>
              <a:cxn ang="0">
                <a:pos x="11220" y="36"/>
              </a:cxn>
              <a:cxn ang="0">
                <a:pos x="9911" y="36"/>
              </a:cxn>
              <a:cxn ang="0">
                <a:pos x="9161" y="36"/>
              </a:cxn>
              <a:cxn ang="0">
                <a:pos x="9161" y="71"/>
              </a:cxn>
              <a:cxn ang="0">
                <a:pos x="9911" y="71"/>
              </a:cxn>
              <a:cxn ang="0">
                <a:pos x="9911" y="36"/>
              </a:cxn>
              <a:cxn ang="0">
                <a:pos x="8602" y="36"/>
              </a:cxn>
              <a:cxn ang="0">
                <a:pos x="7854" y="36"/>
              </a:cxn>
              <a:cxn ang="0">
                <a:pos x="7854" y="71"/>
              </a:cxn>
              <a:cxn ang="0">
                <a:pos x="8602" y="71"/>
              </a:cxn>
              <a:cxn ang="0">
                <a:pos x="8602" y="36"/>
              </a:cxn>
              <a:cxn ang="0">
                <a:pos x="6545" y="0"/>
              </a:cxn>
              <a:cxn ang="0">
                <a:pos x="6545" y="36"/>
              </a:cxn>
              <a:cxn ang="0">
                <a:pos x="7292" y="71"/>
              </a:cxn>
              <a:cxn ang="0">
                <a:pos x="7292" y="36"/>
              </a:cxn>
              <a:cxn ang="0">
                <a:pos x="6545" y="0"/>
              </a:cxn>
              <a:cxn ang="0">
                <a:pos x="5985" y="0"/>
              </a:cxn>
              <a:cxn ang="0">
                <a:pos x="5237" y="0"/>
              </a:cxn>
              <a:cxn ang="0">
                <a:pos x="5237" y="36"/>
              </a:cxn>
              <a:cxn ang="0">
                <a:pos x="5985" y="36"/>
              </a:cxn>
              <a:cxn ang="0">
                <a:pos x="5985" y="0"/>
              </a:cxn>
              <a:cxn ang="0">
                <a:pos x="4675" y="0"/>
              </a:cxn>
              <a:cxn ang="0">
                <a:pos x="3928" y="0"/>
              </a:cxn>
              <a:cxn ang="0">
                <a:pos x="3928" y="36"/>
              </a:cxn>
              <a:cxn ang="0">
                <a:pos x="4675" y="36"/>
              </a:cxn>
              <a:cxn ang="0">
                <a:pos x="4675" y="0"/>
              </a:cxn>
              <a:cxn ang="0">
                <a:pos x="3365" y="0"/>
              </a:cxn>
              <a:cxn ang="0">
                <a:pos x="2619" y="0"/>
              </a:cxn>
              <a:cxn ang="0">
                <a:pos x="2619" y="36"/>
              </a:cxn>
              <a:cxn ang="0">
                <a:pos x="3365" y="36"/>
              </a:cxn>
              <a:cxn ang="0">
                <a:pos x="3365" y="0"/>
              </a:cxn>
              <a:cxn ang="0">
                <a:pos x="2055" y="0"/>
              </a:cxn>
              <a:cxn ang="0">
                <a:pos x="1308" y="0"/>
              </a:cxn>
              <a:cxn ang="0">
                <a:pos x="1308" y="36"/>
              </a:cxn>
              <a:cxn ang="0">
                <a:pos x="2055" y="36"/>
              </a:cxn>
              <a:cxn ang="0">
                <a:pos x="2055" y="0"/>
              </a:cxn>
              <a:cxn ang="0">
                <a:pos x="749" y="0"/>
              </a:cxn>
              <a:cxn ang="0">
                <a:pos x="0" y="0"/>
              </a:cxn>
              <a:cxn ang="0">
                <a:pos x="0" y="36"/>
              </a:cxn>
              <a:cxn ang="0">
                <a:pos x="749" y="36"/>
              </a:cxn>
              <a:cxn ang="0">
                <a:pos x="749" y="0"/>
              </a:cxn>
            </a:cxnLst>
            <a:pathLst>
              <a:path w="850900" h="25400">
                <a:moveTo>
                  <a:pt x="850900" y="12700"/>
                </a:moveTo>
                <a:lnTo>
                  <a:pt x="800100" y="12700"/>
                </a:lnTo>
                <a:lnTo>
                  <a:pt x="800100" y="25400"/>
                </a:lnTo>
                <a:lnTo>
                  <a:pt x="850900" y="25400"/>
                </a:lnTo>
                <a:lnTo>
                  <a:pt x="850900" y="12700"/>
                </a:lnTo>
                <a:close/>
              </a:path>
              <a:path w="850900" h="25400">
                <a:moveTo>
                  <a:pt x="762000" y="12700"/>
                </a:moveTo>
                <a:lnTo>
                  <a:pt x="711200" y="12700"/>
                </a:lnTo>
                <a:lnTo>
                  <a:pt x="711200" y="25400"/>
                </a:lnTo>
                <a:lnTo>
                  <a:pt x="762000" y="25400"/>
                </a:lnTo>
                <a:lnTo>
                  <a:pt x="762000" y="12700"/>
                </a:lnTo>
                <a:close/>
              </a:path>
              <a:path w="850900" h="25400">
                <a:moveTo>
                  <a:pt x="673100" y="12700"/>
                </a:moveTo>
                <a:lnTo>
                  <a:pt x="622300" y="12700"/>
                </a:lnTo>
                <a:lnTo>
                  <a:pt x="622300" y="25400"/>
                </a:lnTo>
                <a:lnTo>
                  <a:pt x="673100" y="25400"/>
                </a:lnTo>
                <a:lnTo>
                  <a:pt x="673100" y="12700"/>
                </a:lnTo>
                <a:close/>
              </a:path>
              <a:path w="850900" h="25400">
                <a:moveTo>
                  <a:pt x="584200" y="12700"/>
                </a:moveTo>
                <a:lnTo>
                  <a:pt x="533400" y="12700"/>
                </a:lnTo>
                <a:lnTo>
                  <a:pt x="533400" y="25400"/>
                </a:lnTo>
                <a:lnTo>
                  <a:pt x="584200" y="25400"/>
                </a:lnTo>
                <a:lnTo>
                  <a:pt x="584200" y="12700"/>
                </a:lnTo>
                <a:close/>
              </a:path>
              <a:path w="850900" h="25400">
                <a:moveTo>
                  <a:pt x="444500" y="0"/>
                </a:moveTo>
                <a:lnTo>
                  <a:pt x="444500" y="12700"/>
                </a:lnTo>
                <a:lnTo>
                  <a:pt x="495300" y="25400"/>
                </a:lnTo>
                <a:lnTo>
                  <a:pt x="495300" y="12700"/>
                </a:lnTo>
                <a:lnTo>
                  <a:pt x="444500" y="0"/>
                </a:lnTo>
                <a:close/>
              </a:path>
              <a:path w="850900" h="25400">
                <a:moveTo>
                  <a:pt x="406400" y="0"/>
                </a:moveTo>
                <a:lnTo>
                  <a:pt x="355600" y="0"/>
                </a:lnTo>
                <a:lnTo>
                  <a:pt x="355600" y="12700"/>
                </a:lnTo>
                <a:lnTo>
                  <a:pt x="406400" y="12700"/>
                </a:lnTo>
                <a:lnTo>
                  <a:pt x="406400" y="0"/>
                </a:lnTo>
                <a:close/>
              </a:path>
              <a:path w="850900" h="25400">
                <a:moveTo>
                  <a:pt x="317500" y="0"/>
                </a:moveTo>
                <a:lnTo>
                  <a:pt x="266700" y="0"/>
                </a:lnTo>
                <a:lnTo>
                  <a:pt x="266700" y="12700"/>
                </a:lnTo>
                <a:lnTo>
                  <a:pt x="317500" y="12700"/>
                </a:lnTo>
                <a:lnTo>
                  <a:pt x="317500" y="0"/>
                </a:lnTo>
                <a:close/>
              </a:path>
              <a:path w="850900" h="25400">
                <a:moveTo>
                  <a:pt x="228600" y="0"/>
                </a:moveTo>
                <a:lnTo>
                  <a:pt x="177800" y="0"/>
                </a:lnTo>
                <a:lnTo>
                  <a:pt x="177800" y="12700"/>
                </a:lnTo>
                <a:lnTo>
                  <a:pt x="228600" y="12700"/>
                </a:lnTo>
                <a:lnTo>
                  <a:pt x="228600" y="0"/>
                </a:lnTo>
                <a:close/>
              </a:path>
              <a:path w="850900" h="25400">
                <a:moveTo>
                  <a:pt x="139700" y="0"/>
                </a:moveTo>
                <a:lnTo>
                  <a:pt x="88900" y="0"/>
                </a:lnTo>
                <a:lnTo>
                  <a:pt x="88900" y="12700"/>
                </a:lnTo>
                <a:lnTo>
                  <a:pt x="139700" y="12700"/>
                </a:lnTo>
                <a:lnTo>
                  <a:pt x="139700" y="0"/>
                </a:lnTo>
                <a:close/>
              </a:path>
              <a:path w="850900" h="25400">
                <a:moveTo>
                  <a:pt x="50800" y="0"/>
                </a:moveTo>
                <a:lnTo>
                  <a:pt x="0" y="0"/>
                </a:lnTo>
                <a:lnTo>
                  <a:pt x="0" y="12700"/>
                </a:lnTo>
                <a:lnTo>
                  <a:pt x="50800" y="12700"/>
                </a:lnTo>
                <a:lnTo>
                  <a:pt x="50800" y="0"/>
                </a:lnTo>
                <a:close/>
              </a:path>
            </a:pathLst>
          </a:custGeom>
          <a:solidFill>
            <a:srgbClr val="000000">
              <a:alpha val="100000"/>
            </a:srgbClr>
          </a:solidFill>
          <a:ln w="9525">
            <a:noFill/>
          </a:ln>
        </p:spPr>
        <p:txBody>
          <a:bodyPr/>
          <a:p>
            <a:endParaRPr lang="en-US"/>
          </a:p>
        </p:txBody>
      </p:sp>
      <p:sp>
        <p:nvSpPr>
          <p:cNvPr id="62557" name="object 93"/>
          <p:cNvSpPr/>
          <p:nvPr/>
        </p:nvSpPr>
        <p:spPr>
          <a:xfrm>
            <a:off x="3960813" y="1697038"/>
            <a:ext cx="773112" cy="22225"/>
          </a:xfrm>
          <a:custGeom>
            <a:avLst/>
            <a:gdLst/>
            <a:ahLst/>
            <a:cxnLst>
              <a:cxn ang="0">
                <a:pos x="12528" y="36"/>
              </a:cxn>
              <a:cxn ang="0">
                <a:pos x="11780" y="36"/>
              </a:cxn>
              <a:cxn ang="0">
                <a:pos x="11780" y="71"/>
              </a:cxn>
              <a:cxn ang="0">
                <a:pos x="12528" y="71"/>
              </a:cxn>
              <a:cxn ang="0">
                <a:pos x="12528" y="36"/>
              </a:cxn>
              <a:cxn ang="0">
                <a:pos x="11220" y="36"/>
              </a:cxn>
              <a:cxn ang="0">
                <a:pos x="10470" y="36"/>
              </a:cxn>
              <a:cxn ang="0">
                <a:pos x="10470" y="71"/>
              </a:cxn>
              <a:cxn ang="0">
                <a:pos x="11220" y="71"/>
              </a:cxn>
              <a:cxn ang="0">
                <a:pos x="11220" y="36"/>
              </a:cxn>
              <a:cxn ang="0">
                <a:pos x="9911" y="36"/>
              </a:cxn>
              <a:cxn ang="0">
                <a:pos x="9161" y="36"/>
              </a:cxn>
              <a:cxn ang="0">
                <a:pos x="9161" y="71"/>
              </a:cxn>
              <a:cxn ang="0">
                <a:pos x="9911" y="71"/>
              </a:cxn>
              <a:cxn ang="0">
                <a:pos x="9911" y="36"/>
              </a:cxn>
              <a:cxn ang="0">
                <a:pos x="8602" y="36"/>
              </a:cxn>
              <a:cxn ang="0">
                <a:pos x="7853" y="36"/>
              </a:cxn>
              <a:cxn ang="0">
                <a:pos x="7853" y="71"/>
              </a:cxn>
              <a:cxn ang="0">
                <a:pos x="8602" y="71"/>
              </a:cxn>
              <a:cxn ang="0">
                <a:pos x="8602" y="36"/>
              </a:cxn>
              <a:cxn ang="0">
                <a:pos x="7292" y="36"/>
              </a:cxn>
              <a:cxn ang="0">
                <a:pos x="6545" y="36"/>
              </a:cxn>
              <a:cxn ang="0">
                <a:pos x="6545" y="71"/>
              </a:cxn>
              <a:cxn ang="0">
                <a:pos x="7292" y="71"/>
              </a:cxn>
              <a:cxn ang="0">
                <a:pos x="7292" y="36"/>
              </a:cxn>
              <a:cxn ang="0">
                <a:pos x="5984" y="36"/>
              </a:cxn>
              <a:cxn ang="0">
                <a:pos x="5236" y="36"/>
              </a:cxn>
              <a:cxn ang="0">
                <a:pos x="5236" y="71"/>
              </a:cxn>
              <a:cxn ang="0">
                <a:pos x="5984" y="71"/>
              </a:cxn>
              <a:cxn ang="0">
                <a:pos x="5984" y="36"/>
              </a:cxn>
              <a:cxn ang="0">
                <a:pos x="4675" y="36"/>
              </a:cxn>
              <a:cxn ang="0">
                <a:pos x="3927" y="36"/>
              </a:cxn>
              <a:cxn ang="0">
                <a:pos x="3927" y="71"/>
              </a:cxn>
              <a:cxn ang="0">
                <a:pos x="4675" y="71"/>
              </a:cxn>
              <a:cxn ang="0">
                <a:pos x="4675" y="36"/>
              </a:cxn>
              <a:cxn ang="0">
                <a:pos x="3365" y="36"/>
              </a:cxn>
              <a:cxn ang="0">
                <a:pos x="2619" y="36"/>
              </a:cxn>
              <a:cxn ang="0">
                <a:pos x="2619" y="71"/>
              </a:cxn>
              <a:cxn ang="0">
                <a:pos x="3365" y="71"/>
              </a:cxn>
              <a:cxn ang="0">
                <a:pos x="3365" y="36"/>
              </a:cxn>
              <a:cxn ang="0">
                <a:pos x="1308" y="0"/>
              </a:cxn>
              <a:cxn ang="0">
                <a:pos x="1308" y="36"/>
              </a:cxn>
              <a:cxn ang="0">
                <a:pos x="2055" y="71"/>
              </a:cxn>
              <a:cxn ang="0">
                <a:pos x="2055" y="36"/>
              </a:cxn>
              <a:cxn ang="0">
                <a:pos x="1308" y="0"/>
              </a:cxn>
              <a:cxn ang="0">
                <a:pos x="749" y="0"/>
              </a:cxn>
              <a:cxn ang="0">
                <a:pos x="0" y="0"/>
              </a:cxn>
              <a:cxn ang="0">
                <a:pos x="0" y="36"/>
              </a:cxn>
              <a:cxn ang="0">
                <a:pos x="749" y="36"/>
              </a:cxn>
              <a:cxn ang="0">
                <a:pos x="749" y="0"/>
              </a:cxn>
            </a:cxnLst>
            <a:pathLst>
              <a:path w="850900" h="25400">
                <a:moveTo>
                  <a:pt x="850900" y="12700"/>
                </a:moveTo>
                <a:lnTo>
                  <a:pt x="800100" y="12700"/>
                </a:lnTo>
                <a:lnTo>
                  <a:pt x="800100" y="25400"/>
                </a:lnTo>
                <a:lnTo>
                  <a:pt x="850900" y="25400"/>
                </a:lnTo>
                <a:lnTo>
                  <a:pt x="850900" y="12700"/>
                </a:lnTo>
                <a:close/>
              </a:path>
              <a:path w="850900" h="25400">
                <a:moveTo>
                  <a:pt x="762000" y="12700"/>
                </a:moveTo>
                <a:lnTo>
                  <a:pt x="711200" y="12700"/>
                </a:lnTo>
                <a:lnTo>
                  <a:pt x="711200" y="25400"/>
                </a:lnTo>
                <a:lnTo>
                  <a:pt x="762000" y="25400"/>
                </a:lnTo>
                <a:lnTo>
                  <a:pt x="762000" y="12700"/>
                </a:lnTo>
                <a:close/>
              </a:path>
              <a:path w="850900" h="25400">
                <a:moveTo>
                  <a:pt x="673100" y="12700"/>
                </a:moveTo>
                <a:lnTo>
                  <a:pt x="622300" y="12700"/>
                </a:lnTo>
                <a:lnTo>
                  <a:pt x="622300" y="25400"/>
                </a:lnTo>
                <a:lnTo>
                  <a:pt x="673100" y="25400"/>
                </a:lnTo>
                <a:lnTo>
                  <a:pt x="673100" y="12700"/>
                </a:lnTo>
                <a:close/>
              </a:path>
              <a:path w="850900" h="25400">
                <a:moveTo>
                  <a:pt x="584200" y="12700"/>
                </a:moveTo>
                <a:lnTo>
                  <a:pt x="533400" y="12700"/>
                </a:lnTo>
                <a:lnTo>
                  <a:pt x="533400" y="25400"/>
                </a:lnTo>
                <a:lnTo>
                  <a:pt x="584200" y="25400"/>
                </a:lnTo>
                <a:lnTo>
                  <a:pt x="584200" y="12700"/>
                </a:lnTo>
                <a:close/>
              </a:path>
              <a:path w="850900" h="25400">
                <a:moveTo>
                  <a:pt x="495300" y="12700"/>
                </a:moveTo>
                <a:lnTo>
                  <a:pt x="444500" y="12700"/>
                </a:lnTo>
                <a:lnTo>
                  <a:pt x="444500" y="25400"/>
                </a:lnTo>
                <a:lnTo>
                  <a:pt x="495300" y="25400"/>
                </a:lnTo>
                <a:lnTo>
                  <a:pt x="495300" y="12700"/>
                </a:lnTo>
                <a:close/>
              </a:path>
              <a:path w="850900" h="25400">
                <a:moveTo>
                  <a:pt x="406400" y="12700"/>
                </a:moveTo>
                <a:lnTo>
                  <a:pt x="355600" y="12700"/>
                </a:lnTo>
                <a:lnTo>
                  <a:pt x="355600" y="25400"/>
                </a:lnTo>
                <a:lnTo>
                  <a:pt x="406400" y="25400"/>
                </a:lnTo>
                <a:lnTo>
                  <a:pt x="406400" y="12700"/>
                </a:lnTo>
                <a:close/>
              </a:path>
              <a:path w="850900" h="25400">
                <a:moveTo>
                  <a:pt x="317500" y="12700"/>
                </a:moveTo>
                <a:lnTo>
                  <a:pt x="266700" y="12700"/>
                </a:lnTo>
                <a:lnTo>
                  <a:pt x="266700" y="25400"/>
                </a:lnTo>
                <a:lnTo>
                  <a:pt x="317500" y="25400"/>
                </a:lnTo>
                <a:lnTo>
                  <a:pt x="317500" y="12700"/>
                </a:lnTo>
                <a:close/>
              </a:path>
              <a:path w="850900" h="25400">
                <a:moveTo>
                  <a:pt x="228600" y="12700"/>
                </a:moveTo>
                <a:lnTo>
                  <a:pt x="177800" y="12700"/>
                </a:lnTo>
                <a:lnTo>
                  <a:pt x="177800" y="25400"/>
                </a:lnTo>
                <a:lnTo>
                  <a:pt x="228600" y="25400"/>
                </a:lnTo>
                <a:lnTo>
                  <a:pt x="228600" y="12700"/>
                </a:lnTo>
                <a:close/>
              </a:path>
              <a:path w="850900" h="25400">
                <a:moveTo>
                  <a:pt x="88900" y="0"/>
                </a:moveTo>
                <a:lnTo>
                  <a:pt x="88900" y="12700"/>
                </a:lnTo>
                <a:lnTo>
                  <a:pt x="139700" y="25400"/>
                </a:lnTo>
                <a:lnTo>
                  <a:pt x="139700" y="12700"/>
                </a:lnTo>
                <a:lnTo>
                  <a:pt x="88900" y="0"/>
                </a:lnTo>
                <a:close/>
              </a:path>
              <a:path w="850900" h="25400">
                <a:moveTo>
                  <a:pt x="50800" y="0"/>
                </a:moveTo>
                <a:lnTo>
                  <a:pt x="0" y="0"/>
                </a:lnTo>
                <a:lnTo>
                  <a:pt x="0" y="12700"/>
                </a:lnTo>
                <a:lnTo>
                  <a:pt x="50800" y="12700"/>
                </a:lnTo>
                <a:lnTo>
                  <a:pt x="50800" y="0"/>
                </a:lnTo>
                <a:close/>
              </a:path>
            </a:pathLst>
          </a:custGeom>
          <a:solidFill>
            <a:srgbClr val="000000">
              <a:alpha val="100000"/>
            </a:srgbClr>
          </a:solidFill>
          <a:ln w="9525">
            <a:noFill/>
          </a:ln>
        </p:spPr>
        <p:txBody>
          <a:bodyPr/>
          <a:p>
            <a:endParaRPr lang="en-US"/>
          </a:p>
        </p:txBody>
      </p:sp>
      <p:sp>
        <p:nvSpPr>
          <p:cNvPr id="62558" name="object 94"/>
          <p:cNvSpPr/>
          <p:nvPr/>
        </p:nvSpPr>
        <p:spPr>
          <a:xfrm>
            <a:off x="3879850" y="170338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59" name="object 95"/>
          <p:cNvSpPr/>
          <p:nvPr/>
        </p:nvSpPr>
        <p:spPr>
          <a:xfrm>
            <a:off x="3798888" y="170338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60" name="object 96"/>
          <p:cNvSpPr/>
          <p:nvPr/>
        </p:nvSpPr>
        <p:spPr>
          <a:xfrm>
            <a:off x="3717925" y="170338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61" name="object 97"/>
          <p:cNvSpPr/>
          <p:nvPr/>
        </p:nvSpPr>
        <p:spPr>
          <a:xfrm>
            <a:off x="3636963" y="170338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62" name="object 98"/>
          <p:cNvSpPr/>
          <p:nvPr/>
        </p:nvSpPr>
        <p:spPr>
          <a:xfrm>
            <a:off x="3556000" y="170338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63" name="object 99"/>
          <p:cNvSpPr/>
          <p:nvPr/>
        </p:nvSpPr>
        <p:spPr>
          <a:xfrm>
            <a:off x="3475038" y="170338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64" name="object 100"/>
          <p:cNvSpPr/>
          <p:nvPr/>
        </p:nvSpPr>
        <p:spPr>
          <a:xfrm>
            <a:off x="3394075" y="170338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65" name="object 101"/>
          <p:cNvSpPr/>
          <p:nvPr/>
        </p:nvSpPr>
        <p:spPr>
          <a:xfrm>
            <a:off x="3313113" y="170338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66" name="object 102"/>
          <p:cNvSpPr/>
          <p:nvPr/>
        </p:nvSpPr>
        <p:spPr>
          <a:xfrm>
            <a:off x="3232150" y="170338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67" name="object 103"/>
          <p:cNvSpPr/>
          <p:nvPr/>
        </p:nvSpPr>
        <p:spPr>
          <a:xfrm>
            <a:off x="3151188" y="1703388"/>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68" name="object 104"/>
          <p:cNvSpPr/>
          <p:nvPr/>
        </p:nvSpPr>
        <p:spPr>
          <a:xfrm>
            <a:off x="3071813" y="170338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69" name="object 105"/>
          <p:cNvSpPr/>
          <p:nvPr/>
        </p:nvSpPr>
        <p:spPr>
          <a:xfrm>
            <a:off x="2990850" y="170338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70" name="object 106"/>
          <p:cNvSpPr/>
          <p:nvPr/>
        </p:nvSpPr>
        <p:spPr>
          <a:xfrm>
            <a:off x="2909888" y="169227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71" name="object 107"/>
          <p:cNvSpPr/>
          <p:nvPr/>
        </p:nvSpPr>
        <p:spPr>
          <a:xfrm>
            <a:off x="2828925" y="169227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72" name="object 108"/>
          <p:cNvSpPr/>
          <p:nvPr/>
        </p:nvSpPr>
        <p:spPr>
          <a:xfrm>
            <a:off x="2747963" y="169227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73" name="object 109"/>
          <p:cNvSpPr/>
          <p:nvPr/>
        </p:nvSpPr>
        <p:spPr>
          <a:xfrm>
            <a:off x="2667000" y="169227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74" name="object 110"/>
          <p:cNvSpPr/>
          <p:nvPr/>
        </p:nvSpPr>
        <p:spPr>
          <a:xfrm>
            <a:off x="2586038" y="169227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75" name="object 111"/>
          <p:cNvSpPr/>
          <p:nvPr/>
        </p:nvSpPr>
        <p:spPr>
          <a:xfrm>
            <a:off x="2505075" y="169227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76" name="object 112"/>
          <p:cNvSpPr/>
          <p:nvPr/>
        </p:nvSpPr>
        <p:spPr>
          <a:xfrm>
            <a:off x="2424113" y="169227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77" name="object 113"/>
          <p:cNvSpPr/>
          <p:nvPr/>
        </p:nvSpPr>
        <p:spPr>
          <a:xfrm>
            <a:off x="2343150" y="169227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78" name="object 114"/>
          <p:cNvSpPr/>
          <p:nvPr/>
        </p:nvSpPr>
        <p:spPr>
          <a:xfrm>
            <a:off x="2262188" y="1692275"/>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79" name="object 115"/>
          <p:cNvSpPr/>
          <p:nvPr/>
        </p:nvSpPr>
        <p:spPr>
          <a:xfrm>
            <a:off x="2182813" y="169227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80" name="object 116"/>
          <p:cNvSpPr/>
          <p:nvPr/>
        </p:nvSpPr>
        <p:spPr>
          <a:xfrm>
            <a:off x="2101850" y="169227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81" name="object 117"/>
          <p:cNvSpPr/>
          <p:nvPr/>
        </p:nvSpPr>
        <p:spPr>
          <a:xfrm>
            <a:off x="2020888" y="169227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82" name="object 118"/>
          <p:cNvSpPr/>
          <p:nvPr/>
        </p:nvSpPr>
        <p:spPr>
          <a:xfrm>
            <a:off x="1939925" y="169227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83" name="object 119"/>
          <p:cNvSpPr/>
          <p:nvPr/>
        </p:nvSpPr>
        <p:spPr>
          <a:xfrm>
            <a:off x="1858963" y="169227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84" name="object 120"/>
          <p:cNvSpPr/>
          <p:nvPr/>
        </p:nvSpPr>
        <p:spPr>
          <a:xfrm>
            <a:off x="1778000" y="16811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85" name="object 121"/>
          <p:cNvSpPr/>
          <p:nvPr/>
        </p:nvSpPr>
        <p:spPr>
          <a:xfrm>
            <a:off x="1697038" y="16811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86" name="object 122"/>
          <p:cNvSpPr/>
          <p:nvPr/>
        </p:nvSpPr>
        <p:spPr>
          <a:xfrm>
            <a:off x="1616075" y="16811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87" name="object 123"/>
          <p:cNvSpPr/>
          <p:nvPr/>
        </p:nvSpPr>
        <p:spPr>
          <a:xfrm>
            <a:off x="1535113" y="16811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88" name="object 124"/>
          <p:cNvSpPr/>
          <p:nvPr/>
        </p:nvSpPr>
        <p:spPr>
          <a:xfrm>
            <a:off x="1454150" y="16811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89" name="object 125"/>
          <p:cNvSpPr/>
          <p:nvPr/>
        </p:nvSpPr>
        <p:spPr>
          <a:xfrm>
            <a:off x="1373188" y="1681163"/>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90" name="object 126"/>
          <p:cNvSpPr/>
          <p:nvPr/>
        </p:nvSpPr>
        <p:spPr>
          <a:xfrm>
            <a:off x="1293813" y="16811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91" name="object 127"/>
          <p:cNvSpPr/>
          <p:nvPr/>
        </p:nvSpPr>
        <p:spPr>
          <a:xfrm>
            <a:off x="1246188" y="1681163"/>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92" name="object 128"/>
          <p:cNvSpPr/>
          <p:nvPr/>
        </p:nvSpPr>
        <p:spPr>
          <a:xfrm>
            <a:off x="1200150" y="1517650"/>
            <a:ext cx="93663" cy="4654550"/>
          </a:xfrm>
          <a:custGeom>
            <a:avLst/>
            <a:gdLst/>
            <a:ahLst/>
            <a:cxnLst>
              <a:cxn ang="0">
                <a:pos x="11" y="2"/>
              </a:cxn>
              <a:cxn ang="0">
                <a:pos x="7" y="4"/>
              </a:cxn>
              <a:cxn ang="0">
                <a:pos x="7" y="245"/>
              </a:cxn>
              <a:cxn ang="0">
                <a:pos x="11" y="245"/>
              </a:cxn>
              <a:cxn ang="0">
                <a:pos x="11" y="2"/>
              </a:cxn>
              <a:cxn ang="0">
                <a:pos x="11" y="2"/>
              </a:cxn>
              <a:cxn ang="0">
                <a:pos x="7" y="2"/>
              </a:cxn>
              <a:cxn ang="0">
                <a:pos x="0" y="4"/>
              </a:cxn>
              <a:cxn ang="0">
                <a:pos x="0" y="5"/>
              </a:cxn>
              <a:cxn ang="0">
                <a:pos x="2" y="5"/>
              </a:cxn>
              <a:cxn ang="0">
                <a:pos x="3" y="5"/>
              </a:cxn>
              <a:cxn ang="0">
                <a:pos x="4" y="5"/>
              </a:cxn>
              <a:cxn ang="0">
                <a:pos x="5" y="5"/>
              </a:cxn>
              <a:cxn ang="0">
                <a:pos x="7" y="4"/>
              </a:cxn>
              <a:cxn ang="0">
                <a:pos x="7" y="2"/>
              </a:cxn>
              <a:cxn ang="0">
                <a:pos x="11" y="2"/>
              </a:cxn>
              <a:cxn ang="0">
                <a:pos x="11" y="2"/>
              </a:cxn>
              <a:cxn ang="0">
                <a:pos x="11" y="2"/>
              </a:cxn>
              <a:cxn ang="0">
                <a:pos x="16" y="5"/>
              </a:cxn>
              <a:cxn ang="0">
                <a:pos x="16" y="5"/>
              </a:cxn>
              <a:cxn ang="0">
                <a:pos x="16" y="5"/>
              </a:cxn>
              <a:cxn ang="0">
                <a:pos x="17" y="5"/>
              </a:cxn>
              <a:cxn ang="0">
                <a:pos x="17" y="5"/>
              </a:cxn>
              <a:cxn ang="0">
                <a:pos x="20" y="5"/>
              </a:cxn>
              <a:cxn ang="0">
                <a:pos x="20" y="4"/>
              </a:cxn>
              <a:cxn ang="0">
                <a:pos x="11" y="2"/>
              </a:cxn>
              <a:cxn ang="0">
                <a:pos x="9" y="0"/>
              </a:cxn>
              <a:cxn ang="0">
                <a:pos x="7" y="2"/>
              </a:cxn>
              <a:cxn ang="0">
                <a:pos x="7" y="4"/>
              </a:cxn>
              <a:cxn ang="0">
                <a:pos x="11" y="2"/>
              </a:cxn>
              <a:cxn ang="0">
                <a:pos x="9" y="2"/>
              </a:cxn>
              <a:cxn ang="0">
                <a:pos x="11" y="2"/>
              </a:cxn>
              <a:cxn ang="0">
                <a:pos x="11" y="2"/>
              </a:cxn>
              <a:cxn ang="0">
                <a:pos x="11" y="2"/>
              </a:cxn>
              <a:cxn ang="0">
                <a:pos x="9" y="0"/>
              </a:cxn>
              <a:cxn ang="0">
                <a:pos x="11" y="2"/>
              </a:cxn>
              <a:cxn ang="0">
                <a:pos x="11" y="2"/>
              </a:cxn>
              <a:cxn ang="0">
                <a:pos x="11" y="2"/>
              </a:cxn>
              <a:cxn ang="0">
                <a:pos x="11" y="2"/>
              </a:cxn>
              <a:cxn ang="0">
                <a:pos x="11" y="2"/>
              </a:cxn>
              <a:cxn ang="0">
                <a:pos x="9" y="2"/>
              </a:cxn>
              <a:cxn ang="0">
                <a:pos x="11" y="2"/>
              </a:cxn>
              <a:cxn ang="0">
                <a:pos x="11" y="2"/>
              </a:cxn>
            </a:cxnLst>
            <a:pathLst>
              <a:path w="114300" h="5867400">
                <a:moveTo>
                  <a:pt x="57150" y="50800"/>
                </a:moveTo>
                <a:lnTo>
                  <a:pt x="38100" y="88900"/>
                </a:lnTo>
                <a:lnTo>
                  <a:pt x="38100" y="5867400"/>
                </a:lnTo>
                <a:lnTo>
                  <a:pt x="63500" y="5867400"/>
                </a:lnTo>
                <a:lnTo>
                  <a:pt x="63500" y="63500"/>
                </a:lnTo>
                <a:lnTo>
                  <a:pt x="57150" y="50800"/>
                </a:lnTo>
                <a:close/>
              </a:path>
              <a:path w="114300" h="5867400">
                <a:moveTo>
                  <a:pt x="38100" y="25400"/>
                </a:moveTo>
                <a:lnTo>
                  <a:pt x="0" y="101600"/>
                </a:lnTo>
                <a:lnTo>
                  <a:pt x="0" y="114300"/>
                </a:lnTo>
                <a:lnTo>
                  <a:pt x="9326" y="119657"/>
                </a:lnTo>
                <a:lnTo>
                  <a:pt x="17462" y="119062"/>
                </a:lnTo>
                <a:lnTo>
                  <a:pt x="23217" y="116085"/>
                </a:lnTo>
                <a:lnTo>
                  <a:pt x="25400" y="114300"/>
                </a:lnTo>
                <a:lnTo>
                  <a:pt x="38100" y="88900"/>
                </a:lnTo>
                <a:lnTo>
                  <a:pt x="38100" y="25400"/>
                </a:lnTo>
                <a:close/>
              </a:path>
              <a:path w="114300" h="5867400">
                <a:moveTo>
                  <a:pt x="66675" y="25400"/>
                </a:moveTo>
                <a:lnTo>
                  <a:pt x="63500" y="25400"/>
                </a:lnTo>
                <a:lnTo>
                  <a:pt x="63500" y="63500"/>
                </a:lnTo>
                <a:lnTo>
                  <a:pt x="88900" y="114300"/>
                </a:lnTo>
                <a:lnTo>
                  <a:pt x="90884" y="116085"/>
                </a:lnTo>
                <a:lnTo>
                  <a:pt x="95250" y="119062"/>
                </a:lnTo>
                <a:lnTo>
                  <a:pt x="99615" y="119657"/>
                </a:lnTo>
                <a:lnTo>
                  <a:pt x="101600" y="114300"/>
                </a:lnTo>
                <a:lnTo>
                  <a:pt x="114300" y="114300"/>
                </a:lnTo>
                <a:lnTo>
                  <a:pt x="114300" y="101600"/>
                </a:lnTo>
                <a:lnTo>
                  <a:pt x="66675" y="25400"/>
                </a:lnTo>
                <a:close/>
              </a:path>
              <a:path w="114300" h="5867400">
                <a:moveTo>
                  <a:pt x="50800" y="0"/>
                </a:moveTo>
                <a:lnTo>
                  <a:pt x="38100" y="25400"/>
                </a:lnTo>
                <a:lnTo>
                  <a:pt x="38100" y="88900"/>
                </a:lnTo>
                <a:lnTo>
                  <a:pt x="57150" y="50800"/>
                </a:lnTo>
                <a:lnTo>
                  <a:pt x="50800" y="38100"/>
                </a:lnTo>
                <a:lnTo>
                  <a:pt x="63500" y="38100"/>
                </a:lnTo>
                <a:lnTo>
                  <a:pt x="63500" y="25400"/>
                </a:lnTo>
                <a:lnTo>
                  <a:pt x="66675" y="25400"/>
                </a:lnTo>
                <a:lnTo>
                  <a:pt x="50800" y="0"/>
                </a:lnTo>
                <a:close/>
              </a:path>
              <a:path w="114300" h="5867400">
                <a:moveTo>
                  <a:pt x="63500" y="38100"/>
                </a:moveTo>
                <a:lnTo>
                  <a:pt x="57150" y="50800"/>
                </a:lnTo>
                <a:lnTo>
                  <a:pt x="63500" y="63500"/>
                </a:lnTo>
                <a:lnTo>
                  <a:pt x="63500" y="38100"/>
                </a:lnTo>
                <a:close/>
              </a:path>
              <a:path w="114300" h="5867400">
                <a:moveTo>
                  <a:pt x="63500" y="38100"/>
                </a:moveTo>
                <a:lnTo>
                  <a:pt x="50800" y="38100"/>
                </a:lnTo>
                <a:lnTo>
                  <a:pt x="57150" y="50800"/>
                </a:lnTo>
                <a:lnTo>
                  <a:pt x="63500" y="38100"/>
                </a:lnTo>
                <a:close/>
              </a:path>
            </a:pathLst>
          </a:custGeom>
          <a:solidFill>
            <a:srgbClr val="000000">
              <a:alpha val="100000"/>
            </a:srgbClr>
          </a:solidFill>
          <a:ln w="9525">
            <a:noFill/>
          </a:ln>
        </p:spPr>
        <p:txBody>
          <a:bodyPr/>
          <a:p>
            <a:endParaRPr lang="en-US"/>
          </a:p>
        </p:txBody>
      </p:sp>
      <p:sp>
        <p:nvSpPr>
          <p:cNvPr id="62593" name="object 129"/>
          <p:cNvSpPr/>
          <p:nvPr/>
        </p:nvSpPr>
        <p:spPr>
          <a:xfrm>
            <a:off x="668496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94" name="object 130"/>
          <p:cNvSpPr/>
          <p:nvPr/>
        </p:nvSpPr>
        <p:spPr>
          <a:xfrm>
            <a:off x="660400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95" name="object 131"/>
          <p:cNvSpPr/>
          <p:nvPr/>
        </p:nvSpPr>
        <p:spPr>
          <a:xfrm>
            <a:off x="652303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96" name="object 132"/>
          <p:cNvSpPr/>
          <p:nvPr/>
        </p:nvSpPr>
        <p:spPr>
          <a:xfrm>
            <a:off x="644207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97" name="object 133"/>
          <p:cNvSpPr/>
          <p:nvPr/>
        </p:nvSpPr>
        <p:spPr>
          <a:xfrm>
            <a:off x="63611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98" name="object 134"/>
          <p:cNvSpPr/>
          <p:nvPr/>
        </p:nvSpPr>
        <p:spPr>
          <a:xfrm>
            <a:off x="62801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599" name="object 135"/>
          <p:cNvSpPr/>
          <p:nvPr/>
        </p:nvSpPr>
        <p:spPr>
          <a:xfrm>
            <a:off x="6199188" y="2590800"/>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00" name="object 136"/>
          <p:cNvSpPr/>
          <p:nvPr/>
        </p:nvSpPr>
        <p:spPr>
          <a:xfrm>
            <a:off x="61198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01" name="object 137"/>
          <p:cNvSpPr/>
          <p:nvPr/>
        </p:nvSpPr>
        <p:spPr>
          <a:xfrm>
            <a:off x="60388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02" name="object 138"/>
          <p:cNvSpPr/>
          <p:nvPr/>
        </p:nvSpPr>
        <p:spPr>
          <a:xfrm>
            <a:off x="595788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03" name="object 139"/>
          <p:cNvSpPr/>
          <p:nvPr/>
        </p:nvSpPr>
        <p:spPr>
          <a:xfrm>
            <a:off x="587692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04" name="object 140"/>
          <p:cNvSpPr/>
          <p:nvPr/>
        </p:nvSpPr>
        <p:spPr>
          <a:xfrm>
            <a:off x="579596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05" name="object 141"/>
          <p:cNvSpPr/>
          <p:nvPr/>
        </p:nvSpPr>
        <p:spPr>
          <a:xfrm>
            <a:off x="571500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06" name="object 142"/>
          <p:cNvSpPr/>
          <p:nvPr/>
        </p:nvSpPr>
        <p:spPr>
          <a:xfrm>
            <a:off x="563403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07" name="object 143"/>
          <p:cNvSpPr/>
          <p:nvPr/>
        </p:nvSpPr>
        <p:spPr>
          <a:xfrm>
            <a:off x="555307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08" name="object 144"/>
          <p:cNvSpPr/>
          <p:nvPr/>
        </p:nvSpPr>
        <p:spPr>
          <a:xfrm>
            <a:off x="54721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09" name="object 145"/>
          <p:cNvSpPr/>
          <p:nvPr/>
        </p:nvSpPr>
        <p:spPr>
          <a:xfrm>
            <a:off x="53911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10" name="object 146"/>
          <p:cNvSpPr/>
          <p:nvPr/>
        </p:nvSpPr>
        <p:spPr>
          <a:xfrm>
            <a:off x="5310188" y="2590800"/>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11" name="object 147"/>
          <p:cNvSpPr/>
          <p:nvPr/>
        </p:nvSpPr>
        <p:spPr>
          <a:xfrm>
            <a:off x="52308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12" name="object 148"/>
          <p:cNvSpPr/>
          <p:nvPr/>
        </p:nvSpPr>
        <p:spPr>
          <a:xfrm>
            <a:off x="51498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13" name="object 149"/>
          <p:cNvSpPr/>
          <p:nvPr/>
        </p:nvSpPr>
        <p:spPr>
          <a:xfrm>
            <a:off x="506888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14" name="object 150"/>
          <p:cNvSpPr/>
          <p:nvPr/>
        </p:nvSpPr>
        <p:spPr>
          <a:xfrm>
            <a:off x="498792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15" name="object 151"/>
          <p:cNvSpPr/>
          <p:nvPr/>
        </p:nvSpPr>
        <p:spPr>
          <a:xfrm>
            <a:off x="490696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16" name="object 152"/>
          <p:cNvSpPr/>
          <p:nvPr/>
        </p:nvSpPr>
        <p:spPr>
          <a:xfrm>
            <a:off x="482600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17" name="object 153"/>
          <p:cNvSpPr/>
          <p:nvPr/>
        </p:nvSpPr>
        <p:spPr>
          <a:xfrm>
            <a:off x="474503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18" name="object 154"/>
          <p:cNvSpPr/>
          <p:nvPr/>
        </p:nvSpPr>
        <p:spPr>
          <a:xfrm>
            <a:off x="466407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19" name="object 155"/>
          <p:cNvSpPr/>
          <p:nvPr/>
        </p:nvSpPr>
        <p:spPr>
          <a:xfrm>
            <a:off x="45831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20" name="object 156"/>
          <p:cNvSpPr/>
          <p:nvPr/>
        </p:nvSpPr>
        <p:spPr>
          <a:xfrm>
            <a:off x="45021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21" name="object 157"/>
          <p:cNvSpPr/>
          <p:nvPr/>
        </p:nvSpPr>
        <p:spPr>
          <a:xfrm>
            <a:off x="4421188" y="2590800"/>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22" name="object 158"/>
          <p:cNvSpPr/>
          <p:nvPr/>
        </p:nvSpPr>
        <p:spPr>
          <a:xfrm>
            <a:off x="43418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23" name="object 159"/>
          <p:cNvSpPr/>
          <p:nvPr/>
        </p:nvSpPr>
        <p:spPr>
          <a:xfrm>
            <a:off x="42608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24" name="object 160"/>
          <p:cNvSpPr/>
          <p:nvPr/>
        </p:nvSpPr>
        <p:spPr>
          <a:xfrm>
            <a:off x="417988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25" name="object 161"/>
          <p:cNvSpPr/>
          <p:nvPr/>
        </p:nvSpPr>
        <p:spPr>
          <a:xfrm>
            <a:off x="409892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26" name="object 162"/>
          <p:cNvSpPr/>
          <p:nvPr/>
        </p:nvSpPr>
        <p:spPr>
          <a:xfrm>
            <a:off x="401796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27" name="object 163"/>
          <p:cNvSpPr/>
          <p:nvPr/>
        </p:nvSpPr>
        <p:spPr>
          <a:xfrm>
            <a:off x="393700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28" name="object 164"/>
          <p:cNvSpPr/>
          <p:nvPr/>
        </p:nvSpPr>
        <p:spPr>
          <a:xfrm>
            <a:off x="385603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29" name="object 165"/>
          <p:cNvSpPr/>
          <p:nvPr/>
        </p:nvSpPr>
        <p:spPr>
          <a:xfrm>
            <a:off x="377507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30" name="object 166"/>
          <p:cNvSpPr/>
          <p:nvPr/>
        </p:nvSpPr>
        <p:spPr>
          <a:xfrm>
            <a:off x="36941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31" name="object 167"/>
          <p:cNvSpPr/>
          <p:nvPr/>
        </p:nvSpPr>
        <p:spPr>
          <a:xfrm>
            <a:off x="36131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32" name="object 168"/>
          <p:cNvSpPr/>
          <p:nvPr/>
        </p:nvSpPr>
        <p:spPr>
          <a:xfrm>
            <a:off x="3532188" y="2590800"/>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33" name="object 169"/>
          <p:cNvSpPr/>
          <p:nvPr/>
        </p:nvSpPr>
        <p:spPr>
          <a:xfrm>
            <a:off x="34528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34" name="object 170"/>
          <p:cNvSpPr/>
          <p:nvPr/>
        </p:nvSpPr>
        <p:spPr>
          <a:xfrm>
            <a:off x="33718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35" name="object 171"/>
          <p:cNvSpPr/>
          <p:nvPr/>
        </p:nvSpPr>
        <p:spPr>
          <a:xfrm>
            <a:off x="329088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36" name="object 172"/>
          <p:cNvSpPr/>
          <p:nvPr/>
        </p:nvSpPr>
        <p:spPr>
          <a:xfrm>
            <a:off x="320992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37" name="object 173"/>
          <p:cNvSpPr/>
          <p:nvPr/>
        </p:nvSpPr>
        <p:spPr>
          <a:xfrm>
            <a:off x="312896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38" name="object 174"/>
          <p:cNvSpPr/>
          <p:nvPr/>
        </p:nvSpPr>
        <p:spPr>
          <a:xfrm>
            <a:off x="304800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39" name="object 175"/>
          <p:cNvSpPr/>
          <p:nvPr/>
        </p:nvSpPr>
        <p:spPr>
          <a:xfrm>
            <a:off x="296703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40" name="object 176"/>
          <p:cNvSpPr/>
          <p:nvPr/>
        </p:nvSpPr>
        <p:spPr>
          <a:xfrm>
            <a:off x="288607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41" name="object 177"/>
          <p:cNvSpPr/>
          <p:nvPr/>
        </p:nvSpPr>
        <p:spPr>
          <a:xfrm>
            <a:off x="28051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42" name="object 178"/>
          <p:cNvSpPr/>
          <p:nvPr/>
        </p:nvSpPr>
        <p:spPr>
          <a:xfrm>
            <a:off x="27241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43" name="object 179"/>
          <p:cNvSpPr/>
          <p:nvPr/>
        </p:nvSpPr>
        <p:spPr>
          <a:xfrm>
            <a:off x="2643188" y="2590800"/>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44" name="object 180"/>
          <p:cNvSpPr/>
          <p:nvPr/>
        </p:nvSpPr>
        <p:spPr>
          <a:xfrm>
            <a:off x="25638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45" name="object 181"/>
          <p:cNvSpPr/>
          <p:nvPr/>
        </p:nvSpPr>
        <p:spPr>
          <a:xfrm>
            <a:off x="24828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46" name="object 182"/>
          <p:cNvSpPr/>
          <p:nvPr/>
        </p:nvSpPr>
        <p:spPr>
          <a:xfrm>
            <a:off x="240188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47" name="object 183"/>
          <p:cNvSpPr/>
          <p:nvPr/>
        </p:nvSpPr>
        <p:spPr>
          <a:xfrm>
            <a:off x="232092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48" name="object 184"/>
          <p:cNvSpPr/>
          <p:nvPr/>
        </p:nvSpPr>
        <p:spPr>
          <a:xfrm>
            <a:off x="223996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49" name="object 185"/>
          <p:cNvSpPr/>
          <p:nvPr/>
        </p:nvSpPr>
        <p:spPr>
          <a:xfrm>
            <a:off x="215900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50" name="object 186"/>
          <p:cNvSpPr/>
          <p:nvPr/>
        </p:nvSpPr>
        <p:spPr>
          <a:xfrm>
            <a:off x="207803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51" name="object 187"/>
          <p:cNvSpPr/>
          <p:nvPr/>
        </p:nvSpPr>
        <p:spPr>
          <a:xfrm>
            <a:off x="199707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52" name="object 188"/>
          <p:cNvSpPr/>
          <p:nvPr/>
        </p:nvSpPr>
        <p:spPr>
          <a:xfrm>
            <a:off x="19161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53" name="object 189"/>
          <p:cNvSpPr/>
          <p:nvPr/>
        </p:nvSpPr>
        <p:spPr>
          <a:xfrm>
            <a:off x="18351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54" name="object 190"/>
          <p:cNvSpPr/>
          <p:nvPr/>
        </p:nvSpPr>
        <p:spPr>
          <a:xfrm>
            <a:off x="1754188" y="2590800"/>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55" name="object 191"/>
          <p:cNvSpPr/>
          <p:nvPr/>
        </p:nvSpPr>
        <p:spPr>
          <a:xfrm>
            <a:off x="167481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56" name="object 192"/>
          <p:cNvSpPr/>
          <p:nvPr/>
        </p:nvSpPr>
        <p:spPr>
          <a:xfrm>
            <a:off x="1593850"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57" name="object 193"/>
          <p:cNvSpPr/>
          <p:nvPr/>
        </p:nvSpPr>
        <p:spPr>
          <a:xfrm>
            <a:off x="1512888"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58" name="object 194"/>
          <p:cNvSpPr/>
          <p:nvPr/>
        </p:nvSpPr>
        <p:spPr>
          <a:xfrm>
            <a:off x="1431925" y="2590800"/>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59" name="object 195"/>
          <p:cNvSpPr/>
          <p:nvPr/>
        </p:nvSpPr>
        <p:spPr>
          <a:xfrm>
            <a:off x="1350963" y="2590800"/>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60" name="object 196"/>
          <p:cNvSpPr/>
          <p:nvPr/>
        </p:nvSpPr>
        <p:spPr>
          <a:xfrm>
            <a:off x="1270000" y="2590800"/>
            <a:ext cx="34925" cy="0"/>
          </a:xfrm>
          <a:custGeom>
            <a:avLst/>
            <a:gdLst/>
            <a:ahLst/>
            <a:cxnLst>
              <a:cxn ang="0">
                <a:pos x="0" y="0"/>
              </a:cxn>
              <a:cxn ang="0">
                <a:pos x="828" y="0"/>
              </a:cxn>
            </a:cxnLst>
            <a:pathLst>
              <a:path w="38100">
                <a:moveTo>
                  <a:pt x="0" y="0"/>
                </a:moveTo>
                <a:lnTo>
                  <a:pt x="381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61" name="object 197"/>
          <p:cNvSpPr/>
          <p:nvPr/>
        </p:nvSpPr>
        <p:spPr>
          <a:xfrm>
            <a:off x="3948113"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62" name="object 198"/>
          <p:cNvSpPr/>
          <p:nvPr/>
        </p:nvSpPr>
        <p:spPr>
          <a:xfrm>
            <a:off x="3867150"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63" name="object 199"/>
          <p:cNvSpPr/>
          <p:nvPr/>
        </p:nvSpPr>
        <p:spPr>
          <a:xfrm>
            <a:off x="3786188" y="4338638"/>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64" name="object 200"/>
          <p:cNvSpPr/>
          <p:nvPr/>
        </p:nvSpPr>
        <p:spPr>
          <a:xfrm>
            <a:off x="3706813"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65" name="object 201"/>
          <p:cNvSpPr/>
          <p:nvPr/>
        </p:nvSpPr>
        <p:spPr>
          <a:xfrm>
            <a:off x="3625850"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66" name="object 202"/>
          <p:cNvSpPr/>
          <p:nvPr/>
        </p:nvSpPr>
        <p:spPr>
          <a:xfrm>
            <a:off x="3544888"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67" name="object 203"/>
          <p:cNvSpPr/>
          <p:nvPr/>
        </p:nvSpPr>
        <p:spPr>
          <a:xfrm>
            <a:off x="3463925"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68" name="object 204"/>
          <p:cNvSpPr/>
          <p:nvPr/>
        </p:nvSpPr>
        <p:spPr>
          <a:xfrm>
            <a:off x="3382963"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69" name="object 205"/>
          <p:cNvSpPr/>
          <p:nvPr/>
        </p:nvSpPr>
        <p:spPr>
          <a:xfrm>
            <a:off x="3302000"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70" name="object 206"/>
          <p:cNvSpPr/>
          <p:nvPr/>
        </p:nvSpPr>
        <p:spPr>
          <a:xfrm>
            <a:off x="3221038"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71" name="object 207"/>
          <p:cNvSpPr/>
          <p:nvPr/>
        </p:nvSpPr>
        <p:spPr>
          <a:xfrm>
            <a:off x="3140075"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72" name="object 208"/>
          <p:cNvSpPr/>
          <p:nvPr/>
        </p:nvSpPr>
        <p:spPr>
          <a:xfrm>
            <a:off x="3059113"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73" name="object 209"/>
          <p:cNvSpPr/>
          <p:nvPr/>
        </p:nvSpPr>
        <p:spPr>
          <a:xfrm>
            <a:off x="2978150"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74" name="object 210"/>
          <p:cNvSpPr/>
          <p:nvPr/>
        </p:nvSpPr>
        <p:spPr>
          <a:xfrm>
            <a:off x="2897188" y="4338638"/>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75" name="object 211"/>
          <p:cNvSpPr/>
          <p:nvPr/>
        </p:nvSpPr>
        <p:spPr>
          <a:xfrm>
            <a:off x="2817813"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76" name="object 212"/>
          <p:cNvSpPr/>
          <p:nvPr/>
        </p:nvSpPr>
        <p:spPr>
          <a:xfrm>
            <a:off x="2736850"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77" name="object 213"/>
          <p:cNvSpPr/>
          <p:nvPr/>
        </p:nvSpPr>
        <p:spPr>
          <a:xfrm>
            <a:off x="2655888"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78" name="object 214"/>
          <p:cNvSpPr/>
          <p:nvPr/>
        </p:nvSpPr>
        <p:spPr>
          <a:xfrm>
            <a:off x="2574925"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79" name="object 215"/>
          <p:cNvSpPr/>
          <p:nvPr/>
        </p:nvSpPr>
        <p:spPr>
          <a:xfrm>
            <a:off x="2493963"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80" name="object 216"/>
          <p:cNvSpPr/>
          <p:nvPr/>
        </p:nvSpPr>
        <p:spPr>
          <a:xfrm>
            <a:off x="2413000"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81" name="object 217"/>
          <p:cNvSpPr/>
          <p:nvPr/>
        </p:nvSpPr>
        <p:spPr>
          <a:xfrm>
            <a:off x="2332038"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82" name="object 218"/>
          <p:cNvSpPr/>
          <p:nvPr/>
        </p:nvSpPr>
        <p:spPr>
          <a:xfrm>
            <a:off x="2251075"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83" name="object 219"/>
          <p:cNvSpPr/>
          <p:nvPr/>
        </p:nvSpPr>
        <p:spPr>
          <a:xfrm>
            <a:off x="2170113"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84" name="object 220"/>
          <p:cNvSpPr/>
          <p:nvPr/>
        </p:nvSpPr>
        <p:spPr>
          <a:xfrm>
            <a:off x="2089150"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85" name="object 221"/>
          <p:cNvSpPr/>
          <p:nvPr/>
        </p:nvSpPr>
        <p:spPr>
          <a:xfrm>
            <a:off x="2008188" y="4338638"/>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86" name="object 222"/>
          <p:cNvSpPr/>
          <p:nvPr/>
        </p:nvSpPr>
        <p:spPr>
          <a:xfrm>
            <a:off x="1928813"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87" name="object 223"/>
          <p:cNvSpPr/>
          <p:nvPr/>
        </p:nvSpPr>
        <p:spPr>
          <a:xfrm>
            <a:off x="1847850"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88" name="object 224"/>
          <p:cNvSpPr/>
          <p:nvPr/>
        </p:nvSpPr>
        <p:spPr>
          <a:xfrm>
            <a:off x="1766888"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89" name="object 225"/>
          <p:cNvSpPr/>
          <p:nvPr/>
        </p:nvSpPr>
        <p:spPr>
          <a:xfrm>
            <a:off x="1685925"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90" name="object 226"/>
          <p:cNvSpPr/>
          <p:nvPr/>
        </p:nvSpPr>
        <p:spPr>
          <a:xfrm>
            <a:off x="1604963"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91" name="object 227"/>
          <p:cNvSpPr/>
          <p:nvPr/>
        </p:nvSpPr>
        <p:spPr>
          <a:xfrm>
            <a:off x="1524000"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92" name="object 228"/>
          <p:cNvSpPr/>
          <p:nvPr/>
        </p:nvSpPr>
        <p:spPr>
          <a:xfrm>
            <a:off x="1431925" y="4338638"/>
            <a:ext cx="57150" cy="0"/>
          </a:xfrm>
          <a:custGeom>
            <a:avLst/>
            <a:gdLst/>
            <a:ahLst/>
            <a:cxnLst>
              <a:cxn ang="0">
                <a:pos x="0" y="0"/>
              </a:cxn>
              <a:cxn ang="0">
                <a:pos x="617" y="0"/>
              </a:cxn>
            </a:cxnLst>
            <a:pathLst>
              <a:path w="63500">
                <a:moveTo>
                  <a:pt x="0" y="0"/>
                </a:moveTo>
                <a:lnTo>
                  <a:pt x="635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93" name="object 229"/>
          <p:cNvSpPr/>
          <p:nvPr/>
        </p:nvSpPr>
        <p:spPr>
          <a:xfrm>
            <a:off x="1350963" y="43386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94" name="object 230"/>
          <p:cNvSpPr/>
          <p:nvPr/>
        </p:nvSpPr>
        <p:spPr>
          <a:xfrm>
            <a:off x="1270000" y="43386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95" name="object 231"/>
          <p:cNvSpPr/>
          <p:nvPr/>
        </p:nvSpPr>
        <p:spPr>
          <a:xfrm>
            <a:off x="2609850" y="52117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96" name="object 232"/>
          <p:cNvSpPr/>
          <p:nvPr/>
        </p:nvSpPr>
        <p:spPr>
          <a:xfrm>
            <a:off x="2528888" y="52117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97" name="object 233"/>
          <p:cNvSpPr/>
          <p:nvPr/>
        </p:nvSpPr>
        <p:spPr>
          <a:xfrm>
            <a:off x="2447925" y="52117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98" name="object 234"/>
          <p:cNvSpPr/>
          <p:nvPr/>
        </p:nvSpPr>
        <p:spPr>
          <a:xfrm>
            <a:off x="2366963" y="52117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699" name="object 235"/>
          <p:cNvSpPr/>
          <p:nvPr/>
        </p:nvSpPr>
        <p:spPr>
          <a:xfrm>
            <a:off x="2286000" y="52117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00" name="object 236"/>
          <p:cNvSpPr/>
          <p:nvPr/>
        </p:nvSpPr>
        <p:spPr>
          <a:xfrm>
            <a:off x="2205038" y="52117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01" name="object 237"/>
          <p:cNvSpPr/>
          <p:nvPr/>
        </p:nvSpPr>
        <p:spPr>
          <a:xfrm>
            <a:off x="2124075" y="52117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02" name="object 238"/>
          <p:cNvSpPr/>
          <p:nvPr/>
        </p:nvSpPr>
        <p:spPr>
          <a:xfrm>
            <a:off x="2043113" y="52117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03" name="object 239"/>
          <p:cNvSpPr/>
          <p:nvPr/>
        </p:nvSpPr>
        <p:spPr>
          <a:xfrm>
            <a:off x="1962150" y="52117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04" name="object 240"/>
          <p:cNvSpPr/>
          <p:nvPr/>
        </p:nvSpPr>
        <p:spPr>
          <a:xfrm>
            <a:off x="1881188" y="5211763"/>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05" name="object 241"/>
          <p:cNvSpPr/>
          <p:nvPr/>
        </p:nvSpPr>
        <p:spPr>
          <a:xfrm>
            <a:off x="1801813" y="52117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06" name="object 242"/>
          <p:cNvSpPr/>
          <p:nvPr/>
        </p:nvSpPr>
        <p:spPr>
          <a:xfrm>
            <a:off x="1720850" y="52117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07" name="object 243"/>
          <p:cNvSpPr/>
          <p:nvPr/>
        </p:nvSpPr>
        <p:spPr>
          <a:xfrm>
            <a:off x="1639888" y="52117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08" name="object 244"/>
          <p:cNvSpPr/>
          <p:nvPr/>
        </p:nvSpPr>
        <p:spPr>
          <a:xfrm>
            <a:off x="1558925" y="52117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09" name="object 245"/>
          <p:cNvSpPr/>
          <p:nvPr/>
        </p:nvSpPr>
        <p:spPr>
          <a:xfrm>
            <a:off x="1477963" y="52117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10" name="object 246"/>
          <p:cNvSpPr/>
          <p:nvPr/>
        </p:nvSpPr>
        <p:spPr>
          <a:xfrm>
            <a:off x="1397000" y="521176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11" name="object 247"/>
          <p:cNvSpPr/>
          <p:nvPr/>
        </p:nvSpPr>
        <p:spPr>
          <a:xfrm>
            <a:off x="1316038" y="521176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12" name="object 248"/>
          <p:cNvSpPr/>
          <p:nvPr/>
        </p:nvSpPr>
        <p:spPr>
          <a:xfrm>
            <a:off x="1246188" y="5211763"/>
            <a:ext cx="34925" cy="0"/>
          </a:xfrm>
          <a:custGeom>
            <a:avLst/>
            <a:gdLst/>
            <a:ahLst/>
            <a:cxnLst>
              <a:cxn ang="0">
                <a:pos x="0" y="0"/>
              </a:cxn>
              <a:cxn ang="0">
                <a:pos x="828" y="0"/>
              </a:cxn>
            </a:cxnLst>
            <a:pathLst>
              <a:path w="38100">
                <a:moveTo>
                  <a:pt x="0" y="0"/>
                </a:moveTo>
                <a:lnTo>
                  <a:pt x="381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249" name="object 249"/>
          <p:cNvSpPr txBox="1"/>
          <p:nvPr/>
        </p:nvSpPr>
        <p:spPr>
          <a:xfrm>
            <a:off x="2713038" y="5845175"/>
            <a:ext cx="1016000" cy="265113"/>
          </a:xfrm>
          <a:prstGeom prst="rect">
            <a:avLst/>
          </a:prstGeom>
        </p:spPr>
        <p:txBody>
          <a:bodyPr lIns="0" tIns="11397" rIns="0" bIns="0">
            <a:spAutoFit/>
          </a:bodyPr>
          <a:p>
            <a:pPr marL="11430" eaLnBrk="1" hangingPunct="1">
              <a:spcBef>
                <a:spcPts val="90"/>
              </a:spcBef>
              <a:buNone/>
            </a:pPr>
            <a:r>
              <a:rPr lang="zh-CN" altLang="x-none" sz="1600" b="1">
                <a:latin typeface="Times New Roman" panose="02020603050405020304" pitchFamily="18" charset="0"/>
                <a:cs typeface="Times New Roman" panose="02020603050405020304" pitchFamily="18" charset="0"/>
              </a:rPr>
              <a:t>ĐỒ ĐỒNG</a:t>
            </a:r>
            <a:endParaRPr lang="zh-CN" altLang="x-none" sz="1600" dirty="0">
              <a:latin typeface="Times New Roman" panose="02020603050405020304" pitchFamily="18" charset="0"/>
              <a:ea typeface="Times New Roman" panose="02020603050405020304" pitchFamily="18" charset="0"/>
            </a:endParaRPr>
          </a:p>
        </p:txBody>
      </p:sp>
      <p:sp>
        <p:nvSpPr>
          <p:cNvPr id="250" name="object 250"/>
          <p:cNvSpPr txBox="1"/>
          <p:nvPr/>
        </p:nvSpPr>
        <p:spPr>
          <a:xfrm>
            <a:off x="4156075" y="5878513"/>
            <a:ext cx="998538" cy="211138"/>
          </a:xfrm>
          <a:prstGeom prst="rect">
            <a:avLst/>
          </a:prstGeom>
        </p:spPr>
        <p:txBody>
          <a:bodyPr lIns="0" tIns="11397" rIns="0" bIns="0">
            <a:spAutoFit/>
          </a:bodyPr>
          <a:p>
            <a:pPr marL="11430" eaLnBrk="1" hangingPunct="1">
              <a:spcBef>
                <a:spcPts val="90"/>
              </a:spcBef>
              <a:buNone/>
            </a:pPr>
            <a:r>
              <a:rPr lang="zh-CN" altLang="x-none" sz="1300" b="1">
                <a:latin typeface="Times New Roman" panose="02020603050405020304" pitchFamily="18" charset="0"/>
                <a:cs typeface="Times New Roman" panose="02020603050405020304" pitchFamily="18" charset="0"/>
              </a:rPr>
              <a:t>NỬA CƠ KHÍ</a:t>
            </a:r>
            <a:endParaRPr lang="zh-CN" altLang="x-none" sz="1300">
              <a:latin typeface="Times New Roman" panose="02020603050405020304" pitchFamily="18" charset="0"/>
              <a:ea typeface="Times New Roman" panose="02020603050405020304" pitchFamily="18" charset="0"/>
            </a:endParaRPr>
          </a:p>
        </p:txBody>
      </p:sp>
      <p:sp>
        <p:nvSpPr>
          <p:cNvPr id="62715" name="object 251"/>
          <p:cNvSpPr txBox="1"/>
          <p:nvPr/>
        </p:nvSpPr>
        <p:spPr>
          <a:xfrm>
            <a:off x="5507038" y="5275263"/>
            <a:ext cx="1073150" cy="800100"/>
          </a:xfrm>
          <a:prstGeom prst="rect">
            <a:avLst/>
          </a:prstGeom>
          <a:noFill/>
          <a:ln w="9525">
            <a:noFill/>
          </a:ln>
        </p:spPr>
        <p:txBody>
          <a:bodyPr lIns="0" tIns="14816"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9525" lvl="0" indent="-6350" algn="ctr" eaLnBrk="1" hangingPunct="1">
              <a:lnSpc>
                <a:spcPct val="98000"/>
              </a:lnSpc>
              <a:spcBef>
                <a:spcPts val="115"/>
              </a:spcBef>
              <a:buFontTx/>
              <a:buNone/>
            </a:pPr>
            <a:r>
              <a:rPr lang="en-US" altLang="en-US" sz="1300" b="1" dirty="0">
                <a:solidFill>
                  <a:schemeClr val="hlink"/>
                </a:solidFill>
                <a:latin typeface="Times New Roman" panose="02020603050405020304" pitchFamily="18" charset="0"/>
                <a:cs typeface="Times New Roman" panose="02020603050405020304" pitchFamily="18" charset="0"/>
              </a:rPr>
              <a:t>CƠ KHÍ  HOÁ,TỰ  ĐỘNG HOÁ</a:t>
            </a:r>
            <a:r>
              <a:rPr lang="en-US" altLang="en-US" sz="1300" b="1" dirty="0">
                <a:solidFill>
                  <a:schemeClr val="hlink"/>
                </a:solidFill>
                <a:latin typeface="Times New Roman" panose="02020603050405020304" pitchFamily="18" charset="0"/>
                <a:ea typeface="Times New Roman" panose="02020603050405020304" pitchFamily="18" charset="0"/>
              </a:rPr>
              <a:t>…</a:t>
            </a:r>
            <a:endParaRPr lang="en-US" altLang="en-US" sz="1300" dirty="0">
              <a:solidFill>
                <a:schemeClr val="hlink"/>
              </a:solidFill>
              <a:latin typeface="Times New Roman" panose="02020603050405020304" pitchFamily="18" charset="0"/>
              <a:ea typeface="Times New Roman" panose="02020603050405020304" pitchFamily="18" charset="0"/>
            </a:endParaRPr>
          </a:p>
        </p:txBody>
      </p:sp>
      <p:sp>
        <p:nvSpPr>
          <p:cNvPr id="252" name="object 252"/>
          <p:cNvSpPr txBox="1"/>
          <p:nvPr/>
        </p:nvSpPr>
        <p:spPr>
          <a:xfrm>
            <a:off x="842963" y="6365875"/>
            <a:ext cx="7435850" cy="263525"/>
          </a:xfrm>
          <a:prstGeom prst="rect">
            <a:avLst/>
          </a:prstGeom>
        </p:spPr>
        <p:txBody>
          <a:bodyPr lIns="0" tIns="11397" rIns="0" bIns="0">
            <a:spAutoFit/>
          </a:bodyPr>
          <a:p>
            <a:pPr marL="11430" eaLnBrk="1" hangingPunct="1">
              <a:spcBef>
                <a:spcPts val="90"/>
              </a:spcBef>
              <a:buNone/>
            </a:pPr>
            <a:r>
              <a:rPr lang="zh-CN" altLang="x-none" sz="1600" b="1">
                <a:solidFill>
                  <a:srgbClr val="C00000"/>
                </a:solidFill>
                <a:latin typeface="Times New Roman" panose="02020603050405020304" pitchFamily="18" charset="0"/>
                <a:cs typeface="Times New Roman" panose="02020603050405020304" pitchFamily="18" charset="0"/>
              </a:rPr>
              <a:t>QUÁ TRÌNH PHÁT TRIỂN LỊCH SỬ-TỰ NHIÊN CỦA CÁC HÌNH THÁI  KT-XH</a:t>
            </a:r>
            <a:endParaRPr lang="zh-CN" altLang="x-none" sz="1600">
              <a:solidFill>
                <a:srgbClr val="C00000"/>
              </a:solidFill>
              <a:latin typeface="Times New Roman" panose="02020603050405020304" pitchFamily="18" charset="0"/>
              <a:ea typeface="Times New Roman" panose="02020603050405020304" pitchFamily="18" charset="0"/>
            </a:endParaRPr>
          </a:p>
        </p:txBody>
      </p:sp>
      <p:sp>
        <p:nvSpPr>
          <p:cNvPr id="62717" name="object 253"/>
          <p:cNvSpPr txBox="1"/>
          <p:nvPr/>
        </p:nvSpPr>
        <p:spPr>
          <a:xfrm>
            <a:off x="1363663" y="1952625"/>
            <a:ext cx="2390775" cy="1171575"/>
          </a:xfrm>
          <a:prstGeom prst="rect">
            <a:avLst/>
          </a:prstGeom>
          <a:noFill/>
          <a:ln w="9525">
            <a:noFill/>
          </a:ln>
        </p:spPr>
        <p:txBody>
          <a:bodyPr lIns="0" tIns="6838"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0" eaLnBrk="1" hangingPunct="1">
              <a:lnSpc>
                <a:spcPct val="102000"/>
              </a:lnSpc>
              <a:spcBef>
                <a:spcPts val="50"/>
              </a:spcBef>
              <a:buFontTx/>
              <a:buNone/>
            </a:pPr>
            <a:r>
              <a:rPr lang="en-US" altLang="en-US" sz="1600" b="1" dirty="0">
                <a:solidFill>
                  <a:srgbClr val="000099"/>
                </a:solidFill>
                <a:latin typeface="Times New Roman" panose="02020603050405020304" pitchFamily="18" charset="0"/>
                <a:cs typeface="Times New Roman" panose="02020603050405020304" pitchFamily="18" charset="0"/>
              </a:rPr>
              <a:t>CỘNG SẢN CHỦ NGHĨA  (CHỦ NGHĨA XÃ HỘI)</a:t>
            </a:r>
            <a:endParaRPr lang="en-US" altLang="en-US" sz="1600" dirty="0">
              <a:solidFill>
                <a:schemeClr val="hlink"/>
              </a:solidFill>
              <a:latin typeface="Times New Roman" panose="02020603050405020304" pitchFamily="18" charset="0"/>
              <a:cs typeface="Times New Roman" panose="02020603050405020304" pitchFamily="18" charset="0"/>
            </a:endParaRPr>
          </a:p>
          <a:p>
            <a:pPr marL="11430" lvl="0" indent="0" eaLnBrk="1" hangingPunct="1">
              <a:spcBef>
                <a:spcPts val="40"/>
              </a:spcBef>
              <a:buFontTx/>
              <a:buNone/>
            </a:pPr>
            <a:endParaRPr lang="en-US" altLang="en-US" sz="2800" dirty="0">
              <a:solidFill>
                <a:schemeClr val="hlink"/>
              </a:solidFill>
              <a:latin typeface="Times New Roman" panose="02020603050405020304" pitchFamily="18" charset="0"/>
              <a:cs typeface="Times New Roman" panose="02020603050405020304" pitchFamily="18" charset="0"/>
            </a:endParaRPr>
          </a:p>
          <a:p>
            <a:pPr marL="11430" lvl="0" indent="0" eaLnBrk="1" hangingPunct="1">
              <a:spcBef>
                <a:spcPct val="0"/>
              </a:spcBef>
              <a:buFontTx/>
              <a:buNone/>
            </a:pPr>
            <a:r>
              <a:rPr lang="en-US" altLang="en-US" sz="1500" b="1" dirty="0">
                <a:solidFill>
                  <a:srgbClr val="000099"/>
                </a:solidFill>
                <a:latin typeface="Times New Roman" panose="02020603050405020304" pitchFamily="18" charset="0"/>
                <a:cs typeface="Times New Roman" panose="02020603050405020304" pitchFamily="18" charset="0"/>
              </a:rPr>
              <a:t>TƯ  BẢN CHỦ NGHĨA</a:t>
            </a:r>
            <a:endParaRPr lang="en-US" altLang="en-US" sz="1500" dirty="0">
              <a:solidFill>
                <a:schemeClr val="hlink"/>
              </a:solidFill>
              <a:latin typeface="Times New Roman" panose="02020603050405020304" pitchFamily="18" charset="0"/>
              <a:ea typeface="Times New Roman" panose="02020603050405020304" pitchFamily="18" charset="0"/>
            </a:endParaRPr>
          </a:p>
        </p:txBody>
      </p:sp>
      <p:sp>
        <p:nvSpPr>
          <p:cNvPr id="254" name="object 254"/>
          <p:cNvSpPr txBox="1"/>
          <p:nvPr/>
        </p:nvSpPr>
        <p:spPr>
          <a:xfrm>
            <a:off x="1281113" y="3759200"/>
            <a:ext cx="2378075" cy="1119188"/>
          </a:xfrm>
          <a:prstGeom prst="rect">
            <a:avLst/>
          </a:prstGeom>
        </p:spPr>
        <p:txBody>
          <a:bodyPr lIns="0" tIns="11397" rIns="0" bIns="0">
            <a:spAutoFit/>
          </a:bodyPr>
          <a:p>
            <a:pPr marL="158750" eaLnBrk="1" hangingPunct="1">
              <a:spcBef>
                <a:spcPts val="90"/>
              </a:spcBef>
              <a:buNone/>
            </a:pPr>
            <a:r>
              <a:rPr lang="zh-CN" altLang="x-none" sz="1600" b="1">
                <a:solidFill>
                  <a:srgbClr val="3333CC"/>
                </a:solidFill>
                <a:latin typeface="Times New Roman" panose="02020603050405020304" pitchFamily="18" charset="0"/>
                <a:cs typeface="Times New Roman" panose="02020603050405020304" pitchFamily="18" charset="0"/>
              </a:rPr>
              <a:t>CHẾ ĐỘ PHONG KIẾN</a:t>
            </a:r>
            <a:endParaRPr lang="zh-CN" altLang="x-none" sz="1600">
              <a:latin typeface="Times New Roman" panose="02020603050405020304" pitchFamily="18" charset="0"/>
              <a:cs typeface="Times New Roman" panose="02020603050405020304" pitchFamily="18" charset="0"/>
            </a:endParaRPr>
          </a:p>
          <a:p>
            <a:pPr marL="158750" eaLnBrk="1" hangingPunct="1">
              <a:spcBef>
                <a:spcPts val="15"/>
              </a:spcBef>
              <a:buNone/>
            </a:pPr>
            <a:endParaRPr lang="zh-CN" altLang="x-none" sz="4000">
              <a:latin typeface="Times New Roman" panose="02020603050405020304" pitchFamily="18" charset="0"/>
              <a:cs typeface="Times New Roman" panose="02020603050405020304" pitchFamily="18" charset="0"/>
            </a:endParaRPr>
          </a:p>
          <a:p>
            <a:pPr marL="158750" eaLnBrk="1" hangingPunct="1">
              <a:buNone/>
            </a:pPr>
            <a:r>
              <a:rPr lang="zh-CN" altLang="x-none" sz="1600" b="1">
                <a:solidFill>
                  <a:srgbClr val="3333CC"/>
                </a:solidFill>
                <a:latin typeface="Times New Roman" panose="02020603050405020304" pitchFamily="18" charset="0"/>
                <a:cs typeface="Times New Roman" panose="02020603050405020304" pitchFamily="18" charset="0"/>
              </a:rPr>
              <a:t>CHIẾM HỮU NÔ LỆ</a:t>
            </a:r>
            <a:endParaRPr lang="zh-CN" altLang="x-none" sz="1600">
              <a:latin typeface="Times New Roman" panose="02020603050405020304" pitchFamily="18" charset="0"/>
              <a:ea typeface="Times New Roman" panose="02020603050405020304" pitchFamily="18" charset="0"/>
            </a:endParaRPr>
          </a:p>
        </p:txBody>
      </p:sp>
      <p:sp>
        <p:nvSpPr>
          <p:cNvPr id="255" name="object 255"/>
          <p:cNvSpPr txBox="1"/>
          <p:nvPr/>
        </p:nvSpPr>
        <p:spPr>
          <a:xfrm>
            <a:off x="1674813" y="5353050"/>
            <a:ext cx="457200" cy="209550"/>
          </a:xfrm>
          <a:prstGeom prst="rect">
            <a:avLst/>
          </a:prstGeom>
        </p:spPr>
        <p:txBody>
          <a:bodyPr lIns="0" tIns="11397" rIns="0" bIns="0">
            <a:spAutoFit/>
          </a:bodyPr>
          <a:lstStyle/>
          <a:p>
            <a:pPr marL="11430" marR="0" defTabSz="914400" eaLnBrk="1" hangingPunct="1">
              <a:spcBef>
                <a:spcPts val="90"/>
              </a:spcBef>
              <a:buClrTx/>
              <a:buSzTx/>
              <a:buFontTx/>
              <a:buNone/>
              <a:defRPr/>
            </a:pPr>
            <a:r>
              <a:rPr kumimoji="0" sz="1300" b="1" kern="1200" cap="none" spc="-4" normalizeH="0" baseline="0" noProof="0" dirty="0">
                <a:solidFill>
                  <a:srgbClr val="3333CC"/>
                </a:solidFill>
                <a:latin typeface="Arial" panose="020B0604020202020204"/>
                <a:ea typeface="+mn-ea"/>
                <a:cs typeface="Arial" panose="020B0604020202020204"/>
              </a:rPr>
              <a:t>XH</a:t>
            </a:r>
            <a:r>
              <a:rPr kumimoji="0" sz="1300" b="1" kern="1200" cap="none" spc="-58" normalizeH="0" baseline="0" noProof="0" dirty="0">
                <a:solidFill>
                  <a:srgbClr val="3333CC"/>
                </a:solidFill>
                <a:latin typeface="Arial" panose="020B0604020202020204"/>
                <a:ea typeface="+mn-ea"/>
                <a:cs typeface="Arial" panose="020B0604020202020204"/>
              </a:rPr>
              <a:t>N</a:t>
            </a:r>
            <a:r>
              <a:rPr kumimoji="0" sz="1300" b="1" kern="1200" cap="none" spc="0" normalizeH="0" baseline="0" noProof="0" dirty="0">
                <a:solidFill>
                  <a:srgbClr val="3333CC"/>
                </a:solidFill>
                <a:latin typeface="Arial" panose="020B0604020202020204"/>
                <a:ea typeface="+mn-ea"/>
                <a:cs typeface="Arial" panose="020B0604020202020204"/>
              </a:rPr>
              <a:t>T</a:t>
            </a:r>
            <a:endParaRPr kumimoji="0" sz="1300" kern="1200" cap="none" spc="0" normalizeH="0" baseline="0" noProof="0" dirty="0">
              <a:latin typeface="Arial" panose="020B0604020202020204"/>
              <a:ea typeface="+mn-ea"/>
              <a:cs typeface="Arial" panose="020B0604020202020204"/>
            </a:endParaRPr>
          </a:p>
        </p:txBody>
      </p:sp>
      <p:sp>
        <p:nvSpPr>
          <p:cNvPr id="62720" name="object 256"/>
          <p:cNvSpPr txBox="1"/>
          <p:nvPr/>
        </p:nvSpPr>
        <p:spPr>
          <a:xfrm>
            <a:off x="6754813" y="5275263"/>
            <a:ext cx="1055687" cy="800100"/>
          </a:xfrm>
          <a:prstGeom prst="rect">
            <a:avLst/>
          </a:prstGeom>
          <a:noFill/>
          <a:ln w="9525">
            <a:noFill/>
          </a:ln>
        </p:spPr>
        <p:txBody>
          <a:bodyPr lIns="0" tIns="14816"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0" algn="ctr" eaLnBrk="1" hangingPunct="1">
              <a:lnSpc>
                <a:spcPct val="98000"/>
              </a:lnSpc>
              <a:spcBef>
                <a:spcPts val="115"/>
              </a:spcBef>
              <a:buFontTx/>
              <a:buNone/>
            </a:pPr>
            <a:r>
              <a:rPr lang="en-US" altLang="en-US" sz="1300" b="1" dirty="0">
                <a:solidFill>
                  <a:schemeClr val="hlink"/>
                </a:solidFill>
                <a:latin typeface="Times New Roman" panose="02020603050405020304" pitchFamily="18" charset="0"/>
                <a:cs typeface="Times New Roman" panose="02020603050405020304" pitchFamily="18" charset="0"/>
              </a:rPr>
              <a:t>CƠ KHÍ HOÁ,  TỰ ĐỘNG  HOÁ...</a:t>
            </a:r>
            <a:endParaRPr lang="en-US" altLang="en-US" sz="1300" dirty="0">
              <a:solidFill>
                <a:schemeClr val="hlink"/>
              </a:solidFill>
              <a:latin typeface="Times New Roman" panose="02020603050405020304" pitchFamily="18" charset="0"/>
              <a:ea typeface="Times New Roman" panose="02020603050405020304" pitchFamily="18" charset="0"/>
            </a:endParaRPr>
          </a:p>
        </p:txBody>
      </p:sp>
      <p:sp>
        <p:nvSpPr>
          <p:cNvPr id="62721" name="object 257"/>
          <p:cNvSpPr/>
          <p:nvPr/>
        </p:nvSpPr>
        <p:spPr>
          <a:xfrm>
            <a:off x="1246188" y="6137275"/>
            <a:ext cx="6927850" cy="111125"/>
          </a:xfrm>
          <a:custGeom>
            <a:avLst/>
            <a:gdLst/>
            <a:ahLst/>
            <a:cxnLst>
              <a:cxn ang="0">
                <a:pos x="114262" y="285"/>
              </a:cxn>
              <a:cxn ang="0">
                <a:pos x="114262" y="357"/>
              </a:cxn>
              <a:cxn ang="0">
                <a:pos x="115031" y="285"/>
              </a:cxn>
              <a:cxn ang="0">
                <a:pos x="114455" y="285"/>
              </a:cxn>
              <a:cxn ang="0">
                <a:pos x="114262" y="285"/>
              </a:cxn>
              <a:cxn ang="0">
                <a:pos x="114262" y="214"/>
              </a:cxn>
              <a:cxn ang="0">
                <a:pos x="114262" y="285"/>
              </a:cxn>
              <a:cxn ang="0">
                <a:pos x="114455" y="285"/>
              </a:cxn>
              <a:cxn ang="0">
                <a:pos x="114455" y="214"/>
              </a:cxn>
              <a:cxn ang="0">
                <a:pos x="114262" y="214"/>
              </a:cxn>
              <a:cxn ang="0">
                <a:pos x="114262" y="144"/>
              </a:cxn>
              <a:cxn ang="0">
                <a:pos x="114262" y="214"/>
              </a:cxn>
              <a:cxn ang="0">
                <a:pos x="114455" y="214"/>
              </a:cxn>
              <a:cxn ang="0">
                <a:pos x="114455" y="285"/>
              </a:cxn>
              <a:cxn ang="0">
                <a:pos x="115031" y="285"/>
              </a:cxn>
              <a:cxn ang="0">
                <a:pos x="115418" y="249"/>
              </a:cxn>
              <a:cxn ang="0">
                <a:pos x="114262" y="144"/>
              </a:cxn>
              <a:cxn ang="0">
                <a:pos x="0" y="0"/>
              </a:cxn>
              <a:cxn ang="0">
                <a:pos x="0" y="71"/>
              </a:cxn>
              <a:cxn ang="0">
                <a:pos x="114262" y="285"/>
              </a:cxn>
              <a:cxn ang="0">
                <a:pos x="114262" y="214"/>
              </a:cxn>
              <a:cxn ang="0">
                <a:pos x="0" y="0"/>
              </a:cxn>
            </a:cxnLst>
            <a:pathLst>
              <a:path w="7620000" h="127000">
                <a:moveTo>
                  <a:pt x="7543800" y="101471"/>
                </a:moveTo>
                <a:lnTo>
                  <a:pt x="7543800" y="127000"/>
                </a:lnTo>
                <a:lnTo>
                  <a:pt x="7594600" y="101600"/>
                </a:lnTo>
                <a:lnTo>
                  <a:pt x="7556500" y="101600"/>
                </a:lnTo>
                <a:lnTo>
                  <a:pt x="7543800" y="101471"/>
                </a:lnTo>
                <a:close/>
              </a:path>
              <a:path w="7620000" h="127000">
                <a:moveTo>
                  <a:pt x="7543800" y="76071"/>
                </a:moveTo>
                <a:lnTo>
                  <a:pt x="7543800" y="101471"/>
                </a:lnTo>
                <a:lnTo>
                  <a:pt x="7556500" y="101600"/>
                </a:lnTo>
                <a:lnTo>
                  <a:pt x="7556500" y="76200"/>
                </a:lnTo>
                <a:lnTo>
                  <a:pt x="7543800" y="76071"/>
                </a:lnTo>
                <a:close/>
              </a:path>
              <a:path w="7620000" h="127000">
                <a:moveTo>
                  <a:pt x="7543800" y="50800"/>
                </a:moveTo>
                <a:lnTo>
                  <a:pt x="7543800" y="76071"/>
                </a:lnTo>
                <a:lnTo>
                  <a:pt x="7556500" y="76200"/>
                </a:lnTo>
                <a:lnTo>
                  <a:pt x="7556500" y="101600"/>
                </a:lnTo>
                <a:lnTo>
                  <a:pt x="7594600" y="101600"/>
                </a:lnTo>
                <a:lnTo>
                  <a:pt x="7620000" y="88900"/>
                </a:lnTo>
                <a:lnTo>
                  <a:pt x="7543800" y="50800"/>
                </a:lnTo>
                <a:close/>
              </a:path>
              <a:path w="7620000" h="127000">
                <a:moveTo>
                  <a:pt x="0" y="0"/>
                </a:moveTo>
                <a:lnTo>
                  <a:pt x="0" y="25400"/>
                </a:lnTo>
                <a:lnTo>
                  <a:pt x="7543800" y="101471"/>
                </a:lnTo>
                <a:lnTo>
                  <a:pt x="7543800" y="76071"/>
                </a:lnTo>
                <a:lnTo>
                  <a:pt x="0" y="0"/>
                </a:lnTo>
                <a:close/>
              </a:path>
            </a:pathLst>
          </a:custGeom>
          <a:solidFill>
            <a:srgbClr val="000000">
              <a:alpha val="100000"/>
            </a:srgbClr>
          </a:solidFill>
          <a:ln w="9525">
            <a:noFill/>
          </a:ln>
        </p:spPr>
        <p:txBody>
          <a:bodyPr/>
          <a:p>
            <a:endParaRPr lang="en-US"/>
          </a:p>
        </p:txBody>
      </p:sp>
      <p:sp>
        <p:nvSpPr>
          <p:cNvPr id="62722" name="object 258"/>
          <p:cNvSpPr/>
          <p:nvPr/>
        </p:nvSpPr>
        <p:spPr>
          <a:xfrm>
            <a:off x="7966075" y="1844675"/>
            <a:ext cx="11113" cy="471488"/>
          </a:xfrm>
          <a:custGeom>
            <a:avLst/>
            <a:gdLst/>
            <a:ahLst/>
            <a:cxnLst>
              <a:cxn ang="0">
                <a:pos x="36" y="0"/>
              </a:cxn>
              <a:cxn ang="0">
                <a:pos x="0" y="0"/>
              </a:cxn>
              <a:cxn ang="0">
                <a:pos x="0" y="224"/>
              </a:cxn>
              <a:cxn ang="0">
                <a:pos x="36" y="224"/>
              </a:cxn>
              <a:cxn ang="0">
                <a:pos x="36" y="0"/>
              </a:cxn>
              <a:cxn ang="0">
                <a:pos x="36" y="390"/>
              </a:cxn>
              <a:cxn ang="0">
                <a:pos x="0" y="390"/>
              </a:cxn>
              <a:cxn ang="0">
                <a:pos x="0" y="446"/>
              </a:cxn>
              <a:cxn ang="0">
                <a:pos x="36" y="446"/>
              </a:cxn>
              <a:cxn ang="0">
                <a:pos x="36" y="390"/>
              </a:cxn>
              <a:cxn ang="0">
                <a:pos x="36" y="613"/>
              </a:cxn>
              <a:cxn ang="0">
                <a:pos x="0" y="613"/>
              </a:cxn>
              <a:cxn ang="0">
                <a:pos x="0" y="836"/>
              </a:cxn>
              <a:cxn ang="0">
                <a:pos x="36" y="836"/>
              </a:cxn>
              <a:cxn ang="0">
                <a:pos x="36" y="613"/>
              </a:cxn>
              <a:cxn ang="0">
                <a:pos x="36" y="1003"/>
              </a:cxn>
              <a:cxn ang="0">
                <a:pos x="0" y="1003"/>
              </a:cxn>
              <a:cxn ang="0">
                <a:pos x="0" y="1059"/>
              </a:cxn>
              <a:cxn ang="0">
                <a:pos x="36" y="1059"/>
              </a:cxn>
              <a:cxn ang="0">
                <a:pos x="36" y="1003"/>
              </a:cxn>
              <a:cxn ang="0">
                <a:pos x="36" y="1226"/>
              </a:cxn>
              <a:cxn ang="0">
                <a:pos x="0" y="1226"/>
              </a:cxn>
              <a:cxn ang="0">
                <a:pos x="0" y="1449"/>
              </a:cxn>
              <a:cxn ang="0">
                <a:pos x="36" y="1449"/>
              </a:cxn>
              <a:cxn ang="0">
                <a:pos x="36" y="1226"/>
              </a:cxn>
              <a:cxn ang="0">
                <a:pos x="36" y="1617"/>
              </a:cxn>
              <a:cxn ang="0">
                <a:pos x="0" y="1617"/>
              </a:cxn>
              <a:cxn ang="0">
                <a:pos x="0" y="1728"/>
              </a:cxn>
              <a:cxn ang="0">
                <a:pos x="36" y="1672"/>
              </a:cxn>
              <a:cxn ang="0">
                <a:pos x="36" y="1617"/>
              </a:cxn>
              <a:cxn ang="0">
                <a:pos x="36" y="1839"/>
              </a:cxn>
              <a:cxn ang="0">
                <a:pos x="0" y="1895"/>
              </a:cxn>
              <a:cxn ang="0">
                <a:pos x="0" y="2118"/>
              </a:cxn>
              <a:cxn ang="0">
                <a:pos x="36" y="2118"/>
              </a:cxn>
              <a:cxn ang="0">
                <a:pos x="36" y="1839"/>
              </a:cxn>
              <a:cxn ang="0">
                <a:pos x="36" y="2285"/>
              </a:cxn>
              <a:cxn ang="0">
                <a:pos x="0" y="2285"/>
              </a:cxn>
              <a:cxn ang="0">
                <a:pos x="0" y="2341"/>
              </a:cxn>
              <a:cxn ang="0">
                <a:pos x="36" y="2341"/>
              </a:cxn>
              <a:cxn ang="0">
                <a:pos x="36" y="2285"/>
              </a:cxn>
            </a:cxnLst>
            <a:pathLst>
              <a:path w="12700" h="533400">
                <a:moveTo>
                  <a:pt x="12700" y="0"/>
                </a:moveTo>
                <a:lnTo>
                  <a:pt x="0" y="0"/>
                </a:lnTo>
                <a:lnTo>
                  <a:pt x="0" y="50800"/>
                </a:lnTo>
                <a:lnTo>
                  <a:pt x="12700" y="50800"/>
                </a:lnTo>
                <a:lnTo>
                  <a:pt x="12700" y="0"/>
                </a:lnTo>
                <a:close/>
              </a:path>
              <a:path w="12700" h="533400">
                <a:moveTo>
                  <a:pt x="12700" y="88900"/>
                </a:moveTo>
                <a:lnTo>
                  <a:pt x="0" y="88900"/>
                </a:lnTo>
                <a:lnTo>
                  <a:pt x="0" y="101600"/>
                </a:lnTo>
                <a:lnTo>
                  <a:pt x="12700" y="101600"/>
                </a:lnTo>
                <a:lnTo>
                  <a:pt x="12700" y="88900"/>
                </a:lnTo>
                <a:close/>
              </a:path>
              <a:path w="12700" h="533400">
                <a:moveTo>
                  <a:pt x="12700" y="139700"/>
                </a:moveTo>
                <a:lnTo>
                  <a:pt x="0" y="139700"/>
                </a:lnTo>
                <a:lnTo>
                  <a:pt x="0" y="190500"/>
                </a:lnTo>
                <a:lnTo>
                  <a:pt x="12700" y="190500"/>
                </a:lnTo>
                <a:lnTo>
                  <a:pt x="12700" y="139700"/>
                </a:lnTo>
                <a:close/>
              </a:path>
              <a:path w="12700" h="533400">
                <a:moveTo>
                  <a:pt x="12700" y="228600"/>
                </a:moveTo>
                <a:lnTo>
                  <a:pt x="0" y="228600"/>
                </a:lnTo>
                <a:lnTo>
                  <a:pt x="0" y="241300"/>
                </a:lnTo>
                <a:lnTo>
                  <a:pt x="12700" y="241300"/>
                </a:lnTo>
                <a:lnTo>
                  <a:pt x="12700" y="228600"/>
                </a:lnTo>
                <a:close/>
              </a:path>
              <a:path w="12700" h="533400">
                <a:moveTo>
                  <a:pt x="12700" y="279400"/>
                </a:moveTo>
                <a:lnTo>
                  <a:pt x="0" y="279400"/>
                </a:lnTo>
                <a:lnTo>
                  <a:pt x="0" y="330200"/>
                </a:lnTo>
                <a:lnTo>
                  <a:pt x="12700" y="330200"/>
                </a:lnTo>
                <a:lnTo>
                  <a:pt x="12700" y="279400"/>
                </a:lnTo>
                <a:close/>
              </a:path>
              <a:path w="12700" h="533400">
                <a:moveTo>
                  <a:pt x="12700" y="368300"/>
                </a:moveTo>
                <a:lnTo>
                  <a:pt x="0" y="368300"/>
                </a:lnTo>
                <a:lnTo>
                  <a:pt x="0" y="393700"/>
                </a:lnTo>
                <a:lnTo>
                  <a:pt x="12700" y="381000"/>
                </a:lnTo>
                <a:lnTo>
                  <a:pt x="12700" y="368300"/>
                </a:lnTo>
                <a:close/>
              </a:path>
              <a:path w="12700" h="533400">
                <a:moveTo>
                  <a:pt x="12700" y="419100"/>
                </a:moveTo>
                <a:lnTo>
                  <a:pt x="0" y="431800"/>
                </a:lnTo>
                <a:lnTo>
                  <a:pt x="0" y="482600"/>
                </a:lnTo>
                <a:lnTo>
                  <a:pt x="12700" y="482600"/>
                </a:lnTo>
                <a:lnTo>
                  <a:pt x="12700" y="419100"/>
                </a:lnTo>
                <a:close/>
              </a:path>
              <a:path w="12700" h="533400">
                <a:moveTo>
                  <a:pt x="12700" y="520700"/>
                </a:moveTo>
                <a:lnTo>
                  <a:pt x="0" y="520700"/>
                </a:lnTo>
                <a:lnTo>
                  <a:pt x="0" y="533400"/>
                </a:lnTo>
                <a:lnTo>
                  <a:pt x="12700" y="533400"/>
                </a:lnTo>
                <a:lnTo>
                  <a:pt x="12700" y="520700"/>
                </a:lnTo>
                <a:close/>
              </a:path>
            </a:pathLst>
          </a:custGeom>
          <a:solidFill>
            <a:srgbClr val="000000">
              <a:alpha val="100000"/>
            </a:srgbClr>
          </a:solidFill>
          <a:ln w="9525">
            <a:noFill/>
          </a:ln>
        </p:spPr>
        <p:txBody>
          <a:bodyPr/>
          <a:p>
            <a:endParaRPr lang="en-US"/>
          </a:p>
        </p:txBody>
      </p:sp>
      <p:sp>
        <p:nvSpPr>
          <p:cNvPr id="62723" name="object 259"/>
          <p:cNvSpPr/>
          <p:nvPr/>
        </p:nvSpPr>
        <p:spPr>
          <a:xfrm>
            <a:off x="7966075" y="237172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24" name="object 260"/>
          <p:cNvSpPr/>
          <p:nvPr/>
        </p:nvSpPr>
        <p:spPr>
          <a:xfrm>
            <a:off x="7966075" y="2433638"/>
            <a:ext cx="11113" cy="0"/>
          </a:xfrm>
          <a:custGeom>
            <a:avLst/>
            <a:gdLst/>
            <a:ahLst/>
            <a:cxnLst>
              <a:cxn ang="0">
                <a:pos x="0" y="0"/>
              </a:cxn>
              <a:cxn ang="0">
                <a:pos x="36"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25" name="object 261"/>
          <p:cNvSpPr/>
          <p:nvPr/>
        </p:nvSpPr>
        <p:spPr>
          <a:xfrm>
            <a:off x="7966075" y="24955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26" name="object 262"/>
          <p:cNvSpPr/>
          <p:nvPr/>
        </p:nvSpPr>
        <p:spPr>
          <a:xfrm>
            <a:off x="7966075" y="2555875"/>
            <a:ext cx="11113" cy="0"/>
          </a:xfrm>
          <a:custGeom>
            <a:avLst/>
            <a:gdLst/>
            <a:ahLst/>
            <a:cxnLst>
              <a:cxn ang="0">
                <a:pos x="0" y="0"/>
              </a:cxn>
              <a:cxn ang="0">
                <a:pos x="36"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27" name="object 263"/>
          <p:cNvSpPr/>
          <p:nvPr/>
        </p:nvSpPr>
        <p:spPr>
          <a:xfrm>
            <a:off x="7966075" y="261778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28" name="object 264"/>
          <p:cNvSpPr/>
          <p:nvPr/>
        </p:nvSpPr>
        <p:spPr>
          <a:xfrm>
            <a:off x="7966075" y="2679700"/>
            <a:ext cx="11113" cy="0"/>
          </a:xfrm>
          <a:custGeom>
            <a:avLst/>
            <a:gdLst/>
            <a:ahLst/>
            <a:cxnLst>
              <a:cxn ang="0">
                <a:pos x="0" y="0"/>
              </a:cxn>
              <a:cxn ang="0">
                <a:pos x="36"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29" name="object 265"/>
          <p:cNvSpPr/>
          <p:nvPr/>
        </p:nvSpPr>
        <p:spPr>
          <a:xfrm>
            <a:off x="7966075" y="2741613"/>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30" name="object 266"/>
          <p:cNvSpPr/>
          <p:nvPr/>
        </p:nvSpPr>
        <p:spPr>
          <a:xfrm>
            <a:off x="7966075" y="2803525"/>
            <a:ext cx="11113" cy="0"/>
          </a:xfrm>
          <a:custGeom>
            <a:avLst/>
            <a:gdLst/>
            <a:ahLst/>
            <a:cxnLst>
              <a:cxn ang="0">
                <a:pos x="0" y="0"/>
              </a:cxn>
              <a:cxn ang="0">
                <a:pos x="36"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31" name="object 267"/>
          <p:cNvSpPr/>
          <p:nvPr/>
        </p:nvSpPr>
        <p:spPr>
          <a:xfrm>
            <a:off x="7966075" y="286385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32" name="object 268"/>
          <p:cNvSpPr/>
          <p:nvPr/>
        </p:nvSpPr>
        <p:spPr>
          <a:xfrm>
            <a:off x="7966075" y="2925763"/>
            <a:ext cx="11113" cy="0"/>
          </a:xfrm>
          <a:custGeom>
            <a:avLst/>
            <a:gdLst/>
            <a:ahLst/>
            <a:cxnLst>
              <a:cxn ang="0">
                <a:pos x="0" y="0"/>
              </a:cxn>
              <a:cxn ang="0">
                <a:pos x="36"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33" name="object 269"/>
          <p:cNvSpPr/>
          <p:nvPr/>
        </p:nvSpPr>
        <p:spPr>
          <a:xfrm>
            <a:off x="7966075" y="2987675"/>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34" name="object 270"/>
          <p:cNvSpPr/>
          <p:nvPr/>
        </p:nvSpPr>
        <p:spPr>
          <a:xfrm>
            <a:off x="7966075" y="3049588"/>
            <a:ext cx="11113" cy="0"/>
          </a:xfrm>
          <a:custGeom>
            <a:avLst/>
            <a:gdLst/>
            <a:ahLst/>
            <a:cxnLst>
              <a:cxn ang="0">
                <a:pos x="0" y="0"/>
              </a:cxn>
              <a:cxn ang="0">
                <a:pos x="36"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35" name="object 271"/>
          <p:cNvSpPr/>
          <p:nvPr/>
        </p:nvSpPr>
        <p:spPr>
          <a:xfrm>
            <a:off x="7966075" y="3111500"/>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36" name="object 272"/>
          <p:cNvSpPr/>
          <p:nvPr/>
        </p:nvSpPr>
        <p:spPr>
          <a:xfrm>
            <a:off x="7966075" y="3173413"/>
            <a:ext cx="11113" cy="0"/>
          </a:xfrm>
          <a:custGeom>
            <a:avLst/>
            <a:gdLst/>
            <a:ahLst/>
            <a:cxnLst>
              <a:cxn ang="0">
                <a:pos x="0" y="0"/>
              </a:cxn>
              <a:cxn ang="0">
                <a:pos x="36"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37" name="object 273"/>
          <p:cNvSpPr/>
          <p:nvPr/>
        </p:nvSpPr>
        <p:spPr>
          <a:xfrm>
            <a:off x="7966075" y="3233738"/>
            <a:ext cx="11113" cy="0"/>
          </a:xfrm>
          <a:custGeom>
            <a:avLst/>
            <a:gdLst/>
            <a:ahLst/>
            <a:cxnLst>
              <a:cxn ang="0">
                <a:pos x="0" y="0"/>
              </a:cxn>
              <a:cxn ang="0">
                <a:pos x="36"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38" name="object 274"/>
          <p:cNvSpPr/>
          <p:nvPr/>
        </p:nvSpPr>
        <p:spPr>
          <a:xfrm>
            <a:off x="7966075" y="3295650"/>
            <a:ext cx="11113" cy="0"/>
          </a:xfrm>
          <a:custGeom>
            <a:avLst/>
            <a:gdLst/>
            <a:ahLst/>
            <a:cxnLst>
              <a:cxn ang="0">
                <a:pos x="0" y="0"/>
              </a:cxn>
              <a:cxn ang="0">
                <a:pos x="36"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39" name="object 275"/>
          <p:cNvSpPr/>
          <p:nvPr/>
        </p:nvSpPr>
        <p:spPr>
          <a:xfrm>
            <a:off x="7966075" y="3335338"/>
            <a:ext cx="23813" cy="458787"/>
          </a:xfrm>
          <a:custGeom>
            <a:avLst/>
            <a:gdLst/>
            <a:ahLst/>
            <a:cxnLst>
              <a:cxn ang="0">
                <a:pos x="743" y="0"/>
              </a:cxn>
              <a:cxn ang="0">
                <a:pos x="0" y="0"/>
              </a:cxn>
              <a:cxn ang="0">
                <a:pos x="0" y="194"/>
              </a:cxn>
              <a:cxn ang="0">
                <a:pos x="1484" y="194"/>
              </a:cxn>
              <a:cxn ang="0">
                <a:pos x="743" y="0"/>
              </a:cxn>
              <a:cxn ang="0">
                <a:pos x="1484" y="338"/>
              </a:cxn>
              <a:cxn ang="0">
                <a:pos x="743" y="338"/>
              </a:cxn>
              <a:cxn ang="0">
                <a:pos x="743" y="389"/>
              </a:cxn>
              <a:cxn ang="0">
                <a:pos x="1484" y="389"/>
              </a:cxn>
              <a:cxn ang="0">
                <a:pos x="1484" y="338"/>
              </a:cxn>
              <a:cxn ang="0">
                <a:pos x="1484" y="532"/>
              </a:cxn>
              <a:cxn ang="0">
                <a:pos x="743" y="532"/>
              </a:cxn>
              <a:cxn ang="0">
                <a:pos x="743" y="726"/>
              </a:cxn>
              <a:cxn ang="0">
                <a:pos x="1484" y="726"/>
              </a:cxn>
              <a:cxn ang="0">
                <a:pos x="1484" y="532"/>
              </a:cxn>
              <a:cxn ang="0">
                <a:pos x="1484" y="871"/>
              </a:cxn>
              <a:cxn ang="0">
                <a:pos x="743" y="871"/>
              </a:cxn>
              <a:cxn ang="0">
                <a:pos x="743" y="919"/>
              </a:cxn>
              <a:cxn ang="0">
                <a:pos x="1484" y="919"/>
              </a:cxn>
              <a:cxn ang="0">
                <a:pos x="1484" y="871"/>
              </a:cxn>
              <a:cxn ang="0">
                <a:pos x="1484" y="1064"/>
              </a:cxn>
              <a:cxn ang="0">
                <a:pos x="743" y="1064"/>
              </a:cxn>
              <a:cxn ang="0">
                <a:pos x="743" y="1257"/>
              </a:cxn>
              <a:cxn ang="0">
                <a:pos x="1484" y="1257"/>
              </a:cxn>
              <a:cxn ang="0">
                <a:pos x="1484" y="1064"/>
              </a:cxn>
              <a:cxn ang="0">
                <a:pos x="1484" y="1404"/>
              </a:cxn>
              <a:cxn ang="0">
                <a:pos x="743" y="1404"/>
              </a:cxn>
              <a:cxn ang="0">
                <a:pos x="743" y="1453"/>
              </a:cxn>
              <a:cxn ang="0">
                <a:pos x="1484" y="1453"/>
              </a:cxn>
              <a:cxn ang="0">
                <a:pos x="1484" y="1404"/>
              </a:cxn>
              <a:cxn ang="0">
                <a:pos x="1484" y="1597"/>
              </a:cxn>
              <a:cxn ang="0">
                <a:pos x="743" y="1597"/>
              </a:cxn>
              <a:cxn ang="0">
                <a:pos x="743" y="1791"/>
              </a:cxn>
              <a:cxn ang="0">
                <a:pos x="1484" y="1791"/>
              </a:cxn>
              <a:cxn ang="0">
                <a:pos x="1484" y="1597"/>
              </a:cxn>
              <a:cxn ang="0">
                <a:pos x="1484" y="1936"/>
              </a:cxn>
              <a:cxn ang="0">
                <a:pos x="743" y="1936"/>
              </a:cxn>
              <a:cxn ang="0">
                <a:pos x="743" y="1984"/>
              </a:cxn>
              <a:cxn ang="0">
                <a:pos x="1484" y="1984"/>
              </a:cxn>
              <a:cxn ang="0">
                <a:pos x="1484" y="1936"/>
              </a:cxn>
            </a:cxnLst>
            <a:pathLst>
              <a:path w="25400" h="520700">
                <a:moveTo>
                  <a:pt x="12700" y="0"/>
                </a:moveTo>
                <a:lnTo>
                  <a:pt x="0" y="0"/>
                </a:lnTo>
                <a:lnTo>
                  <a:pt x="0" y="50800"/>
                </a:lnTo>
                <a:lnTo>
                  <a:pt x="25400" y="50800"/>
                </a:lnTo>
                <a:lnTo>
                  <a:pt x="12700" y="0"/>
                </a:lnTo>
                <a:close/>
              </a:path>
              <a:path w="25400" h="520700">
                <a:moveTo>
                  <a:pt x="25400" y="88900"/>
                </a:moveTo>
                <a:lnTo>
                  <a:pt x="12700" y="88900"/>
                </a:lnTo>
                <a:lnTo>
                  <a:pt x="12700" y="101600"/>
                </a:lnTo>
                <a:lnTo>
                  <a:pt x="25400" y="101600"/>
                </a:lnTo>
                <a:lnTo>
                  <a:pt x="25400" y="88900"/>
                </a:lnTo>
                <a:close/>
              </a:path>
              <a:path w="25400" h="520700">
                <a:moveTo>
                  <a:pt x="25400" y="139700"/>
                </a:moveTo>
                <a:lnTo>
                  <a:pt x="12700" y="139700"/>
                </a:lnTo>
                <a:lnTo>
                  <a:pt x="12700" y="190500"/>
                </a:lnTo>
                <a:lnTo>
                  <a:pt x="25400" y="190500"/>
                </a:lnTo>
                <a:lnTo>
                  <a:pt x="25400" y="139700"/>
                </a:lnTo>
                <a:close/>
              </a:path>
              <a:path w="25400" h="520700">
                <a:moveTo>
                  <a:pt x="25400" y="228600"/>
                </a:moveTo>
                <a:lnTo>
                  <a:pt x="12700" y="228600"/>
                </a:lnTo>
                <a:lnTo>
                  <a:pt x="12700" y="241300"/>
                </a:lnTo>
                <a:lnTo>
                  <a:pt x="25400" y="241300"/>
                </a:lnTo>
                <a:lnTo>
                  <a:pt x="25400" y="228600"/>
                </a:lnTo>
                <a:close/>
              </a:path>
              <a:path w="25400" h="520700">
                <a:moveTo>
                  <a:pt x="25400" y="279400"/>
                </a:moveTo>
                <a:lnTo>
                  <a:pt x="12700" y="279400"/>
                </a:lnTo>
                <a:lnTo>
                  <a:pt x="12700" y="330200"/>
                </a:lnTo>
                <a:lnTo>
                  <a:pt x="25400" y="330200"/>
                </a:lnTo>
                <a:lnTo>
                  <a:pt x="25400" y="279400"/>
                </a:lnTo>
                <a:close/>
              </a:path>
              <a:path w="25400" h="520700">
                <a:moveTo>
                  <a:pt x="25400" y="368300"/>
                </a:moveTo>
                <a:lnTo>
                  <a:pt x="12700" y="368300"/>
                </a:lnTo>
                <a:lnTo>
                  <a:pt x="12700" y="381000"/>
                </a:lnTo>
                <a:lnTo>
                  <a:pt x="25400" y="381000"/>
                </a:lnTo>
                <a:lnTo>
                  <a:pt x="25400" y="368300"/>
                </a:lnTo>
                <a:close/>
              </a:path>
              <a:path w="25400" h="520700">
                <a:moveTo>
                  <a:pt x="25400" y="419100"/>
                </a:moveTo>
                <a:lnTo>
                  <a:pt x="12700" y="419100"/>
                </a:lnTo>
                <a:lnTo>
                  <a:pt x="12700" y="469900"/>
                </a:lnTo>
                <a:lnTo>
                  <a:pt x="25400" y="469900"/>
                </a:lnTo>
                <a:lnTo>
                  <a:pt x="25400" y="419100"/>
                </a:lnTo>
                <a:close/>
              </a:path>
              <a:path w="25400" h="520700">
                <a:moveTo>
                  <a:pt x="25400" y="508000"/>
                </a:moveTo>
                <a:lnTo>
                  <a:pt x="12700" y="508000"/>
                </a:lnTo>
                <a:lnTo>
                  <a:pt x="12700" y="520700"/>
                </a:lnTo>
                <a:lnTo>
                  <a:pt x="25400" y="520700"/>
                </a:lnTo>
                <a:lnTo>
                  <a:pt x="25400" y="508000"/>
                </a:lnTo>
                <a:close/>
              </a:path>
            </a:pathLst>
          </a:custGeom>
          <a:solidFill>
            <a:srgbClr val="000000">
              <a:alpha val="100000"/>
            </a:srgbClr>
          </a:solidFill>
          <a:ln w="9525">
            <a:noFill/>
          </a:ln>
        </p:spPr>
        <p:txBody>
          <a:bodyPr/>
          <a:p>
            <a:endParaRPr lang="en-US"/>
          </a:p>
        </p:txBody>
      </p:sp>
      <p:sp>
        <p:nvSpPr>
          <p:cNvPr id="62740" name="object 276"/>
          <p:cNvSpPr/>
          <p:nvPr/>
        </p:nvSpPr>
        <p:spPr>
          <a:xfrm>
            <a:off x="7977188" y="3851275"/>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41" name="object 277"/>
          <p:cNvSpPr/>
          <p:nvPr/>
        </p:nvSpPr>
        <p:spPr>
          <a:xfrm>
            <a:off x="7977188" y="3911600"/>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42" name="object 278"/>
          <p:cNvSpPr/>
          <p:nvPr/>
        </p:nvSpPr>
        <p:spPr>
          <a:xfrm>
            <a:off x="7977188" y="3973513"/>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43" name="object 279"/>
          <p:cNvSpPr/>
          <p:nvPr/>
        </p:nvSpPr>
        <p:spPr>
          <a:xfrm>
            <a:off x="7977188" y="4035425"/>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44" name="object 280"/>
          <p:cNvSpPr/>
          <p:nvPr/>
        </p:nvSpPr>
        <p:spPr>
          <a:xfrm>
            <a:off x="7977188" y="4097338"/>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45" name="object 281"/>
          <p:cNvSpPr/>
          <p:nvPr/>
        </p:nvSpPr>
        <p:spPr>
          <a:xfrm>
            <a:off x="7977188" y="4159250"/>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46" name="object 282"/>
          <p:cNvSpPr/>
          <p:nvPr/>
        </p:nvSpPr>
        <p:spPr>
          <a:xfrm>
            <a:off x="7977188" y="4221163"/>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47" name="object 283"/>
          <p:cNvSpPr/>
          <p:nvPr/>
        </p:nvSpPr>
        <p:spPr>
          <a:xfrm>
            <a:off x="7977188" y="4281488"/>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48" name="object 284"/>
          <p:cNvSpPr/>
          <p:nvPr/>
        </p:nvSpPr>
        <p:spPr>
          <a:xfrm>
            <a:off x="7977188" y="434340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49" name="object 285"/>
          <p:cNvSpPr/>
          <p:nvPr/>
        </p:nvSpPr>
        <p:spPr>
          <a:xfrm>
            <a:off x="7977188" y="4405313"/>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50" name="object 286"/>
          <p:cNvSpPr/>
          <p:nvPr/>
        </p:nvSpPr>
        <p:spPr>
          <a:xfrm>
            <a:off x="7977188" y="4467225"/>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51" name="object 287"/>
          <p:cNvSpPr/>
          <p:nvPr/>
        </p:nvSpPr>
        <p:spPr>
          <a:xfrm>
            <a:off x="7977188" y="4529138"/>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52" name="object 288"/>
          <p:cNvSpPr/>
          <p:nvPr/>
        </p:nvSpPr>
        <p:spPr>
          <a:xfrm>
            <a:off x="7977188" y="459105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53" name="object 289"/>
          <p:cNvSpPr/>
          <p:nvPr/>
        </p:nvSpPr>
        <p:spPr>
          <a:xfrm>
            <a:off x="7977188" y="4651375"/>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54" name="object 290"/>
          <p:cNvSpPr/>
          <p:nvPr/>
        </p:nvSpPr>
        <p:spPr>
          <a:xfrm>
            <a:off x="7977188" y="4713288"/>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55" name="object 291"/>
          <p:cNvSpPr/>
          <p:nvPr/>
        </p:nvSpPr>
        <p:spPr>
          <a:xfrm>
            <a:off x="7977188" y="4775200"/>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56" name="object 292"/>
          <p:cNvSpPr/>
          <p:nvPr/>
        </p:nvSpPr>
        <p:spPr>
          <a:xfrm>
            <a:off x="7977188" y="4837113"/>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57" name="object 293"/>
          <p:cNvSpPr/>
          <p:nvPr/>
        </p:nvSpPr>
        <p:spPr>
          <a:xfrm>
            <a:off x="7977188" y="4899025"/>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58" name="object 294"/>
          <p:cNvSpPr/>
          <p:nvPr/>
        </p:nvSpPr>
        <p:spPr>
          <a:xfrm>
            <a:off x="7977188" y="495935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59" name="object 295"/>
          <p:cNvSpPr/>
          <p:nvPr/>
        </p:nvSpPr>
        <p:spPr>
          <a:xfrm>
            <a:off x="7977188" y="5021263"/>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60" name="object 296"/>
          <p:cNvSpPr/>
          <p:nvPr/>
        </p:nvSpPr>
        <p:spPr>
          <a:xfrm>
            <a:off x="7977188" y="5083175"/>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61" name="object 297"/>
          <p:cNvSpPr/>
          <p:nvPr/>
        </p:nvSpPr>
        <p:spPr>
          <a:xfrm>
            <a:off x="7977188" y="5145088"/>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62" name="object 298"/>
          <p:cNvSpPr/>
          <p:nvPr/>
        </p:nvSpPr>
        <p:spPr>
          <a:xfrm>
            <a:off x="7977188" y="520700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63" name="object 299"/>
          <p:cNvSpPr/>
          <p:nvPr/>
        </p:nvSpPr>
        <p:spPr>
          <a:xfrm>
            <a:off x="7977188" y="5268913"/>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64" name="object 300"/>
          <p:cNvSpPr/>
          <p:nvPr/>
        </p:nvSpPr>
        <p:spPr>
          <a:xfrm>
            <a:off x="7977188" y="5329238"/>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65" name="object 301"/>
          <p:cNvSpPr/>
          <p:nvPr/>
        </p:nvSpPr>
        <p:spPr>
          <a:xfrm>
            <a:off x="7977188" y="5391150"/>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66" name="object 302"/>
          <p:cNvSpPr/>
          <p:nvPr/>
        </p:nvSpPr>
        <p:spPr>
          <a:xfrm>
            <a:off x="7977188" y="5453063"/>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67" name="object 303"/>
          <p:cNvSpPr/>
          <p:nvPr/>
        </p:nvSpPr>
        <p:spPr>
          <a:xfrm>
            <a:off x="7977188" y="5514975"/>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68" name="object 304"/>
          <p:cNvSpPr/>
          <p:nvPr/>
        </p:nvSpPr>
        <p:spPr>
          <a:xfrm>
            <a:off x="7977188" y="5576888"/>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69" name="object 305"/>
          <p:cNvSpPr/>
          <p:nvPr/>
        </p:nvSpPr>
        <p:spPr>
          <a:xfrm>
            <a:off x="7977188" y="5638800"/>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70" name="object 306"/>
          <p:cNvSpPr/>
          <p:nvPr/>
        </p:nvSpPr>
        <p:spPr>
          <a:xfrm>
            <a:off x="7977188" y="5699125"/>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71" name="object 307"/>
          <p:cNvSpPr/>
          <p:nvPr/>
        </p:nvSpPr>
        <p:spPr>
          <a:xfrm>
            <a:off x="7977188" y="5761038"/>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72" name="object 308"/>
          <p:cNvSpPr/>
          <p:nvPr/>
        </p:nvSpPr>
        <p:spPr>
          <a:xfrm>
            <a:off x="7977188" y="5822950"/>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73" name="object 309"/>
          <p:cNvSpPr/>
          <p:nvPr/>
        </p:nvSpPr>
        <p:spPr>
          <a:xfrm>
            <a:off x="7977188" y="5884863"/>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74" name="object 310"/>
          <p:cNvSpPr/>
          <p:nvPr/>
        </p:nvSpPr>
        <p:spPr>
          <a:xfrm>
            <a:off x="7977188" y="5946775"/>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75" name="object 311"/>
          <p:cNvSpPr/>
          <p:nvPr/>
        </p:nvSpPr>
        <p:spPr>
          <a:xfrm>
            <a:off x="7977188" y="6007100"/>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76" name="object 312"/>
          <p:cNvSpPr/>
          <p:nvPr/>
        </p:nvSpPr>
        <p:spPr>
          <a:xfrm>
            <a:off x="7977188" y="6069013"/>
            <a:ext cx="12700" cy="0"/>
          </a:xfrm>
          <a:custGeom>
            <a:avLst/>
            <a:gdLst/>
            <a:ahLst/>
            <a:cxnLst>
              <a:cxn ang="0">
                <a:pos x="0" y="0"/>
              </a:cxn>
              <a:cxn ang="0">
                <a:pos x="12700" y="0"/>
              </a:cxn>
            </a:cxnLst>
            <a:pathLst>
              <a:path w="12700">
                <a:moveTo>
                  <a:pt x="0" y="0"/>
                </a:moveTo>
                <a:lnTo>
                  <a:pt x="12700" y="0"/>
                </a:lnTo>
              </a:path>
            </a:pathLst>
          </a:custGeom>
          <a:noFill/>
          <a:ln w="50800" cap="flat" cmpd="sng">
            <a:solidFill>
              <a:srgbClr val="000000">
                <a:alpha val="100000"/>
              </a:srgbClr>
            </a:solidFill>
            <a:prstDash val="solid"/>
            <a:round/>
            <a:headEnd type="none" w="med" len="med"/>
            <a:tailEnd type="none" w="med" len="med"/>
          </a:ln>
        </p:spPr>
        <p:txBody>
          <a:bodyPr/>
          <a:p>
            <a:endParaRPr lang="en-US"/>
          </a:p>
        </p:txBody>
      </p:sp>
      <p:sp>
        <p:nvSpPr>
          <p:cNvPr id="62777" name="object 313"/>
          <p:cNvSpPr/>
          <p:nvPr/>
        </p:nvSpPr>
        <p:spPr>
          <a:xfrm>
            <a:off x="7977188" y="6130925"/>
            <a:ext cx="12700" cy="0"/>
          </a:xfrm>
          <a:custGeom>
            <a:avLst/>
            <a:gdLst/>
            <a:ahLst/>
            <a:cxnLst>
              <a:cxn ang="0">
                <a:pos x="0" y="0"/>
              </a:cxn>
              <a:cxn ang="0">
                <a:pos x="12700" y="0"/>
              </a:cxn>
            </a:cxnLst>
            <a:pathLst>
              <a:path w="12700">
                <a:moveTo>
                  <a:pt x="0" y="0"/>
                </a:moveTo>
                <a:lnTo>
                  <a:pt x="127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78" name="object 314"/>
          <p:cNvSpPr/>
          <p:nvPr/>
        </p:nvSpPr>
        <p:spPr>
          <a:xfrm>
            <a:off x="1235075" y="3435350"/>
            <a:ext cx="450850" cy="23813"/>
          </a:xfrm>
          <a:custGeom>
            <a:avLst/>
            <a:gdLst/>
            <a:ahLst/>
            <a:cxnLst>
              <a:cxn ang="0">
                <a:pos x="811" y="0"/>
              </a:cxn>
              <a:cxn ang="0">
                <a:pos x="0" y="0"/>
              </a:cxn>
              <a:cxn ang="0">
                <a:pos x="0" y="743"/>
              </a:cxn>
              <a:cxn ang="0">
                <a:pos x="811" y="1484"/>
              </a:cxn>
              <a:cxn ang="0">
                <a:pos x="811" y="0"/>
              </a:cxn>
              <a:cxn ang="0">
                <a:pos x="2230" y="743"/>
              </a:cxn>
              <a:cxn ang="0">
                <a:pos x="1419" y="743"/>
              </a:cxn>
              <a:cxn ang="0">
                <a:pos x="1419" y="1484"/>
              </a:cxn>
              <a:cxn ang="0">
                <a:pos x="2230" y="1484"/>
              </a:cxn>
              <a:cxn ang="0">
                <a:pos x="2230" y="743"/>
              </a:cxn>
              <a:cxn ang="0">
                <a:pos x="3650" y="743"/>
              </a:cxn>
              <a:cxn ang="0">
                <a:pos x="2839" y="743"/>
              </a:cxn>
              <a:cxn ang="0">
                <a:pos x="2839" y="1484"/>
              </a:cxn>
              <a:cxn ang="0">
                <a:pos x="3650" y="1484"/>
              </a:cxn>
              <a:cxn ang="0">
                <a:pos x="3650" y="743"/>
              </a:cxn>
              <a:cxn ang="0">
                <a:pos x="5069" y="743"/>
              </a:cxn>
              <a:cxn ang="0">
                <a:pos x="4257" y="743"/>
              </a:cxn>
              <a:cxn ang="0">
                <a:pos x="4257" y="1484"/>
              </a:cxn>
              <a:cxn ang="0">
                <a:pos x="5069" y="1484"/>
              </a:cxn>
              <a:cxn ang="0">
                <a:pos x="5069" y="743"/>
              </a:cxn>
              <a:cxn ang="0">
                <a:pos x="6488" y="743"/>
              </a:cxn>
              <a:cxn ang="0">
                <a:pos x="5677" y="743"/>
              </a:cxn>
              <a:cxn ang="0">
                <a:pos x="5677" y="1484"/>
              </a:cxn>
              <a:cxn ang="0">
                <a:pos x="6488" y="1484"/>
              </a:cxn>
              <a:cxn ang="0">
                <a:pos x="6488" y="743"/>
              </a:cxn>
              <a:cxn ang="0">
                <a:pos x="7907" y="743"/>
              </a:cxn>
              <a:cxn ang="0">
                <a:pos x="7097" y="743"/>
              </a:cxn>
              <a:cxn ang="0">
                <a:pos x="7097" y="1484"/>
              </a:cxn>
              <a:cxn ang="0">
                <a:pos x="7907" y="1484"/>
              </a:cxn>
              <a:cxn ang="0">
                <a:pos x="7907" y="743"/>
              </a:cxn>
            </a:cxnLst>
            <a:pathLst>
              <a:path w="495300" h="25400">
                <a:moveTo>
                  <a:pt x="50800" y="0"/>
                </a:moveTo>
                <a:lnTo>
                  <a:pt x="0" y="0"/>
                </a:lnTo>
                <a:lnTo>
                  <a:pt x="0" y="12700"/>
                </a:lnTo>
                <a:lnTo>
                  <a:pt x="50800" y="25400"/>
                </a:lnTo>
                <a:lnTo>
                  <a:pt x="50800" y="0"/>
                </a:lnTo>
                <a:close/>
              </a:path>
              <a:path w="495300" h="25400">
                <a:moveTo>
                  <a:pt x="139700" y="12700"/>
                </a:moveTo>
                <a:lnTo>
                  <a:pt x="88900" y="12700"/>
                </a:lnTo>
                <a:lnTo>
                  <a:pt x="88900" y="25400"/>
                </a:lnTo>
                <a:lnTo>
                  <a:pt x="139700" y="25400"/>
                </a:lnTo>
                <a:lnTo>
                  <a:pt x="139700" y="12700"/>
                </a:lnTo>
                <a:close/>
              </a:path>
              <a:path w="495300" h="25400">
                <a:moveTo>
                  <a:pt x="228600" y="12700"/>
                </a:moveTo>
                <a:lnTo>
                  <a:pt x="177800" y="12700"/>
                </a:lnTo>
                <a:lnTo>
                  <a:pt x="177800" y="25400"/>
                </a:lnTo>
                <a:lnTo>
                  <a:pt x="228600" y="25400"/>
                </a:lnTo>
                <a:lnTo>
                  <a:pt x="228600" y="12700"/>
                </a:lnTo>
                <a:close/>
              </a:path>
              <a:path w="495300" h="25400">
                <a:moveTo>
                  <a:pt x="317500" y="12700"/>
                </a:moveTo>
                <a:lnTo>
                  <a:pt x="266700" y="12700"/>
                </a:lnTo>
                <a:lnTo>
                  <a:pt x="266700" y="25400"/>
                </a:lnTo>
                <a:lnTo>
                  <a:pt x="317500" y="25400"/>
                </a:lnTo>
                <a:lnTo>
                  <a:pt x="317500" y="12700"/>
                </a:lnTo>
                <a:close/>
              </a:path>
              <a:path w="495300" h="25400">
                <a:moveTo>
                  <a:pt x="406400" y="12700"/>
                </a:moveTo>
                <a:lnTo>
                  <a:pt x="355600" y="12700"/>
                </a:lnTo>
                <a:lnTo>
                  <a:pt x="355600" y="25400"/>
                </a:lnTo>
                <a:lnTo>
                  <a:pt x="406400" y="25400"/>
                </a:lnTo>
                <a:lnTo>
                  <a:pt x="406400" y="12700"/>
                </a:lnTo>
                <a:close/>
              </a:path>
              <a:path w="495300" h="25400">
                <a:moveTo>
                  <a:pt x="495300" y="12700"/>
                </a:moveTo>
                <a:lnTo>
                  <a:pt x="444500" y="12700"/>
                </a:lnTo>
                <a:lnTo>
                  <a:pt x="444500" y="25400"/>
                </a:lnTo>
                <a:lnTo>
                  <a:pt x="495300" y="25400"/>
                </a:lnTo>
                <a:lnTo>
                  <a:pt x="495300" y="12700"/>
                </a:lnTo>
                <a:close/>
              </a:path>
            </a:pathLst>
          </a:custGeom>
          <a:solidFill>
            <a:srgbClr val="000000">
              <a:alpha val="100000"/>
            </a:srgbClr>
          </a:solidFill>
          <a:ln w="9525">
            <a:noFill/>
          </a:ln>
        </p:spPr>
        <p:txBody>
          <a:bodyPr/>
          <a:p>
            <a:endParaRPr lang="en-US"/>
          </a:p>
        </p:txBody>
      </p:sp>
      <p:sp>
        <p:nvSpPr>
          <p:cNvPr id="62779" name="object 315"/>
          <p:cNvSpPr/>
          <p:nvPr/>
        </p:nvSpPr>
        <p:spPr>
          <a:xfrm>
            <a:off x="1720850" y="345281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80" name="object 316"/>
          <p:cNvSpPr/>
          <p:nvPr/>
        </p:nvSpPr>
        <p:spPr>
          <a:xfrm>
            <a:off x="1801813" y="345281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81" name="object 317"/>
          <p:cNvSpPr/>
          <p:nvPr/>
        </p:nvSpPr>
        <p:spPr>
          <a:xfrm>
            <a:off x="1881188" y="3452813"/>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82" name="object 318"/>
          <p:cNvSpPr/>
          <p:nvPr/>
        </p:nvSpPr>
        <p:spPr>
          <a:xfrm>
            <a:off x="1962150" y="345281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83" name="object 319"/>
          <p:cNvSpPr/>
          <p:nvPr/>
        </p:nvSpPr>
        <p:spPr>
          <a:xfrm>
            <a:off x="2043113" y="345281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84" name="object 320"/>
          <p:cNvSpPr/>
          <p:nvPr/>
        </p:nvSpPr>
        <p:spPr>
          <a:xfrm>
            <a:off x="2124075" y="345281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85" name="object 321"/>
          <p:cNvSpPr/>
          <p:nvPr/>
        </p:nvSpPr>
        <p:spPr>
          <a:xfrm>
            <a:off x="2205038" y="345281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86" name="object 322"/>
          <p:cNvSpPr/>
          <p:nvPr/>
        </p:nvSpPr>
        <p:spPr>
          <a:xfrm>
            <a:off x="2286000" y="345281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87" name="object 323"/>
          <p:cNvSpPr/>
          <p:nvPr/>
        </p:nvSpPr>
        <p:spPr>
          <a:xfrm>
            <a:off x="2366963" y="345281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88" name="object 324"/>
          <p:cNvSpPr/>
          <p:nvPr/>
        </p:nvSpPr>
        <p:spPr>
          <a:xfrm>
            <a:off x="2447925" y="345281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89" name="object 325"/>
          <p:cNvSpPr/>
          <p:nvPr/>
        </p:nvSpPr>
        <p:spPr>
          <a:xfrm>
            <a:off x="2528888" y="3452813"/>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90" name="object 326"/>
          <p:cNvSpPr/>
          <p:nvPr/>
        </p:nvSpPr>
        <p:spPr>
          <a:xfrm>
            <a:off x="2609850" y="3452813"/>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91" name="object 327"/>
          <p:cNvSpPr/>
          <p:nvPr/>
        </p:nvSpPr>
        <p:spPr>
          <a:xfrm>
            <a:off x="2690813" y="3448050"/>
            <a:ext cx="460375" cy="22225"/>
          </a:xfrm>
          <a:custGeom>
            <a:avLst/>
            <a:gdLst/>
            <a:ahLst/>
            <a:cxnLst>
              <a:cxn ang="0">
                <a:pos x="668" y="0"/>
              </a:cxn>
              <a:cxn ang="0">
                <a:pos x="0" y="0"/>
              </a:cxn>
              <a:cxn ang="0">
                <a:pos x="0" y="36"/>
              </a:cxn>
              <a:cxn ang="0">
                <a:pos x="668" y="36"/>
              </a:cxn>
              <a:cxn ang="0">
                <a:pos x="668" y="0"/>
              </a:cxn>
              <a:cxn ang="0">
                <a:pos x="1837" y="36"/>
              </a:cxn>
              <a:cxn ang="0">
                <a:pos x="1170" y="36"/>
              </a:cxn>
              <a:cxn ang="0">
                <a:pos x="1170" y="71"/>
              </a:cxn>
              <a:cxn ang="0">
                <a:pos x="1837" y="71"/>
              </a:cxn>
              <a:cxn ang="0">
                <a:pos x="1837" y="36"/>
              </a:cxn>
              <a:cxn ang="0">
                <a:pos x="3007" y="36"/>
              </a:cxn>
              <a:cxn ang="0">
                <a:pos x="2338" y="36"/>
              </a:cxn>
              <a:cxn ang="0">
                <a:pos x="2338" y="71"/>
              </a:cxn>
              <a:cxn ang="0">
                <a:pos x="3007" y="71"/>
              </a:cxn>
              <a:cxn ang="0">
                <a:pos x="3007" y="36"/>
              </a:cxn>
              <a:cxn ang="0">
                <a:pos x="4175" y="36"/>
              </a:cxn>
              <a:cxn ang="0">
                <a:pos x="3507" y="36"/>
              </a:cxn>
              <a:cxn ang="0">
                <a:pos x="3507" y="71"/>
              </a:cxn>
              <a:cxn ang="0">
                <a:pos x="4175" y="71"/>
              </a:cxn>
              <a:cxn ang="0">
                <a:pos x="4175" y="36"/>
              </a:cxn>
              <a:cxn ang="0">
                <a:pos x="5511" y="36"/>
              </a:cxn>
              <a:cxn ang="0">
                <a:pos x="4676" y="36"/>
              </a:cxn>
              <a:cxn ang="0">
                <a:pos x="4676" y="71"/>
              </a:cxn>
              <a:cxn ang="0">
                <a:pos x="5344" y="71"/>
              </a:cxn>
              <a:cxn ang="0">
                <a:pos x="5511" y="36"/>
              </a:cxn>
              <a:cxn ang="0">
                <a:pos x="6681" y="36"/>
              </a:cxn>
              <a:cxn ang="0">
                <a:pos x="6012" y="36"/>
              </a:cxn>
              <a:cxn ang="0">
                <a:pos x="5846" y="71"/>
              </a:cxn>
              <a:cxn ang="0">
                <a:pos x="6513" y="71"/>
              </a:cxn>
              <a:cxn ang="0">
                <a:pos x="6681" y="36"/>
              </a:cxn>
            </a:cxnLst>
            <a:pathLst>
              <a:path w="508000" h="25400">
                <a:moveTo>
                  <a:pt x="50800" y="0"/>
                </a:moveTo>
                <a:lnTo>
                  <a:pt x="0" y="0"/>
                </a:lnTo>
                <a:lnTo>
                  <a:pt x="0" y="12700"/>
                </a:lnTo>
                <a:lnTo>
                  <a:pt x="50800" y="12700"/>
                </a:lnTo>
                <a:lnTo>
                  <a:pt x="50800" y="0"/>
                </a:lnTo>
                <a:close/>
              </a:path>
              <a:path w="508000" h="25400">
                <a:moveTo>
                  <a:pt x="139700" y="12700"/>
                </a:moveTo>
                <a:lnTo>
                  <a:pt x="88900" y="12700"/>
                </a:lnTo>
                <a:lnTo>
                  <a:pt x="88900" y="25400"/>
                </a:lnTo>
                <a:lnTo>
                  <a:pt x="139700" y="25400"/>
                </a:lnTo>
                <a:lnTo>
                  <a:pt x="139700" y="12700"/>
                </a:lnTo>
                <a:close/>
              </a:path>
              <a:path w="508000" h="25400">
                <a:moveTo>
                  <a:pt x="228600" y="12700"/>
                </a:moveTo>
                <a:lnTo>
                  <a:pt x="177800" y="12700"/>
                </a:lnTo>
                <a:lnTo>
                  <a:pt x="177800" y="25400"/>
                </a:lnTo>
                <a:lnTo>
                  <a:pt x="228600" y="25400"/>
                </a:lnTo>
                <a:lnTo>
                  <a:pt x="228600" y="12700"/>
                </a:lnTo>
                <a:close/>
              </a:path>
              <a:path w="508000" h="25400">
                <a:moveTo>
                  <a:pt x="317500" y="12700"/>
                </a:moveTo>
                <a:lnTo>
                  <a:pt x="266700" y="12700"/>
                </a:lnTo>
                <a:lnTo>
                  <a:pt x="266700" y="25400"/>
                </a:lnTo>
                <a:lnTo>
                  <a:pt x="317500" y="25400"/>
                </a:lnTo>
                <a:lnTo>
                  <a:pt x="317500" y="12700"/>
                </a:lnTo>
                <a:close/>
              </a:path>
              <a:path w="508000" h="25400">
                <a:moveTo>
                  <a:pt x="419100" y="12700"/>
                </a:moveTo>
                <a:lnTo>
                  <a:pt x="355600" y="12700"/>
                </a:lnTo>
                <a:lnTo>
                  <a:pt x="355600" y="25400"/>
                </a:lnTo>
                <a:lnTo>
                  <a:pt x="406400" y="25400"/>
                </a:lnTo>
                <a:lnTo>
                  <a:pt x="419100" y="12700"/>
                </a:lnTo>
                <a:close/>
              </a:path>
              <a:path w="508000" h="25400">
                <a:moveTo>
                  <a:pt x="508000" y="12700"/>
                </a:moveTo>
                <a:lnTo>
                  <a:pt x="457200" y="12700"/>
                </a:lnTo>
                <a:lnTo>
                  <a:pt x="444500" y="25400"/>
                </a:lnTo>
                <a:lnTo>
                  <a:pt x="495300" y="25400"/>
                </a:lnTo>
                <a:lnTo>
                  <a:pt x="508000" y="12700"/>
                </a:lnTo>
                <a:close/>
              </a:path>
            </a:pathLst>
          </a:custGeom>
          <a:solidFill>
            <a:srgbClr val="000000">
              <a:alpha val="100000"/>
            </a:srgbClr>
          </a:solidFill>
          <a:ln w="9525">
            <a:noFill/>
          </a:ln>
        </p:spPr>
        <p:txBody>
          <a:bodyPr/>
          <a:p>
            <a:endParaRPr lang="en-US"/>
          </a:p>
        </p:txBody>
      </p:sp>
      <p:sp>
        <p:nvSpPr>
          <p:cNvPr id="62792" name="object 328"/>
          <p:cNvSpPr/>
          <p:nvPr/>
        </p:nvSpPr>
        <p:spPr>
          <a:xfrm>
            <a:off x="3186113" y="346392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93" name="object 329"/>
          <p:cNvSpPr/>
          <p:nvPr/>
        </p:nvSpPr>
        <p:spPr>
          <a:xfrm>
            <a:off x="3267075" y="34639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94" name="object 330"/>
          <p:cNvSpPr/>
          <p:nvPr/>
        </p:nvSpPr>
        <p:spPr>
          <a:xfrm>
            <a:off x="3348038" y="346392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95" name="object 331"/>
          <p:cNvSpPr/>
          <p:nvPr/>
        </p:nvSpPr>
        <p:spPr>
          <a:xfrm>
            <a:off x="3429000" y="34639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96" name="object 332"/>
          <p:cNvSpPr/>
          <p:nvPr/>
        </p:nvSpPr>
        <p:spPr>
          <a:xfrm>
            <a:off x="3509963" y="346392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97" name="object 333"/>
          <p:cNvSpPr/>
          <p:nvPr/>
        </p:nvSpPr>
        <p:spPr>
          <a:xfrm>
            <a:off x="3590925" y="34639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98" name="object 334"/>
          <p:cNvSpPr/>
          <p:nvPr/>
        </p:nvSpPr>
        <p:spPr>
          <a:xfrm>
            <a:off x="3671888" y="346392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799" name="object 335"/>
          <p:cNvSpPr/>
          <p:nvPr/>
        </p:nvSpPr>
        <p:spPr>
          <a:xfrm>
            <a:off x="3752850" y="34639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00" name="object 336"/>
          <p:cNvSpPr/>
          <p:nvPr/>
        </p:nvSpPr>
        <p:spPr>
          <a:xfrm>
            <a:off x="3833813" y="346392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01" name="object 337"/>
          <p:cNvSpPr/>
          <p:nvPr/>
        </p:nvSpPr>
        <p:spPr>
          <a:xfrm>
            <a:off x="3913188" y="3463925"/>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02" name="object 338"/>
          <p:cNvSpPr/>
          <p:nvPr/>
        </p:nvSpPr>
        <p:spPr>
          <a:xfrm>
            <a:off x="3994150" y="34639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03" name="object 339"/>
          <p:cNvSpPr/>
          <p:nvPr/>
        </p:nvSpPr>
        <p:spPr>
          <a:xfrm>
            <a:off x="4075113" y="3463925"/>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04" name="object 340"/>
          <p:cNvSpPr/>
          <p:nvPr/>
        </p:nvSpPr>
        <p:spPr>
          <a:xfrm>
            <a:off x="4156075" y="3463925"/>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05" name="object 341"/>
          <p:cNvSpPr/>
          <p:nvPr/>
        </p:nvSpPr>
        <p:spPr>
          <a:xfrm>
            <a:off x="4237038" y="34750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06" name="object 342"/>
          <p:cNvSpPr/>
          <p:nvPr/>
        </p:nvSpPr>
        <p:spPr>
          <a:xfrm>
            <a:off x="4318000" y="34750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07" name="object 343"/>
          <p:cNvSpPr/>
          <p:nvPr/>
        </p:nvSpPr>
        <p:spPr>
          <a:xfrm>
            <a:off x="4398963" y="34750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08" name="object 344"/>
          <p:cNvSpPr/>
          <p:nvPr/>
        </p:nvSpPr>
        <p:spPr>
          <a:xfrm>
            <a:off x="4479925" y="34750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09" name="object 345"/>
          <p:cNvSpPr/>
          <p:nvPr/>
        </p:nvSpPr>
        <p:spPr>
          <a:xfrm>
            <a:off x="4560888" y="34750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10" name="object 346"/>
          <p:cNvSpPr/>
          <p:nvPr/>
        </p:nvSpPr>
        <p:spPr>
          <a:xfrm>
            <a:off x="4641850" y="34750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11" name="object 347"/>
          <p:cNvSpPr/>
          <p:nvPr/>
        </p:nvSpPr>
        <p:spPr>
          <a:xfrm>
            <a:off x="4722813" y="34750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12" name="object 348"/>
          <p:cNvSpPr/>
          <p:nvPr/>
        </p:nvSpPr>
        <p:spPr>
          <a:xfrm>
            <a:off x="4802188" y="3475038"/>
            <a:ext cx="47625" cy="0"/>
          </a:xfrm>
          <a:custGeom>
            <a:avLst/>
            <a:gdLst/>
            <a:ahLst/>
            <a:cxnLst>
              <a:cxn ang="0">
                <a:pos x="0" y="0"/>
              </a:cxn>
              <a:cxn ang="0">
                <a:pos x="2970"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13" name="object 349"/>
          <p:cNvSpPr/>
          <p:nvPr/>
        </p:nvSpPr>
        <p:spPr>
          <a:xfrm>
            <a:off x="4883150" y="34750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14" name="object 350"/>
          <p:cNvSpPr/>
          <p:nvPr/>
        </p:nvSpPr>
        <p:spPr>
          <a:xfrm>
            <a:off x="4964113" y="34750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15" name="object 351"/>
          <p:cNvSpPr/>
          <p:nvPr/>
        </p:nvSpPr>
        <p:spPr>
          <a:xfrm>
            <a:off x="5045075" y="34750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16" name="object 352"/>
          <p:cNvSpPr/>
          <p:nvPr/>
        </p:nvSpPr>
        <p:spPr>
          <a:xfrm>
            <a:off x="5126038" y="3475038"/>
            <a:ext cx="46037"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17" name="object 353"/>
          <p:cNvSpPr/>
          <p:nvPr/>
        </p:nvSpPr>
        <p:spPr>
          <a:xfrm>
            <a:off x="5207000" y="3475038"/>
            <a:ext cx="46038" cy="0"/>
          </a:xfrm>
          <a:custGeom>
            <a:avLst/>
            <a:gdLst/>
            <a:ahLst/>
            <a:cxnLst>
              <a:cxn ang="0">
                <a:pos x="0" y="0"/>
              </a:cxn>
              <a:cxn ang="0">
                <a:pos x="668" y="0"/>
              </a:cxn>
            </a:cxnLst>
            <a:pathLst>
              <a:path w="50800">
                <a:moveTo>
                  <a:pt x="0" y="0"/>
                </a:moveTo>
                <a:lnTo>
                  <a:pt x="50800" y="0"/>
                </a:lnTo>
              </a:path>
            </a:pathLst>
          </a:custGeom>
          <a:noFill/>
          <a:ln w="12700" cap="flat" cmpd="sng">
            <a:solidFill>
              <a:srgbClr val="000000">
                <a:alpha val="100000"/>
              </a:srgbClr>
            </a:solidFill>
            <a:prstDash val="solid"/>
            <a:round/>
            <a:headEnd type="none" w="med" len="med"/>
            <a:tailEnd type="none" w="med" len="med"/>
          </a:ln>
        </p:spPr>
        <p:txBody>
          <a:bodyPr/>
          <a:p>
            <a:endParaRPr lang="en-US"/>
          </a:p>
        </p:txBody>
      </p:sp>
      <p:sp>
        <p:nvSpPr>
          <p:cNvPr id="62818" name="object 354"/>
          <p:cNvSpPr/>
          <p:nvPr/>
        </p:nvSpPr>
        <p:spPr>
          <a:xfrm>
            <a:off x="7019925" y="717550"/>
            <a:ext cx="992188" cy="593725"/>
          </a:xfrm>
          <a:prstGeom prst="rect">
            <a:avLst/>
          </a:prstGeom>
          <a:blipFill rotWithShape="1">
            <a:blip r:embed="rId1"/>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2819" name="Rectangle 4"/>
          <p:cNvSpPr/>
          <p:nvPr/>
        </p:nvSpPr>
        <p:spPr>
          <a:xfrm>
            <a:off x="88900" y="1241425"/>
            <a:ext cx="8664575" cy="46196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spcBef>
                <a:spcPts val="100"/>
              </a:spcBef>
              <a:buFont typeface="Wingdings" panose="05000000000000000000" pitchFamily="2" charset="2"/>
              <a:buNone/>
            </a:pPr>
            <a:r>
              <a:rPr lang="en-US" altLang="en-US" sz="2400" b="1" dirty="0">
                <a:solidFill>
                  <a:srgbClr val="FF0000"/>
                </a:solidFill>
                <a:latin typeface="Times New Roman" panose="02020603050405020304" pitchFamily="18" charset="0"/>
                <a:cs typeface="Times New Roman" panose="02020603050405020304" pitchFamily="18" charset="0"/>
              </a:rPr>
              <a:t>II</a:t>
            </a:r>
            <a:r>
              <a:rPr lang="vi-VN" altLang="en-US" sz="2400" b="1" dirty="0">
                <a:solidFill>
                  <a:srgbClr val="FF0000"/>
                </a:solidFill>
                <a:latin typeface="Times New Roman" panose="02020603050405020304" pitchFamily="18" charset="0"/>
                <a:cs typeface="Times New Roman" panose="02020603050405020304" pitchFamily="18" charset="0"/>
              </a:rPr>
              <a:t>. T</a:t>
            </a:r>
            <a:r>
              <a:rPr lang="en-US" altLang="en-US" sz="2400" b="1" dirty="0">
                <a:solidFill>
                  <a:srgbClr val="FF0000"/>
                </a:solidFill>
                <a:latin typeface="Times New Roman" panose="02020603050405020304" pitchFamily="18" charset="0"/>
                <a:cs typeface="Times New Roman" panose="02020603050405020304" pitchFamily="18" charset="0"/>
              </a:rPr>
              <a:t>T</a:t>
            </a:r>
            <a:r>
              <a:rPr lang="vi-VN" altLang="en-US" sz="2400" b="1" dirty="0">
                <a:solidFill>
                  <a:srgbClr val="FF0000"/>
                </a:solidFill>
                <a:latin typeface="Times New Roman" panose="02020603050405020304" pitchFamily="18" charset="0"/>
                <a:cs typeface="Times New Roman" panose="02020603050405020304" pitchFamily="18" charset="0"/>
              </a:rPr>
              <a:t> H</a:t>
            </a:r>
            <a:r>
              <a:rPr lang="en-US" altLang="en-US" sz="2400" b="1" dirty="0">
                <a:solidFill>
                  <a:srgbClr val="FF0000"/>
                </a:solidFill>
                <a:latin typeface="Times New Roman" panose="02020603050405020304" pitchFamily="18" charset="0"/>
                <a:cs typeface="Times New Roman" panose="02020603050405020304" pitchFamily="18" charset="0"/>
              </a:rPr>
              <a:t>Ồ</a:t>
            </a:r>
            <a:r>
              <a:rPr lang="vi-VN" altLang="en-US" sz="2400" b="1" dirty="0">
                <a:solidFill>
                  <a:srgbClr val="FF0000"/>
                </a:solidFill>
                <a:latin typeface="Times New Roman" panose="02020603050405020304" pitchFamily="18" charset="0"/>
                <a:cs typeface="Times New Roman" panose="02020603050405020304" pitchFamily="18" charset="0"/>
              </a:rPr>
              <a:t> C</a:t>
            </a:r>
            <a:r>
              <a:rPr lang="en-US" altLang="en-US" sz="2400" b="1" dirty="0">
                <a:solidFill>
                  <a:srgbClr val="FF0000"/>
                </a:solidFill>
                <a:latin typeface="Times New Roman" panose="02020603050405020304" pitchFamily="18" charset="0"/>
                <a:cs typeface="Times New Roman" panose="02020603050405020304" pitchFamily="18" charset="0"/>
              </a:rPr>
              <a:t>HÍ</a:t>
            </a:r>
            <a:r>
              <a:rPr lang="vi-VN" altLang="en-US" sz="2400" b="1" dirty="0">
                <a:solidFill>
                  <a:srgbClr val="FF0000"/>
                </a:solidFill>
                <a:latin typeface="Times New Roman" panose="02020603050405020304" pitchFamily="18" charset="0"/>
                <a:cs typeface="Times New Roman" panose="02020603050405020304" pitchFamily="18" charset="0"/>
              </a:rPr>
              <a:t> M</a:t>
            </a:r>
            <a:r>
              <a:rPr lang="en-US" altLang="en-US" sz="2400" b="1" dirty="0">
                <a:solidFill>
                  <a:srgbClr val="FF0000"/>
                </a:solidFill>
                <a:latin typeface="Times New Roman" panose="02020603050405020304" pitchFamily="18" charset="0"/>
                <a:cs typeface="Times New Roman" panose="02020603050405020304" pitchFamily="18" charset="0"/>
              </a:rPr>
              <a:t>INH VỀ</a:t>
            </a:r>
            <a:r>
              <a:rPr lang="vi-VN" altLang="en-US" sz="2400" b="1" dirty="0">
                <a:solidFill>
                  <a:srgbClr val="FF0000"/>
                </a:solidFill>
                <a:latin typeface="Times New Roman" panose="02020603050405020304" pitchFamily="18" charset="0"/>
                <a:cs typeface="Times New Roman" panose="02020603050405020304" pitchFamily="18" charset="0"/>
              </a:rPr>
              <a:t> CNXH</a:t>
            </a:r>
            <a:r>
              <a:rPr lang="en-US" altLang="en-US" sz="2400" b="1" dirty="0">
                <a:solidFill>
                  <a:srgbClr val="FF0000"/>
                </a:solidFill>
                <a:latin typeface="Times New Roman" panose="02020603050405020304" pitchFamily="18" charset="0"/>
                <a:cs typeface="Times New Roman" panose="02020603050405020304" pitchFamily="18" charset="0"/>
              </a:rPr>
              <a:t> VÀ XD CNXH Ở VN</a:t>
            </a:r>
            <a:endParaRPr lang="en-US" altLang="en-US" sz="2400" b="1" dirty="0">
              <a:solidFill>
                <a:srgbClr val="C00000"/>
              </a:solidFill>
              <a:latin typeface="Times New Roman" panose="02020603050405020304" pitchFamily="18" charset="0"/>
              <a:ea typeface="Times New Roman" panose="02020603050405020304" pitchFamily="18" charset="0"/>
            </a:endParaRPr>
          </a:p>
        </p:txBody>
      </p:sp>
      <p:sp>
        <p:nvSpPr>
          <p:cNvPr id="356" name="Rectangle 355"/>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357" name="Rectangle 356"/>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62822" name="Straight Connector 358"/>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360" name="Rectangle 359"/>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2824" name="Picture 362"/>
          <p:cNvPicPr>
            <a:picLocks noChangeAspect="1"/>
          </p:cNvPicPr>
          <p:nvPr/>
        </p:nvPicPr>
        <p:blipFill>
          <a:blip r:embed="rId2"/>
          <a:stretch>
            <a:fillRect/>
          </a:stretch>
        </p:blipFill>
        <p:spPr>
          <a:xfrm>
            <a:off x="430213" y="41275"/>
            <a:ext cx="1216025" cy="1192213"/>
          </a:xfrm>
          <a:prstGeom prst="rect">
            <a:avLst/>
          </a:prstGeom>
          <a:noFill/>
          <a:ln w="9525">
            <a:noFill/>
          </a:ln>
        </p:spPr>
      </p:pic>
      <p:sp>
        <p:nvSpPr>
          <p:cNvPr id="364" name="Rectangle 36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object 3"/>
          <p:cNvSpPr txBox="1"/>
          <p:nvPr/>
        </p:nvSpPr>
        <p:spPr>
          <a:xfrm>
            <a:off x="431800" y="3200400"/>
            <a:ext cx="8229600" cy="3289300"/>
          </a:xfrm>
          <a:prstGeom prst="rect">
            <a:avLst/>
          </a:prstGeom>
          <a:noFill/>
          <a:ln w="9525">
            <a:noFill/>
          </a:ln>
        </p:spPr>
        <p:txBody>
          <a:bodyPr lIns="0" tIns="1333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just" eaLnBrk="1" hangingPunct="1">
              <a:lnSpc>
                <a:spcPct val="120000"/>
              </a:lnSpc>
              <a:spcBef>
                <a:spcPts val="100"/>
              </a:spcBef>
              <a:buFontTx/>
              <a:buNone/>
            </a:pPr>
            <a:r>
              <a:rPr lang="en-US" altLang="en-US" sz="3000" i="1" dirty="0">
                <a:solidFill>
                  <a:srgbClr val="002060"/>
                </a:solidFill>
                <a:latin typeface="Times New Roman" panose="02020603050405020304" pitchFamily="18" charset="0"/>
                <a:cs typeface="Verdana" panose="020B0604030504040204" pitchFamily="34" charset="0"/>
              </a:rPr>
              <a:t> </a:t>
            </a:r>
            <a:r>
              <a:rPr lang="en-US" altLang="en-US" sz="3000" dirty="0">
                <a:solidFill>
                  <a:srgbClr val="002060"/>
                </a:solidFill>
                <a:latin typeface="Times New Roman" panose="02020603050405020304" pitchFamily="18" charset="0"/>
                <a:cs typeface="Verdana" panose="020B0604030504040204" pitchFamily="34" charset="0"/>
              </a:rPr>
              <a:t>Hồ Chí Minh khẳng định: CNXH ở giai đoạn đầu của CNCS. Mặc dù tồn đọng t</a:t>
            </a:r>
            <a:r>
              <a:rPr lang="en-US" altLang="en-US" sz="3000" dirty="0">
                <a:solidFill>
                  <a:srgbClr val="002060"/>
                </a:solidFill>
                <a:latin typeface="Times New Roman" panose="02020603050405020304" pitchFamily="18" charset="0"/>
                <a:ea typeface="Verdana" panose="020B0604030504040204" pitchFamily="34" charset="0"/>
              </a:rPr>
              <a:t>à</a:t>
            </a:r>
            <a:r>
              <a:rPr lang="en-US" altLang="en-US" sz="3000" dirty="0">
                <a:solidFill>
                  <a:srgbClr val="002060"/>
                </a:solidFill>
                <a:latin typeface="Times New Roman" panose="02020603050405020304" pitchFamily="18" charset="0"/>
                <a:cs typeface="Verdana" panose="020B0604030504040204" pitchFamily="34" charset="0"/>
              </a:rPr>
              <a:t>n dư của xã hội cũ nhưng CNXH không còn áp bức, bóc lột, xã hội do nhân dân lao động l</a:t>
            </a:r>
            <a:r>
              <a:rPr lang="en-US" altLang="en-US" sz="3000" dirty="0">
                <a:solidFill>
                  <a:srgbClr val="002060"/>
                </a:solidFill>
                <a:latin typeface="Times New Roman" panose="02020603050405020304" pitchFamily="18" charset="0"/>
                <a:ea typeface="Verdana" panose="020B0604030504040204" pitchFamily="34" charset="0"/>
              </a:rPr>
              <a:t>à</a:t>
            </a:r>
            <a:r>
              <a:rPr lang="en-US" altLang="en-US" sz="3000" dirty="0">
                <a:solidFill>
                  <a:srgbClr val="002060"/>
                </a:solidFill>
                <a:latin typeface="Times New Roman" panose="02020603050405020304" pitchFamily="18" charset="0"/>
                <a:cs typeface="Verdana" panose="020B0604030504040204" pitchFamily="34" charset="0"/>
              </a:rPr>
              <a:t>m chủ, trong đó con người sống ấm no, tự do, hạnh phúc, quyền lợi của các nhân v</a:t>
            </a:r>
            <a:r>
              <a:rPr lang="en-US" altLang="en-US" sz="3000" dirty="0">
                <a:solidFill>
                  <a:srgbClr val="002060"/>
                </a:solidFill>
                <a:latin typeface="Times New Roman" panose="02020603050405020304" pitchFamily="18" charset="0"/>
                <a:ea typeface="Verdana" panose="020B0604030504040204" pitchFamily="34" charset="0"/>
              </a:rPr>
              <a:t>à</a:t>
            </a:r>
            <a:r>
              <a:rPr lang="en-US" altLang="en-US" sz="3000" dirty="0">
                <a:solidFill>
                  <a:srgbClr val="002060"/>
                </a:solidFill>
                <a:latin typeface="Times New Roman" panose="02020603050405020304" pitchFamily="18" charset="0"/>
                <a:cs typeface="Verdana" panose="020B0604030504040204" pitchFamily="34" charset="0"/>
              </a:rPr>
              <a:t> tập thể vừa thống nhất, vừa gắn bó chặt chẽ với nhau.</a:t>
            </a:r>
            <a:endParaRPr lang="en-US" altLang="en-US" sz="3000" dirty="0">
              <a:solidFill>
                <a:srgbClr val="002060"/>
              </a:solidFill>
              <a:latin typeface="Times New Roman" panose="02020603050405020304" pitchFamily="18" charset="0"/>
              <a:ea typeface="Verdana" panose="020B0604030504040204" pitchFamily="34" charset="0"/>
            </a:endParaRPr>
          </a:p>
        </p:txBody>
      </p:sp>
      <p:sp>
        <p:nvSpPr>
          <p:cNvPr id="63491" name="Rectangle 4"/>
          <p:cNvSpPr/>
          <p:nvPr/>
        </p:nvSpPr>
        <p:spPr>
          <a:xfrm>
            <a:off x="214313" y="1752600"/>
            <a:ext cx="8659812" cy="114935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527050" lvl="0" indent="-514350" algn="ctr" eaLnBrk="1" hangingPunct="1">
              <a:lnSpc>
                <a:spcPct val="110000"/>
              </a:lnSpc>
              <a:spcBef>
                <a:spcPts val="100"/>
              </a:spcBef>
              <a:buFontTx/>
              <a:buAutoNum type="arabicPeriod"/>
            </a:pPr>
            <a:r>
              <a:rPr lang="en-US" altLang="en-US" b="1" dirty="0">
                <a:solidFill>
                  <a:srgbClr val="C00000"/>
                </a:solidFill>
                <a:latin typeface="Times New Roman" panose="02020603050405020304" pitchFamily="18" charset="0"/>
                <a:cs typeface="Times New Roman" panose="02020603050405020304" pitchFamily="18" charset="0"/>
              </a:rPr>
              <a:t>Tư tưởng HCM về CNXH</a:t>
            </a:r>
            <a:endParaRPr lang="en-US" altLang="en-US" b="1" dirty="0">
              <a:solidFill>
                <a:srgbClr val="C00000"/>
              </a:solidFill>
              <a:latin typeface="Times New Roman" panose="02020603050405020304" pitchFamily="18" charset="0"/>
              <a:cs typeface="Times New Roman" panose="02020603050405020304" pitchFamily="18" charset="0"/>
            </a:endParaRPr>
          </a:p>
          <a:p>
            <a:pPr marL="527050" lvl="0" indent="-514350" algn="ctr" eaLnBrk="1" hangingPunct="1">
              <a:lnSpc>
                <a:spcPct val="110000"/>
              </a:lnSpc>
              <a:spcBef>
                <a:spcPts val="100"/>
              </a:spcBef>
              <a:buFont typeface="Wingdings" panose="05000000000000000000" pitchFamily="2" charset="2"/>
              <a:buAutoNum type="alphaLcPeriod"/>
            </a:pPr>
            <a:r>
              <a:rPr lang="en-US" altLang="en-US" b="1" dirty="0">
                <a:solidFill>
                  <a:srgbClr val="002060"/>
                </a:solidFill>
                <a:latin typeface="Times New Roman" panose="02020603050405020304" pitchFamily="18" charset="0"/>
                <a:cs typeface="Times New Roman" panose="02020603050405020304" pitchFamily="18" charset="0"/>
              </a:rPr>
              <a:t>Quan niệm của Hồ Chí Minh về CNXH</a:t>
            </a:r>
            <a:endParaRPr lang="en-US" altLang="en-US" b="1" dirty="0">
              <a:solidFill>
                <a:srgbClr val="00206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63494"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3496"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 calcmode="lin" valueType="num">
                                      <p:cBhvr additive="base">
                                        <p:cTn id="7" dur="500" fill="hold"/>
                                        <p:tgtEl>
                                          <p:spTgt spid="43010"/>
                                        </p:tgtEl>
                                        <p:attrNameLst>
                                          <p:attrName>ppt_x</p:attrName>
                                        </p:attrNameLst>
                                      </p:cBhvr>
                                      <p:tavLst>
                                        <p:tav tm="0">
                                          <p:val>
                                            <p:strVal val="#ppt_x"/>
                                          </p:val>
                                        </p:tav>
                                        <p:tav tm="100000">
                                          <p:val>
                                            <p:strVal val="#ppt_x"/>
                                          </p:val>
                                        </p:tav>
                                      </p:tavLst>
                                    </p:anim>
                                    <p:anim calcmode="lin" valueType="num">
                                      <p:cBhvr additive="base">
                                        <p:cTn id="8" dur="500" fill="hold"/>
                                        <p:tgtEl>
                                          <p:spTgt spid="430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object 3"/>
          <p:cNvSpPr txBox="1"/>
          <p:nvPr/>
        </p:nvSpPr>
        <p:spPr>
          <a:xfrm>
            <a:off x="420688" y="1593850"/>
            <a:ext cx="8247062" cy="4810125"/>
          </a:xfrm>
          <a:prstGeom prst="rect">
            <a:avLst/>
          </a:prstGeom>
          <a:noFill/>
          <a:ln w="9525">
            <a:noFill/>
          </a:ln>
        </p:spPr>
        <p:txBody>
          <a:bodyPr lIns="0" tIns="1333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just" eaLnBrk="1" hangingPunct="1">
              <a:spcBef>
                <a:spcPts val="100"/>
              </a:spcBef>
              <a:buFontTx/>
              <a:buNone/>
            </a:pPr>
            <a:r>
              <a:rPr lang="en-US" altLang="en-US" sz="3000" i="1" dirty="0">
                <a:solidFill>
                  <a:srgbClr val="00B050"/>
                </a:solidFill>
                <a:latin typeface="Times New Roman" panose="02020603050405020304" pitchFamily="18" charset="0"/>
                <a:cs typeface="Verdana" panose="020B0604030504040204" pitchFamily="34" charset="0"/>
              </a:rPr>
              <a:t> </a:t>
            </a:r>
            <a:r>
              <a:rPr lang="en-US" altLang="en-US" sz="3000" b="1" i="1" dirty="0">
                <a:solidFill>
                  <a:srgbClr val="00B050"/>
                </a:solidFill>
                <a:latin typeface="Times New Roman" panose="02020603050405020304" pitchFamily="18" charset="0"/>
                <a:cs typeface="Verdana" panose="020B0604030504040204" pitchFamily="34" charset="0"/>
              </a:rPr>
              <a:t>b. Tiến lên CNXH l</a:t>
            </a:r>
            <a:r>
              <a:rPr lang="en-US" altLang="en-US" sz="3000" b="1" i="1" dirty="0">
                <a:solidFill>
                  <a:srgbClr val="00B050"/>
                </a:solidFill>
                <a:latin typeface="Times New Roman" panose="02020603050405020304" pitchFamily="18" charset="0"/>
                <a:ea typeface="Verdana" panose="020B0604030504040204" pitchFamily="34" charset="0"/>
              </a:rPr>
              <a:t>à</a:t>
            </a:r>
            <a:r>
              <a:rPr lang="en-US" altLang="en-US" sz="3000" b="1" i="1" dirty="0">
                <a:solidFill>
                  <a:srgbClr val="00B050"/>
                </a:solidFill>
                <a:latin typeface="Times New Roman" panose="02020603050405020304" pitchFamily="18" charset="0"/>
                <a:cs typeface="Verdana" panose="020B0604030504040204" pitchFamily="34" charset="0"/>
              </a:rPr>
              <a:t> một tất yếu khách quan</a:t>
            </a:r>
            <a:endParaRPr lang="en-US" altLang="en-US" sz="3000" b="1" i="1" dirty="0">
              <a:solidFill>
                <a:srgbClr val="00B050"/>
              </a:solidFill>
              <a:latin typeface="Times New Roman" panose="02020603050405020304" pitchFamily="18" charset="0"/>
              <a:cs typeface="Verdana" panose="020B0604030504040204" pitchFamily="34" charset="0"/>
            </a:endParaRPr>
          </a:p>
          <a:p>
            <a:pPr marL="12700" lvl="0" indent="0" algn="just" eaLnBrk="1" hangingPunct="1">
              <a:spcBef>
                <a:spcPts val="100"/>
              </a:spcBef>
              <a:buFontTx/>
              <a:buNone/>
            </a:pPr>
            <a:r>
              <a:rPr lang="en-US" altLang="en-US" sz="3000" dirty="0">
                <a:solidFill>
                  <a:srgbClr val="002060"/>
                </a:solidFill>
                <a:latin typeface="Times New Roman" panose="02020603050405020304" pitchFamily="18" charset="0"/>
                <a:cs typeface="Verdana" panose="020B0604030504040204" pitchFamily="34" charset="0"/>
              </a:rPr>
              <a:t>“Sớm hay muộn, các dân tộc đều đi đến chủ nghĩa xã hội – chỉ có chủ  nghĩa cộng sản mới cứu được nhân loại, đem lại cho mọi người không phân biệt chủng tộc v</a:t>
            </a:r>
            <a:r>
              <a:rPr lang="en-US" altLang="en-US" sz="3000" dirty="0">
                <a:solidFill>
                  <a:srgbClr val="002060"/>
                </a:solidFill>
                <a:latin typeface="Times New Roman" panose="02020603050405020304" pitchFamily="18" charset="0"/>
                <a:ea typeface="Verdana" panose="020B0604030504040204" pitchFamily="34" charset="0"/>
              </a:rPr>
              <a:t>à</a:t>
            </a:r>
            <a:r>
              <a:rPr lang="en-US" altLang="en-US" sz="3000" dirty="0">
                <a:solidFill>
                  <a:srgbClr val="002060"/>
                </a:solidFill>
                <a:latin typeface="Times New Roman" panose="02020603050405020304" pitchFamily="18" charset="0"/>
                <a:cs typeface="Verdana" panose="020B0604030504040204" pitchFamily="34" charset="0"/>
              </a:rPr>
              <a:t> nguồn gốc sự tự do, bình đẳng, bác ái, đo</a:t>
            </a:r>
            <a:r>
              <a:rPr lang="en-US" altLang="en-US" sz="3000" dirty="0">
                <a:solidFill>
                  <a:srgbClr val="002060"/>
                </a:solidFill>
                <a:latin typeface="Times New Roman" panose="02020603050405020304" pitchFamily="18" charset="0"/>
                <a:ea typeface="Verdana" panose="020B0604030504040204" pitchFamily="34" charset="0"/>
              </a:rPr>
              <a:t>à</a:t>
            </a:r>
            <a:r>
              <a:rPr lang="en-US" altLang="en-US" sz="3000" dirty="0">
                <a:solidFill>
                  <a:srgbClr val="002060"/>
                </a:solidFill>
                <a:latin typeface="Times New Roman" panose="02020603050405020304" pitchFamily="18" charset="0"/>
                <a:cs typeface="Verdana" panose="020B0604030504040204" pitchFamily="34" charset="0"/>
              </a:rPr>
              <a:t>n kết, ấm  no trên quả đất, l</a:t>
            </a:r>
            <a:r>
              <a:rPr lang="en-US" altLang="en-US" sz="3000" dirty="0">
                <a:solidFill>
                  <a:srgbClr val="002060"/>
                </a:solidFill>
                <a:latin typeface="Times New Roman" panose="02020603050405020304" pitchFamily="18" charset="0"/>
                <a:ea typeface="Verdana" panose="020B0604030504040204" pitchFamily="34" charset="0"/>
              </a:rPr>
              <a:t>à</a:t>
            </a:r>
            <a:r>
              <a:rPr lang="en-US" altLang="en-US" sz="3000" dirty="0">
                <a:solidFill>
                  <a:srgbClr val="002060"/>
                </a:solidFill>
                <a:latin typeface="Times New Roman" panose="02020603050405020304" pitchFamily="18" charset="0"/>
                <a:cs typeface="Verdana" panose="020B0604030504040204" pitchFamily="34" charset="0"/>
              </a:rPr>
              <a:t>m việc cho mọi người, niệm vui, hòa bình, hạnh phúc”.</a:t>
            </a:r>
            <a:endParaRPr lang="en-US" altLang="en-US" sz="3000" dirty="0">
              <a:solidFill>
                <a:srgbClr val="002060"/>
              </a:solidFill>
              <a:latin typeface="Times New Roman" panose="02020603050405020304" pitchFamily="18" charset="0"/>
              <a:cs typeface="Verdana" panose="020B0604030504040204" pitchFamily="34" charset="0"/>
            </a:endParaRPr>
          </a:p>
          <a:p>
            <a:pPr marL="12700" lvl="0" indent="0" eaLnBrk="1" hangingPunct="1">
              <a:spcBef>
                <a:spcPts val="1315"/>
              </a:spcBef>
              <a:buFontTx/>
              <a:buNone/>
            </a:pPr>
            <a:r>
              <a:rPr lang="en-US" altLang="en-US" sz="3000" dirty="0">
                <a:latin typeface="Times New Roman" panose="02020603050405020304" pitchFamily="18" charset="0"/>
                <a:cs typeface="Verdana" panose="020B0604030504040204" pitchFamily="34" charset="0"/>
              </a:rPr>
              <a:t>- </a:t>
            </a:r>
            <a:r>
              <a:rPr lang="en-US" altLang="en-US" sz="3000" dirty="0">
                <a:solidFill>
                  <a:srgbClr val="FF0000"/>
                </a:solidFill>
                <a:latin typeface="Times New Roman" panose="02020603050405020304" pitchFamily="18" charset="0"/>
                <a:cs typeface="Verdana" panose="020B0604030504040204" pitchFamily="34" charset="0"/>
              </a:rPr>
              <a:t>HCM khẳng định: Tiến lên CNXH l</a:t>
            </a:r>
            <a:r>
              <a:rPr lang="en-US" altLang="en-US" sz="3000" dirty="0">
                <a:solidFill>
                  <a:srgbClr val="FF0000"/>
                </a:solidFill>
                <a:latin typeface="Times New Roman" panose="02020603050405020304" pitchFamily="18" charset="0"/>
                <a:ea typeface="Verdana" panose="020B0604030504040204" pitchFamily="34" charset="0"/>
              </a:rPr>
              <a:t>à</a:t>
            </a:r>
            <a:r>
              <a:rPr lang="en-US" altLang="en-US" sz="3000" dirty="0">
                <a:solidFill>
                  <a:srgbClr val="FF0000"/>
                </a:solidFill>
                <a:latin typeface="Times New Roman" panose="02020603050405020304" pitchFamily="18" charset="0"/>
                <a:cs typeface="Verdana" panose="020B0604030504040204" pitchFamily="34" charset="0"/>
              </a:rPr>
              <a:t> bước phát triển tất yếu ở Việt Nam sau khi nước nh</a:t>
            </a:r>
            <a:r>
              <a:rPr lang="en-US" altLang="en-US" sz="3000" dirty="0">
                <a:solidFill>
                  <a:srgbClr val="FF0000"/>
                </a:solidFill>
                <a:latin typeface="Times New Roman" panose="02020603050405020304" pitchFamily="18" charset="0"/>
                <a:ea typeface="Verdana" panose="020B0604030504040204" pitchFamily="34" charset="0"/>
              </a:rPr>
              <a:t>à</a:t>
            </a:r>
            <a:r>
              <a:rPr lang="en-US" altLang="en-US" sz="3000" dirty="0">
                <a:solidFill>
                  <a:srgbClr val="FF0000"/>
                </a:solidFill>
                <a:latin typeface="Times New Roman" panose="02020603050405020304" pitchFamily="18" charset="0"/>
                <a:cs typeface="Verdana" panose="020B0604030504040204" pitchFamily="34" charset="0"/>
              </a:rPr>
              <a:t> đã gi</a:t>
            </a:r>
            <a:r>
              <a:rPr lang="en-US" altLang="en-US" sz="3000" dirty="0">
                <a:solidFill>
                  <a:srgbClr val="FF0000"/>
                </a:solidFill>
                <a:latin typeface="Times New Roman" panose="02020603050405020304" pitchFamily="18" charset="0"/>
                <a:ea typeface="Verdana" panose="020B0604030504040204" pitchFamily="34" charset="0"/>
              </a:rPr>
              <a:t>à</a:t>
            </a:r>
            <a:r>
              <a:rPr lang="en-US" altLang="en-US" sz="3000" dirty="0">
                <a:solidFill>
                  <a:srgbClr val="FF0000"/>
                </a:solidFill>
                <a:latin typeface="Times New Roman" panose="02020603050405020304" pitchFamily="18" charset="0"/>
                <a:cs typeface="Verdana" panose="020B0604030504040204" pitchFamily="34" charset="0"/>
              </a:rPr>
              <a:t>nh được độc lập theo con đường cách mạng vô sản</a:t>
            </a:r>
            <a:endParaRPr lang="en-US" altLang="en-US" sz="3000" dirty="0">
              <a:solidFill>
                <a:srgbClr val="FF0000"/>
              </a:solidFill>
              <a:latin typeface="Times New Roman" panose="02020603050405020304" pitchFamily="18" charset="0"/>
              <a:ea typeface="Verdana" panose="020B0604030504040204" pitchFamily="34"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64517"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4519"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034">
                                            <p:txEl>
                                              <p:charRg st="44" end="329"/>
                                            </p:txEl>
                                          </p:spTgt>
                                        </p:tgtEl>
                                        <p:attrNameLst>
                                          <p:attrName>style.visibility</p:attrName>
                                        </p:attrNameLst>
                                      </p:cBhvr>
                                      <p:to>
                                        <p:strVal val="visible"/>
                                      </p:to>
                                    </p:set>
                                    <p:anim calcmode="lin" valueType="num">
                                      <p:cBhvr additive="base">
                                        <p:cTn id="7" dur="500" fill="hold"/>
                                        <p:tgtEl>
                                          <p:spTgt spid="44034">
                                            <p:txEl>
                                              <p:charRg st="44" end="32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4034">
                                            <p:txEl>
                                              <p:charRg st="44" end="329"/>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4034">
                                            <p:txEl>
                                              <p:charRg st="329" end="470"/>
                                            </p:txEl>
                                          </p:spTgt>
                                        </p:tgtEl>
                                        <p:attrNameLst>
                                          <p:attrName>style.visibility</p:attrName>
                                        </p:attrNameLst>
                                      </p:cBhvr>
                                      <p:to>
                                        <p:strVal val="visible"/>
                                      </p:to>
                                    </p:set>
                                    <p:anim calcmode="lin" valueType="num">
                                      <p:cBhvr additive="base">
                                        <p:cTn id="11" dur="500" fill="hold"/>
                                        <p:tgtEl>
                                          <p:spTgt spid="44034">
                                            <p:txEl>
                                              <p:charRg st="329" end="47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4034">
                                            <p:txEl>
                                              <p:charRg st="329" end="47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object 4"/>
          <p:cNvSpPr txBox="1"/>
          <p:nvPr/>
        </p:nvSpPr>
        <p:spPr>
          <a:xfrm>
            <a:off x="1195388" y="3249613"/>
            <a:ext cx="6891337" cy="457200"/>
          </a:xfrm>
          <a:prstGeom prst="rect">
            <a:avLst/>
          </a:prstGeom>
          <a:noFill/>
          <a:ln w="38100" cap="flat" cmpd="sng">
            <a:solidFill>
              <a:srgbClr val="00CC99"/>
            </a:solidFill>
            <a:prstDash val="solid"/>
            <a:miter/>
            <a:headEnd type="none" w="med" len="med"/>
            <a:tailEnd type="none" w="med" len="med"/>
          </a:ln>
        </p:spPr>
        <p:txBody>
          <a:bodyPr lIns="0" tIns="1139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557530" lvl="0" indent="0" eaLnBrk="1" hangingPunct="1">
              <a:spcBef>
                <a:spcPts val="90"/>
              </a:spcBef>
              <a:buFontTx/>
              <a:buNone/>
            </a:pPr>
            <a:r>
              <a:rPr lang="en-US" altLang="en-US" sz="2900" b="1" dirty="0">
                <a:solidFill>
                  <a:srgbClr val="0070C0"/>
                </a:solidFill>
                <a:latin typeface="Times New Roman" panose="02020603050405020304" pitchFamily="18" charset="0"/>
                <a:cs typeface="Verdana" panose="020B0604030504040204" pitchFamily="34" charset="0"/>
              </a:rPr>
              <a:t>Quan niệm của CN Mác - Lênin</a:t>
            </a:r>
            <a:endParaRPr lang="en-US" altLang="en-US" sz="2900" b="1" dirty="0">
              <a:solidFill>
                <a:srgbClr val="0070C0"/>
              </a:solidFill>
              <a:latin typeface="Times New Roman" panose="02020603050405020304" pitchFamily="18" charset="0"/>
              <a:ea typeface="Verdana" panose="020B0604030504040204" pitchFamily="34" charset="0"/>
            </a:endParaRPr>
          </a:p>
        </p:txBody>
      </p:sp>
      <p:sp>
        <p:nvSpPr>
          <p:cNvPr id="45059" name="object 7"/>
          <p:cNvSpPr txBox="1"/>
          <p:nvPr/>
        </p:nvSpPr>
        <p:spPr>
          <a:xfrm>
            <a:off x="1008063" y="5072063"/>
            <a:ext cx="7235825" cy="914400"/>
          </a:xfrm>
          <a:prstGeom prst="rect">
            <a:avLst/>
          </a:prstGeom>
          <a:noFill/>
          <a:ln w="38100" cap="flat" cmpd="sng">
            <a:solidFill>
              <a:srgbClr val="00CC99"/>
            </a:solidFill>
            <a:prstDash val="solid"/>
            <a:miter/>
            <a:headEnd type="none" w="med" len="med"/>
            <a:tailEnd type="none" w="med" len="med"/>
          </a:ln>
        </p:spPr>
        <p:txBody>
          <a:bodyPr lIns="0" tIns="3989"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843280" lvl="0" indent="-262255" eaLnBrk="1" hangingPunct="1">
              <a:lnSpc>
                <a:spcPct val="102000"/>
              </a:lnSpc>
              <a:spcBef>
                <a:spcPts val="25"/>
              </a:spcBef>
              <a:buFontTx/>
              <a:buNone/>
            </a:pPr>
            <a:r>
              <a:rPr lang="en-US" altLang="en-US" sz="2900" b="1" dirty="0">
                <a:solidFill>
                  <a:srgbClr val="002060"/>
                </a:solidFill>
                <a:latin typeface="Times New Roman" panose="02020603050405020304" pitchFamily="18" charset="0"/>
                <a:cs typeface="Verdana" panose="020B0604030504040204" pitchFamily="34" charset="0"/>
              </a:rPr>
              <a:t>Quan niệm của Hồ Chí Minh về  những đặc trưng của CNXH</a:t>
            </a:r>
            <a:endParaRPr lang="en-US" altLang="en-US" sz="2900" b="1" dirty="0">
              <a:solidFill>
                <a:srgbClr val="002060"/>
              </a:solidFill>
              <a:latin typeface="Times New Roman" panose="02020603050405020304" pitchFamily="18" charset="0"/>
              <a:ea typeface="Verdana" panose="020B0604030504040204" pitchFamily="34" charset="0"/>
            </a:endParaRPr>
          </a:p>
        </p:txBody>
      </p:sp>
      <p:sp>
        <p:nvSpPr>
          <p:cNvPr id="45060" name="object 5"/>
          <p:cNvSpPr/>
          <p:nvPr/>
        </p:nvSpPr>
        <p:spPr>
          <a:xfrm>
            <a:off x="4156075" y="1989138"/>
            <a:ext cx="969963" cy="1076325"/>
          </a:xfrm>
          <a:custGeom>
            <a:avLst/>
            <a:gdLst/>
            <a:ahLst/>
            <a:cxnLst>
              <a:cxn ang="0">
                <a:pos x="6882" y="1236"/>
              </a:cxn>
              <a:cxn ang="0">
                <a:pos x="0" y="1236"/>
              </a:cxn>
              <a:cxn ang="0">
                <a:pos x="3441" y="1649"/>
              </a:cxn>
              <a:cxn ang="0">
                <a:pos x="6882" y="1236"/>
              </a:cxn>
              <a:cxn ang="0">
                <a:pos x="5162" y="0"/>
              </a:cxn>
              <a:cxn ang="0">
                <a:pos x="1721" y="0"/>
              </a:cxn>
              <a:cxn ang="0">
                <a:pos x="1721" y="1236"/>
              </a:cxn>
              <a:cxn ang="0">
                <a:pos x="5162" y="1236"/>
              </a:cxn>
              <a:cxn ang="0">
                <a:pos x="5162" y="0"/>
              </a:cxn>
            </a:cxnLst>
            <a:pathLst>
              <a:path w="1066800" h="1219200">
                <a:moveTo>
                  <a:pt x="1066800" y="914400"/>
                </a:moveTo>
                <a:lnTo>
                  <a:pt x="0" y="914400"/>
                </a:lnTo>
                <a:lnTo>
                  <a:pt x="533400" y="1219200"/>
                </a:lnTo>
                <a:lnTo>
                  <a:pt x="1066800" y="914400"/>
                </a:lnTo>
                <a:close/>
              </a:path>
              <a:path w="1066800" h="1219200">
                <a:moveTo>
                  <a:pt x="800100" y="0"/>
                </a:moveTo>
                <a:lnTo>
                  <a:pt x="266700" y="0"/>
                </a:lnTo>
                <a:lnTo>
                  <a:pt x="266700" y="914400"/>
                </a:lnTo>
                <a:lnTo>
                  <a:pt x="800100" y="914400"/>
                </a:lnTo>
                <a:lnTo>
                  <a:pt x="800100" y="0"/>
                </a:lnTo>
                <a:close/>
              </a:path>
            </a:pathLst>
          </a:custGeom>
          <a:solidFill>
            <a:srgbClr val="FF0000">
              <a:alpha val="100000"/>
            </a:srgbClr>
          </a:solidFill>
          <a:ln w="9525">
            <a:noFill/>
          </a:ln>
        </p:spPr>
        <p:txBody>
          <a:bodyPr/>
          <a:p>
            <a:endParaRPr lang="en-US"/>
          </a:p>
        </p:txBody>
      </p:sp>
      <p:sp>
        <p:nvSpPr>
          <p:cNvPr id="45061" name="object 8"/>
          <p:cNvSpPr/>
          <p:nvPr/>
        </p:nvSpPr>
        <p:spPr>
          <a:xfrm>
            <a:off x="4156075" y="3860800"/>
            <a:ext cx="969963" cy="1076325"/>
          </a:xfrm>
          <a:custGeom>
            <a:avLst/>
            <a:gdLst/>
            <a:ahLst/>
            <a:cxnLst>
              <a:cxn ang="0">
                <a:pos x="6882" y="1236"/>
              </a:cxn>
              <a:cxn ang="0">
                <a:pos x="0" y="1236"/>
              </a:cxn>
              <a:cxn ang="0">
                <a:pos x="3441" y="1649"/>
              </a:cxn>
              <a:cxn ang="0">
                <a:pos x="6882" y="1236"/>
              </a:cxn>
              <a:cxn ang="0">
                <a:pos x="5162" y="0"/>
              </a:cxn>
              <a:cxn ang="0">
                <a:pos x="1721" y="0"/>
              </a:cxn>
              <a:cxn ang="0">
                <a:pos x="1721" y="1236"/>
              </a:cxn>
              <a:cxn ang="0">
                <a:pos x="5162" y="1236"/>
              </a:cxn>
              <a:cxn ang="0">
                <a:pos x="5162" y="0"/>
              </a:cxn>
            </a:cxnLst>
            <a:pathLst>
              <a:path w="1066800" h="1219200">
                <a:moveTo>
                  <a:pt x="1066800" y="914400"/>
                </a:moveTo>
                <a:lnTo>
                  <a:pt x="0" y="914400"/>
                </a:lnTo>
                <a:lnTo>
                  <a:pt x="533400" y="1219200"/>
                </a:lnTo>
                <a:lnTo>
                  <a:pt x="1066800" y="914400"/>
                </a:lnTo>
                <a:close/>
              </a:path>
              <a:path w="1066800" h="1219200">
                <a:moveTo>
                  <a:pt x="800100" y="0"/>
                </a:moveTo>
                <a:lnTo>
                  <a:pt x="266700" y="0"/>
                </a:lnTo>
                <a:lnTo>
                  <a:pt x="266700" y="914400"/>
                </a:lnTo>
                <a:lnTo>
                  <a:pt x="800100" y="914400"/>
                </a:lnTo>
                <a:lnTo>
                  <a:pt x="800100" y="0"/>
                </a:lnTo>
                <a:close/>
              </a:path>
            </a:pathLst>
          </a:custGeom>
          <a:solidFill>
            <a:srgbClr val="FF0000">
              <a:alpha val="100000"/>
            </a:srgbClr>
          </a:solidFill>
          <a:ln w="9525">
            <a:noFill/>
          </a:ln>
        </p:spPr>
        <p:txBody>
          <a:bodyPr/>
          <a:p>
            <a:endParaRPr lang="en-US"/>
          </a:p>
        </p:txBody>
      </p:sp>
      <p:sp>
        <p:nvSpPr>
          <p:cNvPr id="7" name="Rectangle 4"/>
          <p:cNvSpPr>
            <a:spLocks noChangeArrowheads="1"/>
          </p:cNvSpPr>
          <p:nvPr/>
        </p:nvSpPr>
        <p:spPr bwMode="auto">
          <a:xfrm>
            <a:off x="487363" y="1231900"/>
            <a:ext cx="8305800" cy="782638"/>
          </a:xfrm>
          <a:prstGeom prst="rect">
            <a:avLst/>
          </a:prstGeom>
          <a:noFill/>
          <a:ln>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527050" lvl="0" indent="-514350" eaLnBrk="1" hangingPunct="1">
              <a:lnSpc>
                <a:spcPct val="110000"/>
              </a:lnSpc>
              <a:spcBef>
                <a:spcPts val="100"/>
              </a:spcBef>
              <a:buFontTx/>
              <a:buAutoNum type="arabicPeriod"/>
            </a:pPr>
            <a:endParaRPr lang="en-US" altLang="en-US" sz="1000" b="1" dirty="0">
              <a:solidFill>
                <a:srgbClr val="C00000"/>
              </a:solidFill>
              <a:latin typeface="Times New Roman" panose="02020603050405020304" pitchFamily="18" charset="0"/>
              <a:cs typeface="Times New Roman" panose="02020603050405020304" pitchFamily="18" charset="0"/>
            </a:endParaRPr>
          </a:p>
          <a:p>
            <a:pPr marL="527050" lvl="0" indent="-514350" eaLnBrk="1" hangingPunct="1">
              <a:lnSpc>
                <a:spcPct val="110000"/>
              </a:lnSpc>
              <a:spcBef>
                <a:spcPts val="100"/>
              </a:spcBef>
              <a:buFont typeface="Wingdings" panose="05000000000000000000" pitchFamily="2" charset="2"/>
              <a:buNone/>
            </a:pPr>
            <a:r>
              <a:rPr lang="en-US" altLang="en-US" sz="3000" b="1" dirty="0">
                <a:solidFill>
                  <a:srgbClr val="002060"/>
                </a:solidFill>
                <a:latin typeface="Times New Roman" panose="02020603050405020304" pitchFamily="18" charset="0"/>
                <a:cs typeface="Times New Roman" panose="02020603050405020304" pitchFamily="18" charset="0"/>
              </a:rPr>
              <a:t>c. Một số đặc trưng cơ bản về CNXH ở Việt Nam</a:t>
            </a:r>
            <a:endParaRPr lang="en-US" altLang="en-US" sz="3000" b="1" dirty="0">
              <a:solidFill>
                <a:srgbClr val="002060"/>
              </a:solidFill>
              <a:latin typeface="Times New Roman" panose="02020603050405020304" pitchFamily="18" charset="0"/>
              <a:ea typeface="Times New Roman" panose="02020603050405020304" pitchFamily="18" charset="0"/>
            </a:endParaRPr>
          </a:p>
        </p:txBody>
      </p:sp>
      <p:sp>
        <p:nvSpPr>
          <p:cNvPr id="8" name="Rectangle 7"/>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9" name="Rectangle 8"/>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65545" name="Straight Connector 9"/>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1" name="Rectangle 10"/>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5547" name="Picture 13"/>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5" name="Rectangle 14"/>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5060"/>
                                        </p:tgtEl>
                                        <p:attrNameLst>
                                          <p:attrName>style.visibility</p:attrName>
                                        </p:attrNameLst>
                                      </p:cBhvr>
                                      <p:to>
                                        <p:strVal val="visible"/>
                                      </p:to>
                                    </p:set>
                                    <p:anim calcmode="lin" valueType="num">
                                      <p:cBhvr additive="base">
                                        <p:cTn id="7" dur="500" fill="hold"/>
                                        <p:tgtEl>
                                          <p:spTgt spid="45060"/>
                                        </p:tgtEl>
                                        <p:attrNameLst>
                                          <p:attrName>ppt_x</p:attrName>
                                        </p:attrNameLst>
                                      </p:cBhvr>
                                      <p:tavLst>
                                        <p:tav tm="0">
                                          <p:val>
                                            <p:strVal val="#ppt_x"/>
                                          </p:val>
                                        </p:tav>
                                        <p:tav tm="100000">
                                          <p:val>
                                            <p:strVal val="#ppt_x"/>
                                          </p:val>
                                        </p:tav>
                                      </p:tavLst>
                                    </p:anim>
                                    <p:anim calcmode="lin" valueType="num">
                                      <p:cBhvr additive="base">
                                        <p:cTn id="8" dur="500" fill="hold"/>
                                        <p:tgtEl>
                                          <p:spTgt spid="4506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5058"/>
                                        </p:tgtEl>
                                        <p:attrNameLst>
                                          <p:attrName>style.visibility</p:attrName>
                                        </p:attrNameLst>
                                      </p:cBhvr>
                                      <p:to>
                                        <p:strVal val="visible"/>
                                      </p:to>
                                    </p:set>
                                    <p:anim calcmode="lin" valueType="num">
                                      <p:cBhvr additive="base">
                                        <p:cTn id="11" dur="500" fill="hold"/>
                                        <p:tgtEl>
                                          <p:spTgt spid="45058"/>
                                        </p:tgtEl>
                                        <p:attrNameLst>
                                          <p:attrName>ppt_x</p:attrName>
                                        </p:attrNameLst>
                                      </p:cBhvr>
                                      <p:tavLst>
                                        <p:tav tm="0">
                                          <p:val>
                                            <p:strVal val="#ppt_x"/>
                                          </p:val>
                                        </p:tav>
                                        <p:tav tm="100000">
                                          <p:val>
                                            <p:strVal val="#ppt_x"/>
                                          </p:val>
                                        </p:tav>
                                      </p:tavLst>
                                    </p:anim>
                                    <p:anim calcmode="lin" valueType="num">
                                      <p:cBhvr additive="base">
                                        <p:cTn id="12" dur="500" fill="hold"/>
                                        <p:tgtEl>
                                          <p:spTgt spid="45058"/>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5061"/>
                                        </p:tgtEl>
                                        <p:attrNameLst>
                                          <p:attrName>style.visibility</p:attrName>
                                        </p:attrNameLst>
                                      </p:cBhvr>
                                      <p:to>
                                        <p:strVal val="visible"/>
                                      </p:to>
                                    </p:set>
                                    <p:anim calcmode="lin" valueType="num">
                                      <p:cBhvr additive="base">
                                        <p:cTn id="15" dur="500" fill="hold"/>
                                        <p:tgtEl>
                                          <p:spTgt spid="45061"/>
                                        </p:tgtEl>
                                        <p:attrNameLst>
                                          <p:attrName>ppt_x</p:attrName>
                                        </p:attrNameLst>
                                      </p:cBhvr>
                                      <p:tavLst>
                                        <p:tav tm="0">
                                          <p:val>
                                            <p:strVal val="#ppt_x"/>
                                          </p:val>
                                        </p:tav>
                                        <p:tav tm="100000">
                                          <p:val>
                                            <p:strVal val="#ppt_x"/>
                                          </p:val>
                                        </p:tav>
                                      </p:tavLst>
                                    </p:anim>
                                    <p:anim calcmode="lin" valueType="num">
                                      <p:cBhvr additive="base">
                                        <p:cTn id="16" dur="500" fill="hold"/>
                                        <p:tgtEl>
                                          <p:spTgt spid="4506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5059"/>
                                        </p:tgtEl>
                                        <p:attrNameLst>
                                          <p:attrName>style.visibility</p:attrName>
                                        </p:attrNameLst>
                                      </p:cBhvr>
                                      <p:to>
                                        <p:strVal val="visible"/>
                                      </p:to>
                                    </p:set>
                                    <p:anim calcmode="lin" valueType="num">
                                      <p:cBhvr additive="base">
                                        <p:cTn id="19" dur="500" fill="hold"/>
                                        <p:tgtEl>
                                          <p:spTgt spid="45059"/>
                                        </p:tgtEl>
                                        <p:attrNameLst>
                                          <p:attrName>ppt_x</p:attrName>
                                        </p:attrNameLst>
                                      </p:cBhvr>
                                      <p:tavLst>
                                        <p:tav tm="0">
                                          <p:val>
                                            <p:strVal val="#ppt_x"/>
                                          </p:val>
                                        </p:tav>
                                        <p:tav tm="100000">
                                          <p:val>
                                            <p:strVal val="#ppt_x"/>
                                          </p:val>
                                        </p:tav>
                                      </p:tavLst>
                                    </p:anim>
                                    <p:anim calcmode="lin" valueType="num">
                                      <p:cBhvr additive="base">
                                        <p:cTn id="20" dur="500" fill="hold"/>
                                        <p:tgtEl>
                                          <p:spTgt spid="450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animBg="1"/>
      <p:bldP spid="4505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object 7"/>
          <p:cNvSpPr/>
          <p:nvPr/>
        </p:nvSpPr>
        <p:spPr>
          <a:xfrm>
            <a:off x="8456613" y="3630613"/>
            <a:ext cx="0" cy="2824162"/>
          </a:xfrm>
          <a:custGeom>
            <a:avLst/>
            <a:gdLst/>
            <a:ahLst/>
            <a:cxnLst>
              <a:cxn ang="0">
                <a:pos x="0" y="0"/>
              </a:cxn>
              <a:cxn ang="0">
                <a:pos x="0" y="4231"/>
              </a:cxn>
            </a:cxnLst>
            <a:pathLst>
              <a:path h="3200400">
                <a:moveTo>
                  <a:pt x="0" y="0"/>
                </a:moveTo>
                <a:lnTo>
                  <a:pt x="0" y="3200400"/>
                </a:lnTo>
              </a:path>
            </a:pathLst>
          </a:custGeom>
          <a:noFill/>
          <a:ln w="12700" cap="flat" cmpd="sng">
            <a:solidFill>
              <a:srgbClr val="CC0066">
                <a:alpha val="100000"/>
              </a:srgbClr>
            </a:solidFill>
            <a:prstDash val="solid"/>
            <a:round/>
            <a:headEnd type="none" w="med" len="med"/>
            <a:tailEnd type="none" w="med" len="med"/>
          </a:ln>
        </p:spPr>
        <p:txBody>
          <a:bodyPr/>
          <a:p>
            <a:endParaRPr lang="en-US"/>
          </a:p>
        </p:txBody>
      </p:sp>
      <p:sp>
        <p:nvSpPr>
          <p:cNvPr id="66563" name="object 8"/>
          <p:cNvSpPr/>
          <p:nvPr/>
        </p:nvSpPr>
        <p:spPr>
          <a:xfrm>
            <a:off x="4779963" y="6326188"/>
            <a:ext cx="3948112" cy="0"/>
          </a:xfrm>
          <a:custGeom>
            <a:avLst/>
            <a:gdLst/>
            <a:ahLst/>
            <a:cxnLst>
              <a:cxn ang="0">
                <a:pos x="0" y="0"/>
              </a:cxn>
              <a:cxn ang="0">
                <a:pos x="27636" y="0"/>
              </a:cxn>
            </a:cxnLst>
            <a:pathLst>
              <a:path w="4343400">
                <a:moveTo>
                  <a:pt x="0" y="0"/>
                </a:moveTo>
                <a:lnTo>
                  <a:pt x="4343400" y="0"/>
                </a:lnTo>
              </a:path>
            </a:pathLst>
          </a:custGeom>
          <a:noFill/>
          <a:ln w="12700" cap="flat" cmpd="sng">
            <a:solidFill>
              <a:srgbClr val="B2B2B2">
                <a:alpha val="100000"/>
              </a:srgbClr>
            </a:solidFill>
            <a:prstDash val="solid"/>
            <a:round/>
            <a:headEnd type="none" w="med" len="med"/>
            <a:tailEnd type="none" w="med" len="med"/>
          </a:ln>
        </p:spPr>
        <p:txBody>
          <a:bodyPr/>
          <a:p>
            <a:endParaRPr lang="en-US"/>
          </a:p>
        </p:txBody>
      </p:sp>
      <p:sp>
        <p:nvSpPr>
          <p:cNvPr id="66564" name="object 10"/>
          <p:cNvSpPr/>
          <p:nvPr/>
        </p:nvSpPr>
        <p:spPr>
          <a:xfrm>
            <a:off x="8682038" y="963613"/>
            <a:ext cx="46037" cy="44450"/>
          </a:xfrm>
          <a:custGeom>
            <a:avLst/>
            <a:gdLst/>
            <a:ahLst/>
            <a:cxnLst>
              <a:cxn ang="0">
                <a:pos x="68" y="33"/>
              </a:cxn>
              <a:cxn ang="0">
                <a:pos x="0" y="33"/>
              </a:cxn>
              <a:cxn ang="0">
                <a:pos x="68" y="44"/>
              </a:cxn>
              <a:cxn ang="0">
                <a:pos x="68" y="33"/>
              </a:cxn>
              <a:cxn ang="0">
                <a:pos x="139" y="22"/>
              </a:cxn>
              <a:cxn ang="0">
                <a:pos x="68" y="22"/>
              </a:cxn>
              <a:cxn ang="0">
                <a:pos x="139" y="33"/>
              </a:cxn>
              <a:cxn ang="0">
                <a:pos x="139" y="22"/>
              </a:cxn>
              <a:cxn ang="0">
                <a:pos x="206" y="11"/>
              </a:cxn>
              <a:cxn ang="0">
                <a:pos x="139" y="11"/>
              </a:cxn>
              <a:cxn ang="0">
                <a:pos x="206" y="22"/>
              </a:cxn>
              <a:cxn ang="0">
                <a:pos x="206" y="11"/>
              </a:cxn>
              <a:cxn ang="0">
                <a:pos x="275" y="0"/>
              </a:cxn>
              <a:cxn ang="0">
                <a:pos x="206" y="0"/>
              </a:cxn>
              <a:cxn ang="0">
                <a:pos x="275" y="11"/>
              </a:cxn>
              <a:cxn ang="0">
                <a:pos x="275" y="0"/>
              </a:cxn>
            </a:cxnLst>
            <a:pathLst>
              <a:path w="50800" h="50800">
                <a:moveTo>
                  <a:pt x="12700" y="38100"/>
                </a:moveTo>
                <a:lnTo>
                  <a:pt x="0" y="38100"/>
                </a:lnTo>
                <a:lnTo>
                  <a:pt x="12700" y="50800"/>
                </a:lnTo>
                <a:lnTo>
                  <a:pt x="12700" y="38100"/>
                </a:lnTo>
                <a:close/>
              </a:path>
              <a:path w="50800" h="50800">
                <a:moveTo>
                  <a:pt x="25400" y="25400"/>
                </a:moveTo>
                <a:lnTo>
                  <a:pt x="12700" y="25400"/>
                </a:lnTo>
                <a:lnTo>
                  <a:pt x="25400" y="38100"/>
                </a:lnTo>
                <a:lnTo>
                  <a:pt x="25400" y="25400"/>
                </a:lnTo>
                <a:close/>
              </a:path>
              <a:path w="50800" h="50800">
                <a:moveTo>
                  <a:pt x="38100" y="12700"/>
                </a:moveTo>
                <a:lnTo>
                  <a:pt x="25400" y="12700"/>
                </a:lnTo>
                <a:lnTo>
                  <a:pt x="38100" y="25400"/>
                </a:lnTo>
                <a:lnTo>
                  <a:pt x="38100" y="12700"/>
                </a:lnTo>
                <a:close/>
              </a:path>
              <a:path w="50800" h="50800">
                <a:moveTo>
                  <a:pt x="50800" y="0"/>
                </a:moveTo>
                <a:lnTo>
                  <a:pt x="38100" y="0"/>
                </a:lnTo>
                <a:lnTo>
                  <a:pt x="50800" y="12700"/>
                </a:lnTo>
                <a:lnTo>
                  <a:pt x="50800" y="0"/>
                </a:lnTo>
                <a:close/>
              </a:path>
            </a:pathLst>
          </a:custGeom>
          <a:solidFill>
            <a:srgbClr val="00CC99">
              <a:alpha val="100000"/>
            </a:srgbClr>
          </a:solidFill>
          <a:ln w="9525">
            <a:noFill/>
          </a:ln>
        </p:spPr>
        <p:txBody>
          <a:bodyPr/>
          <a:p>
            <a:endParaRPr lang="en-US"/>
          </a:p>
        </p:txBody>
      </p:sp>
      <p:sp>
        <p:nvSpPr>
          <p:cNvPr id="66565" name="object 16"/>
          <p:cNvSpPr/>
          <p:nvPr/>
        </p:nvSpPr>
        <p:spPr>
          <a:xfrm>
            <a:off x="1997075" y="425450"/>
            <a:ext cx="150813" cy="604838"/>
          </a:xfrm>
          <a:custGeom>
            <a:avLst/>
            <a:gdLst/>
            <a:ahLst/>
            <a:cxnLst>
              <a:cxn ang="0">
                <a:pos x="734" y="0"/>
              </a:cxn>
              <a:cxn ang="0">
                <a:pos x="629" y="0"/>
              </a:cxn>
              <a:cxn ang="0">
                <a:pos x="734" y="16"/>
              </a:cxn>
              <a:cxn ang="0">
                <a:pos x="734" y="0"/>
              </a:cxn>
              <a:cxn ang="0">
                <a:pos x="1364" y="82"/>
              </a:cxn>
              <a:cxn ang="0">
                <a:pos x="1259" y="82"/>
              </a:cxn>
              <a:cxn ang="0">
                <a:pos x="1364" y="97"/>
              </a:cxn>
              <a:cxn ang="0">
                <a:pos x="1364" y="82"/>
              </a:cxn>
              <a:cxn ang="0">
                <a:pos x="1364" y="701"/>
              </a:cxn>
              <a:cxn ang="0">
                <a:pos x="1259" y="701"/>
              </a:cxn>
              <a:cxn ang="0">
                <a:pos x="1364" y="718"/>
              </a:cxn>
              <a:cxn ang="0">
                <a:pos x="1364" y="701"/>
              </a:cxn>
              <a:cxn ang="0">
                <a:pos x="734" y="782"/>
              </a:cxn>
              <a:cxn ang="0">
                <a:pos x="629" y="782"/>
              </a:cxn>
              <a:cxn ang="0">
                <a:pos x="734" y="799"/>
              </a:cxn>
              <a:cxn ang="0">
                <a:pos x="734" y="782"/>
              </a:cxn>
              <a:cxn ang="0">
                <a:pos x="104" y="863"/>
              </a:cxn>
              <a:cxn ang="0">
                <a:pos x="0" y="863"/>
              </a:cxn>
              <a:cxn ang="0">
                <a:pos x="104" y="880"/>
              </a:cxn>
              <a:cxn ang="0">
                <a:pos x="104" y="863"/>
              </a:cxn>
            </a:cxnLst>
            <a:pathLst>
              <a:path w="165100" h="685800">
                <a:moveTo>
                  <a:pt x="88900" y="0"/>
                </a:moveTo>
                <a:lnTo>
                  <a:pt x="76200" y="0"/>
                </a:lnTo>
                <a:lnTo>
                  <a:pt x="88900" y="12700"/>
                </a:lnTo>
                <a:lnTo>
                  <a:pt x="88900" y="0"/>
                </a:lnTo>
                <a:close/>
              </a:path>
              <a:path w="165100" h="685800">
                <a:moveTo>
                  <a:pt x="165100" y="63500"/>
                </a:moveTo>
                <a:lnTo>
                  <a:pt x="152400" y="63500"/>
                </a:lnTo>
                <a:lnTo>
                  <a:pt x="165100" y="76200"/>
                </a:lnTo>
                <a:lnTo>
                  <a:pt x="165100" y="63500"/>
                </a:lnTo>
                <a:close/>
              </a:path>
              <a:path w="165100" h="685800">
                <a:moveTo>
                  <a:pt x="165100" y="546100"/>
                </a:moveTo>
                <a:lnTo>
                  <a:pt x="152400" y="546100"/>
                </a:lnTo>
                <a:lnTo>
                  <a:pt x="165100" y="558800"/>
                </a:lnTo>
                <a:lnTo>
                  <a:pt x="165100" y="546100"/>
                </a:lnTo>
                <a:close/>
              </a:path>
              <a:path w="165100" h="685800">
                <a:moveTo>
                  <a:pt x="88900" y="609600"/>
                </a:moveTo>
                <a:lnTo>
                  <a:pt x="76200" y="609600"/>
                </a:lnTo>
                <a:lnTo>
                  <a:pt x="88900" y="622300"/>
                </a:lnTo>
                <a:lnTo>
                  <a:pt x="88900" y="609600"/>
                </a:lnTo>
                <a:close/>
              </a:path>
              <a:path w="165100" h="685800">
                <a:moveTo>
                  <a:pt x="12700" y="673100"/>
                </a:moveTo>
                <a:lnTo>
                  <a:pt x="0" y="673100"/>
                </a:lnTo>
                <a:lnTo>
                  <a:pt x="12700" y="685800"/>
                </a:lnTo>
                <a:lnTo>
                  <a:pt x="12700" y="673100"/>
                </a:lnTo>
                <a:close/>
              </a:path>
            </a:pathLst>
          </a:custGeom>
          <a:solidFill>
            <a:srgbClr val="00CC99">
              <a:alpha val="100000"/>
            </a:srgbClr>
          </a:solidFill>
          <a:ln w="9525">
            <a:noFill/>
          </a:ln>
        </p:spPr>
        <p:txBody>
          <a:bodyPr/>
          <a:p>
            <a:endParaRPr lang="en-US"/>
          </a:p>
        </p:txBody>
      </p:sp>
      <p:sp>
        <p:nvSpPr>
          <p:cNvPr id="66566" name="object 22"/>
          <p:cNvSpPr/>
          <p:nvPr/>
        </p:nvSpPr>
        <p:spPr>
          <a:xfrm>
            <a:off x="2770188" y="1300163"/>
            <a:ext cx="5945187" cy="850900"/>
          </a:xfrm>
          <a:custGeom>
            <a:avLst/>
            <a:gdLst/>
            <a:ahLst/>
            <a:cxnLst>
              <a:cxn ang="0">
                <a:pos x="83" y="1021"/>
              </a:cxn>
              <a:cxn ang="0">
                <a:pos x="0" y="1021"/>
              </a:cxn>
              <a:cxn ang="0">
                <a:pos x="56" y="1084"/>
              </a:cxn>
              <a:cxn ang="0">
                <a:pos x="83" y="1092"/>
              </a:cxn>
              <a:cxn ang="0">
                <a:pos x="83" y="1021"/>
              </a:cxn>
              <a:cxn ang="0">
                <a:pos x="41335" y="0"/>
              </a:cxn>
              <a:cxn ang="0">
                <a:pos x="1066" y="0"/>
              </a:cxn>
              <a:cxn ang="0">
                <a:pos x="788" y="8"/>
              </a:cxn>
              <a:cxn ang="0">
                <a:pos x="535" y="29"/>
              </a:cxn>
              <a:cxn ang="0">
                <a:pos x="319" y="61"/>
              </a:cxn>
              <a:cxn ang="0">
                <a:pos x="149" y="105"/>
              </a:cxn>
              <a:cxn ang="0">
                <a:pos x="38" y="153"/>
              </a:cxn>
              <a:cxn ang="0">
                <a:pos x="0" y="208"/>
              </a:cxn>
              <a:cxn ang="0">
                <a:pos x="0" y="1021"/>
              </a:cxn>
              <a:cxn ang="0">
                <a:pos x="41684" y="14"/>
              </a:cxn>
              <a:cxn ang="0">
                <a:pos x="41659" y="11"/>
              </a:cxn>
              <a:cxn ang="0">
                <a:pos x="41335" y="0"/>
              </a:cxn>
              <a:cxn ang="0">
                <a:pos x="42223" y="1104"/>
              </a:cxn>
              <a:cxn ang="0">
                <a:pos x="42156" y="1117"/>
              </a:cxn>
              <a:cxn ang="0">
                <a:pos x="42074" y="1149"/>
              </a:cxn>
              <a:cxn ang="0">
                <a:pos x="41992" y="1165"/>
              </a:cxn>
              <a:cxn ang="0">
                <a:pos x="41665" y="1196"/>
              </a:cxn>
              <a:cxn ang="0">
                <a:pos x="1061" y="1211"/>
              </a:cxn>
              <a:cxn ang="0">
                <a:pos x="1066" y="1211"/>
              </a:cxn>
              <a:cxn ang="0">
                <a:pos x="41335" y="1211"/>
              </a:cxn>
              <a:cxn ang="0">
                <a:pos x="41659" y="1202"/>
              </a:cxn>
              <a:cxn ang="0">
                <a:pos x="41931" y="1177"/>
              </a:cxn>
              <a:cxn ang="0">
                <a:pos x="42138" y="1135"/>
              </a:cxn>
              <a:cxn ang="0">
                <a:pos x="42223" y="1104"/>
              </a:cxn>
              <a:cxn ang="0">
                <a:pos x="327" y="1149"/>
              </a:cxn>
              <a:cxn ang="0">
                <a:pos x="278" y="1149"/>
              </a:cxn>
              <a:cxn ang="0">
                <a:pos x="443" y="1177"/>
              </a:cxn>
              <a:cxn ang="0">
                <a:pos x="734" y="1202"/>
              </a:cxn>
              <a:cxn ang="0">
                <a:pos x="738" y="1202"/>
              </a:cxn>
              <a:cxn ang="0">
                <a:pos x="738" y="1196"/>
              </a:cxn>
              <a:cxn ang="0">
                <a:pos x="410" y="1165"/>
              </a:cxn>
              <a:cxn ang="0">
                <a:pos x="327" y="1149"/>
              </a:cxn>
              <a:cxn ang="0">
                <a:pos x="164" y="1099"/>
              </a:cxn>
              <a:cxn ang="0">
                <a:pos x="105" y="1099"/>
              </a:cxn>
              <a:cxn ang="0">
                <a:pos x="210" y="1135"/>
              </a:cxn>
              <a:cxn ang="0">
                <a:pos x="245" y="1143"/>
              </a:cxn>
              <a:cxn ang="0">
                <a:pos x="245" y="1117"/>
              </a:cxn>
              <a:cxn ang="0">
                <a:pos x="164" y="1099"/>
              </a:cxn>
            </a:cxnLst>
            <a:pathLst>
              <a:path w="6538595" h="965200">
                <a:moveTo>
                  <a:pt x="12700" y="812800"/>
                </a:moveTo>
                <a:lnTo>
                  <a:pt x="0" y="812800"/>
                </a:lnTo>
                <a:lnTo>
                  <a:pt x="8636" y="862787"/>
                </a:lnTo>
                <a:lnTo>
                  <a:pt x="12700" y="869946"/>
                </a:lnTo>
                <a:lnTo>
                  <a:pt x="12700" y="812800"/>
                </a:lnTo>
                <a:close/>
              </a:path>
              <a:path w="6538595" h="965200">
                <a:moveTo>
                  <a:pt x="6400800" y="0"/>
                </a:moveTo>
                <a:lnTo>
                  <a:pt x="165100" y="0"/>
                </a:lnTo>
                <a:lnTo>
                  <a:pt x="122002" y="6056"/>
                </a:lnTo>
                <a:lnTo>
                  <a:pt x="82785" y="23048"/>
                </a:lnTo>
                <a:lnTo>
                  <a:pt x="49212" y="49212"/>
                </a:lnTo>
                <a:lnTo>
                  <a:pt x="23048" y="82785"/>
                </a:lnTo>
                <a:lnTo>
                  <a:pt x="6056" y="122002"/>
                </a:lnTo>
                <a:lnTo>
                  <a:pt x="0" y="165100"/>
                </a:lnTo>
                <a:lnTo>
                  <a:pt x="0" y="812800"/>
                </a:lnTo>
                <a:lnTo>
                  <a:pt x="6454623" y="10813"/>
                </a:lnTo>
                <a:lnTo>
                  <a:pt x="6450787" y="8636"/>
                </a:lnTo>
                <a:lnTo>
                  <a:pt x="6400800" y="0"/>
                </a:lnTo>
                <a:close/>
              </a:path>
              <a:path w="6538595" h="965200">
                <a:moveTo>
                  <a:pt x="6537989" y="878810"/>
                </a:moveTo>
                <a:lnTo>
                  <a:pt x="6527800" y="889000"/>
                </a:lnTo>
                <a:lnTo>
                  <a:pt x="6515100" y="914400"/>
                </a:lnTo>
                <a:lnTo>
                  <a:pt x="6502400" y="927100"/>
                </a:lnTo>
                <a:lnTo>
                  <a:pt x="6451600" y="952500"/>
                </a:lnTo>
                <a:lnTo>
                  <a:pt x="164395" y="965099"/>
                </a:lnTo>
                <a:lnTo>
                  <a:pt x="165100" y="965200"/>
                </a:lnTo>
                <a:lnTo>
                  <a:pt x="6400799" y="965200"/>
                </a:lnTo>
                <a:lnTo>
                  <a:pt x="6450787" y="957884"/>
                </a:lnTo>
                <a:lnTo>
                  <a:pt x="6492849" y="937158"/>
                </a:lnTo>
                <a:lnTo>
                  <a:pt x="6525158" y="904849"/>
                </a:lnTo>
                <a:lnTo>
                  <a:pt x="6537989" y="878810"/>
                </a:lnTo>
                <a:close/>
              </a:path>
              <a:path w="6538595" h="965200">
                <a:moveTo>
                  <a:pt x="50800" y="914400"/>
                </a:moveTo>
                <a:lnTo>
                  <a:pt x="43173" y="914400"/>
                </a:lnTo>
                <a:lnTo>
                  <a:pt x="68580" y="937158"/>
                </a:lnTo>
                <a:lnTo>
                  <a:pt x="113792" y="957884"/>
                </a:lnTo>
                <a:lnTo>
                  <a:pt x="114300" y="957957"/>
                </a:lnTo>
                <a:lnTo>
                  <a:pt x="114300" y="952500"/>
                </a:lnTo>
                <a:lnTo>
                  <a:pt x="63500" y="927100"/>
                </a:lnTo>
                <a:lnTo>
                  <a:pt x="50800" y="914400"/>
                </a:lnTo>
                <a:close/>
              </a:path>
              <a:path w="6538595" h="965200">
                <a:moveTo>
                  <a:pt x="25400" y="876300"/>
                </a:moveTo>
                <a:lnTo>
                  <a:pt x="16306" y="876300"/>
                </a:lnTo>
                <a:lnTo>
                  <a:pt x="32512" y="904849"/>
                </a:lnTo>
                <a:lnTo>
                  <a:pt x="38100" y="909855"/>
                </a:lnTo>
                <a:lnTo>
                  <a:pt x="38100" y="889000"/>
                </a:lnTo>
                <a:lnTo>
                  <a:pt x="25400" y="876300"/>
                </a:lnTo>
                <a:close/>
              </a:path>
            </a:pathLst>
          </a:custGeom>
          <a:solidFill>
            <a:srgbClr val="00FFFF">
              <a:alpha val="100000"/>
            </a:srgbClr>
          </a:solidFill>
          <a:ln w="9525">
            <a:noFill/>
          </a:ln>
        </p:spPr>
        <p:txBody>
          <a:bodyPr/>
          <a:p>
            <a:endParaRPr lang="en-US"/>
          </a:p>
        </p:txBody>
      </p:sp>
      <p:sp>
        <p:nvSpPr>
          <p:cNvPr id="66567" name="object 23"/>
          <p:cNvSpPr/>
          <p:nvPr/>
        </p:nvSpPr>
        <p:spPr>
          <a:xfrm>
            <a:off x="2770188" y="2017713"/>
            <a:ext cx="5957887" cy="133350"/>
          </a:xfrm>
          <a:custGeom>
            <a:avLst/>
            <a:gdLst/>
            <a:ahLst/>
            <a:cxnLst>
              <a:cxn ang="0">
                <a:pos x="82" y="0"/>
              </a:cxn>
              <a:cxn ang="0">
                <a:pos x="0" y="0"/>
              </a:cxn>
              <a:cxn ang="0">
                <a:pos x="82" y="11"/>
              </a:cxn>
              <a:cxn ang="0">
                <a:pos x="82" y="0"/>
              </a:cxn>
              <a:cxn ang="0">
                <a:pos x="42021" y="65"/>
              </a:cxn>
              <a:cxn ang="0">
                <a:pos x="41939" y="65"/>
              </a:cxn>
              <a:cxn ang="0">
                <a:pos x="42021" y="75"/>
              </a:cxn>
              <a:cxn ang="0">
                <a:pos x="42021" y="65"/>
              </a:cxn>
              <a:cxn ang="0">
                <a:pos x="42102" y="54"/>
              </a:cxn>
              <a:cxn ang="0">
                <a:pos x="42021" y="54"/>
              </a:cxn>
              <a:cxn ang="0">
                <a:pos x="42102" y="65"/>
              </a:cxn>
              <a:cxn ang="0">
                <a:pos x="42102" y="54"/>
              </a:cxn>
              <a:cxn ang="0">
                <a:pos x="245" y="65"/>
              </a:cxn>
              <a:cxn ang="0">
                <a:pos x="163" y="65"/>
              </a:cxn>
              <a:cxn ang="0">
                <a:pos x="245" y="75"/>
              </a:cxn>
              <a:cxn ang="0">
                <a:pos x="245" y="65"/>
              </a:cxn>
              <a:cxn ang="0">
                <a:pos x="41858" y="96"/>
              </a:cxn>
              <a:cxn ang="0">
                <a:pos x="41778" y="96"/>
              </a:cxn>
              <a:cxn ang="0">
                <a:pos x="41858" y="108"/>
              </a:cxn>
              <a:cxn ang="0">
                <a:pos x="41858" y="96"/>
              </a:cxn>
              <a:cxn ang="0">
                <a:pos x="41939" y="86"/>
              </a:cxn>
              <a:cxn ang="0">
                <a:pos x="41858" y="86"/>
              </a:cxn>
              <a:cxn ang="0">
                <a:pos x="41939" y="96"/>
              </a:cxn>
              <a:cxn ang="0">
                <a:pos x="41939" y="86"/>
              </a:cxn>
              <a:cxn ang="0">
                <a:pos x="41614" y="118"/>
              </a:cxn>
              <a:cxn ang="0">
                <a:pos x="41450" y="118"/>
              </a:cxn>
              <a:cxn ang="0">
                <a:pos x="41614" y="130"/>
              </a:cxn>
              <a:cxn ang="0">
                <a:pos x="41614" y="118"/>
              </a:cxn>
              <a:cxn ang="0">
                <a:pos x="41696" y="108"/>
              </a:cxn>
              <a:cxn ang="0">
                <a:pos x="41614" y="108"/>
              </a:cxn>
              <a:cxn ang="0">
                <a:pos x="41696" y="118"/>
              </a:cxn>
              <a:cxn ang="0">
                <a:pos x="41696" y="108"/>
              </a:cxn>
              <a:cxn ang="0">
                <a:pos x="735" y="118"/>
              </a:cxn>
              <a:cxn ang="0">
                <a:pos x="653" y="118"/>
              </a:cxn>
              <a:cxn ang="0">
                <a:pos x="735" y="130"/>
              </a:cxn>
              <a:cxn ang="0">
                <a:pos x="735" y="118"/>
              </a:cxn>
            </a:cxnLst>
            <a:pathLst>
              <a:path w="6553200" h="152400">
                <a:moveTo>
                  <a:pt x="12700" y="0"/>
                </a:moveTo>
                <a:lnTo>
                  <a:pt x="0" y="0"/>
                </a:lnTo>
                <a:lnTo>
                  <a:pt x="12700" y="12700"/>
                </a:lnTo>
                <a:lnTo>
                  <a:pt x="12700" y="0"/>
                </a:lnTo>
                <a:close/>
              </a:path>
              <a:path w="6553200" h="152400">
                <a:moveTo>
                  <a:pt x="6540500" y="76200"/>
                </a:moveTo>
                <a:lnTo>
                  <a:pt x="6527800" y="76200"/>
                </a:lnTo>
                <a:lnTo>
                  <a:pt x="6540500" y="88900"/>
                </a:lnTo>
                <a:lnTo>
                  <a:pt x="6540500" y="76200"/>
                </a:lnTo>
                <a:close/>
              </a:path>
              <a:path w="6553200" h="152400">
                <a:moveTo>
                  <a:pt x="6553200" y="63500"/>
                </a:moveTo>
                <a:lnTo>
                  <a:pt x="6540500" y="63500"/>
                </a:lnTo>
                <a:lnTo>
                  <a:pt x="6553200" y="76200"/>
                </a:lnTo>
                <a:lnTo>
                  <a:pt x="6553200" y="63500"/>
                </a:lnTo>
                <a:close/>
              </a:path>
              <a:path w="6553200" h="152400">
                <a:moveTo>
                  <a:pt x="38100" y="76200"/>
                </a:moveTo>
                <a:lnTo>
                  <a:pt x="25400" y="76200"/>
                </a:lnTo>
                <a:lnTo>
                  <a:pt x="38100" y="88900"/>
                </a:lnTo>
                <a:lnTo>
                  <a:pt x="38100" y="76200"/>
                </a:lnTo>
                <a:close/>
              </a:path>
              <a:path w="6553200" h="152400">
                <a:moveTo>
                  <a:pt x="6515100" y="114300"/>
                </a:moveTo>
                <a:lnTo>
                  <a:pt x="6502400" y="114300"/>
                </a:lnTo>
                <a:lnTo>
                  <a:pt x="6515100" y="127000"/>
                </a:lnTo>
                <a:lnTo>
                  <a:pt x="6515100" y="114300"/>
                </a:lnTo>
                <a:close/>
              </a:path>
              <a:path w="6553200" h="152400">
                <a:moveTo>
                  <a:pt x="6527800" y="101600"/>
                </a:moveTo>
                <a:lnTo>
                  <a:pt x="6515100" y="101600"/>
                </a:lnTo>
                <a:lnTo>
                  <a:pt x="6527800" y="114300"/>
                </a:lnTo>
                <a:lnTo>
                  <a:pt x="6527800" y="101600"/>
                </a:lnTo>
                <a:close/>
              </a:path>
              <a:path w="6553200" h="152400">
                <a:moveTo>
                  <a:pt x="6477000" y="139700"/>
                </a:moveTo>
                <a:lnTo>
                  <a:pt x="6451600" y="139700"/>
                </a:lnTo>
                <a:lnTo>
                  <a:pt x="6477000" y="152400"/>
                </a:lnTo>
                <a:lnTo>
                  <a:pt x="6477000" y="139700"/>
                </a:lnTo>
                <a:close/>
              </a:path>
              <a:path w="6553200" h="152400">
                <a:moveTo>
                  <a:pt x="6489700" y="127000"/>
                </a:moveTo>
                <a:lnTo>
                  <a:pt x="6477000" y="127000"/>
                </a:lnTo>
                <a:lnTo>
                  <a:pt x="6489700" y="139700"/>
                </a:lnTo>
                <a:lnTo>
                  <a:pt x="6489700" y="127000"/>
                </a:lnTo>
                <a:close/>
              </a:path>
              <a:path w="6553200" h="152400">
                <a:moveTo>
                  <a:pt x="114300" y="139700"/>
                </a:moveTo>
                <a:lnTo>
                  <a:pt x="101600" y="139700"/>
                </a:lnTo>
                <a:lnTo>
                  <a:pt x="114300" y="152400"/>
                </a:lnTo>
                <a:lnTo>
                  <a:pt x="114300" y="139700"/>
                </a:lnTo>
                <a:close/>
              </a:path>
            </a:pathLst>
          </a:custGeom>
          <a:solidFill>
            <a:srgbClr val="00FFFF">
              <a:alpha val="100000"/>
            </a:srgbClr>
          </a:solidFill>
          <a:ln w="9525">
            <a:noFill/>
          </a:ln>
        </p:spPr>
        <p:txBody>
          <a:bodyPr/>
          <a:p>
            <a:endParaRPr lang="en-US"/>
          </a:p>
        </p:txBody>
      </p:sp>
      <p:sp>
        <p:nvSpPr>
          <p:cNvPr id="66568" name="object 24"/>
          <p:cNvSpPr/>
          <p:nvPr/>
        </p:nvSpPr>
        <p:spPr>
          <a:xfrm>
            <a:off x="2770188" y="1300163"/>
            <a:ext cx="5957887" cy="862012"/>
          </a:xfrm>
          <a:custGeom>
            <a:avLst/>
            <a:gdLst/>
            <a:ahLst/>
            <a:cxnLst>
              <a:cxn ang="0">
                <a:pos x="897" y="1205"/>
              </a:cxn>
              <a:cxn ang="0">
                <a:pos x="41125" y="1222"/>
              </a:cxn>
              <a:cxn ang="0">
                <a:pos x="489" y="1174"/>
              </a:cxn>
              <a:cxn ang="0">
                <a:pos x="653" y="1205"/>
              </a:cxn>
              <a:cxn ang="0">
                <a:pos x="735" y="1190"/>
              </a:cxn>
              <a:cxn ang="0">
                <a:pos x="489" y="1174"/>
              </a:cxn>
              <a:cxn ang="0">
                <a:pos x="735" y="1205"/>
              </a:cxn>
              <a:cxn ang="0">
                <a:pos x="1060" y="1205"/>
              </a:cxn>
              <a:cxn ang="0">
                <a:pos x="41531" y="1190"/>
              </a:cxn>
              <a:cxn ang="0">
                <a:pos x="41125" y="1205"/>
              </a:cxn>
              <a:cxn ang="0">
                <a:pos x="41691" y="1175"/>
              </a:cxn>
              <a:cxn ang="0">
                <a:pos x="41691" y="1175"/>
              </a:cxn>
              <a:cxn ang="0">
                <a:pos x="41531" y="1205"/>
              </a:cxn>
              <a:cxn ang="0">
                <a:pos x="41696" y="1174"/>
              </a:cxn>
              <a:cxn ang="0">
                <a:pos x="42021" y="1126"/>
              </a:cxn>
              <a:cxn ang="0">
                <a:pos x="41696" y="1174"/>
              </a:cxn>
              <a:cxn ang="0">
                <a:pos x="41531" y="1205"/>
              </a:cxn>
              <a:cxn ang="0">
                <a:pos x="42102" y="1094"/>
              </a:cxn>
              <a:cxn ang="0">
                <a:pos x="41691" y="1175"/>
              </a:cxn>
              <a:cxn ang="0">
                <a:pos x="41696" y="1174"/>
              </a:cxn>
              <a:cxn ang="0">
                <a:pos x="245" y="1142"/>
              </a:cxn>
              <a:cxn ang="0">
                <a:pos x="489" y="1174"/>
              </a:cxn>
              <a:cxn ang="0">
                <a:pos x="407" y="1158"/>
              </a:cxn>
              <a:cxn ang="0">
                <a:pos x="42102" y="1094"/>
              </a:cxn>
              <a:cxn ang="0">
                <a:pos x="41858" y="1142"/>
              </a:cxn>
              <a:cxn ang="0">
                <a:pos x="41774" y="1158"/>
              </a:cxn>
              <a:cxn ang="0">
                <a:pos x="41696" y="1174"/>
              </a:cxn>
              <a:cxn ang="0">
                <a:pos x="42021" y="1126"/>
              </a:cxn>
              <a:cxn ang="0">
                <a:pos x="41774" y="1158"/>
              </a:cxn>
              <a:cxn ang="0">
                <a:pos x="41696" y="1174"/>
              </a:cxn>
              <a:cxn ang="0">
                <a:pos x="41859" y="1142"/>
              </a:cxn>
              <a:cxn ang="0">
                <a:pos x="41778" y="1158"/>
              </a:cxn>
              <a:cxn ang="0">
                <a:pos x="41859" y="1142"/>
              </a:cxn>
              <a:cxn ang="0">
                <a:pos x="82" y="1094"/>
              </a:cxn>
              <a:cxn ang="0">
                <a:pos x="245" y="1142"/>
              </a:cxn>
              <a:cxn ang="0">
                <a:pos x="163" y="1094"/>
              </a:cxn>
              <a:cxn ang="0">
                <a:pos x="42021" y="1094"/>
              </a:cxn>
              <a:cxn ang="0">
                <a:pos x="41859" y="1142"/>
              </a:cxn>
              <a:cxn ang="0">
                <a:pos x="82" y="1015"/>
              </a:cxn>
              <a:cxn ang="0">
                <a:pos x="0" y="1047"/>
              </a:cxn>
              <a:cxn ang="0">
                <a:pos x="82" y="1015"/>
              </a:cxn>
              <a:cxn ang="0">
                <a:pos x="816" y="0"/>
              </a:cxn>
              <a:cxn ang="0">
                <a:pos x="163" y="95"/>
              </a:cxn>
              <a:cxn ang="0">
                <a:pos x="0" y="1015"/>
              </a:cxn>
              <a:cxn ang="0">
                <a:pos x="82" y="160"/>
              </a:cxn>
              <a:cxn ang="0">
                <a:pos x="489" y="48"/>
              </a:cxn>
              <a:cxn ang="0">
                <a:pos x="897" y="16"/>
              </a:cxn>
              <a:cxn ang="0">
                <a:pos x="41488" y="13"/>
              </a:cxn>
              <a:cxn ang="0">
                <a:pos x="42021" y="95"/>
              </a:cxn>
              <a:cxn ang="0">
                <a:pos x="42023" y="96"/>
              </a:cxn>
              <a:cxn ang="0">
                <a:pos x="41531" y="16"/>
              </a:cxn>
              <a:cxn ang="0">
                <a:pos x="41696" y="33"/>
              </a:cxn>
              <a:cxn ang="0">
                <a:pos x="41372" y="16"/>
              </a:cxn>
              <a:cxn ang="0">
                <a:pos x="41309" y="18"/>
              </a:cxn>
              <a:cxn ang="0">
                <a:pos x="41499" y="13"/>
              </a:cxn>
              <a:cxn ang="0">
                <a:pos x="41531" y="16"/>
              </a:cxn>
              <a:cxn ang="0">
                <a:pos x="41368" y="0"/>
              </a:cxn>
              <a:cxn ang="0">
                <a:pos x="41488" y="13"/>
              </a:cxn>
              <a:cxn ang="0">
                <a:pos x="41368" y="0"/>
              </a:cxn>
            </a:cxnLst>
            <a:pathLst>
              <a:path w="6553200" h="977900">
                <a:moveTo>
                  <a:pt x="6426199" y="965200"/>
                </a:moveTo>
                <a:lnTo>
                  <a:pt x="139700" y="965200"/>
                </a:lnTo>
                <a:lnTo>
                  <a:pt x="165100" y="977900"/>
                </a:lnTo>
                <a:lnTo>
                  <a:pt x="6400800" y="977900"/>
                </a:lnTo>
                <a:lnTo>
                  <a:pt x="6426199" y="965200"/>
                </a:lnTo>
                <a:close/>
              </a:path>
              <a:path w="6553200" h="977900">
                <a:moveTo>
                  <a:pt x="76200" y="939800"/>
                </a:moveTo>
                <a:lnTo>
                  <a:pt x="76302" y="952551"/>
                </a:lnTo>
                <a:lnTo>
                  <a:pt x="101600" y="965200"/>
                </a:lnTo>
                <a:lnTo>
                  <a:pt x="114300" y="965200"/>
                </a:lnTo>
                <a:lnTo>
                  <a:pt x="114300" y="952500"/>
                </a:lnTo>
                <a:lnTo>
                  <a:pt x="101600" y="952500"/>
                </a:lnTo>
                <a:lnTo>
                  <a:pt x="76200" y="939800"/>
                </a:lnTo>
                <a:close/>
              </a:path>
              <a:path w="6553200" h="977900">
                <a:moveTo>
                  <a:pt x="164897" y="965098"/>
                </a:moveTo>
                <a:lnTo>
                  <a:pt x="114299" y="965200"/>
                </a:lnTo>
                <a:lnTo>
                  <a:pt x="165100" y="965200"/>
                </a:lnTo>
                <a:lnTo>
                  <a:pt x="164897" y="965098"/>
                </a:lnTo>
                <a:close/>
              </a:path>
              <a:path w="6553200" h="977900">
                <a:moveTo>
                  <a:pt x="6489195" y="940052"/>
                </a:moveTo>
                <a:lnTo>
                  <a:pt x="6464300" y="952500"/>
                </a:lnTo>
                <a:lnTo>
                  <a:pt x="6426097" y="952551"/>
                </a:lnTo>
                <a:lnTo>
                  <a:pt x="6400799" y="965200"/>
                </a:lnTo>
                <a:lnTo>
                  <a:pt x="6463947" y="965200"/>
                </a:lnTo>
                <a:lnTo>
                  <a:pt x="6489195" y="940052"/>
                </a:lnTo>
                <a:close/>
              </a:path>
              <a:path w="6553200" h="977900">
                <a:moveTo>
                  <a:pt x="6489700" y="939800"/>
                </a:moveTo>
                <a:lnTo>
                  <a:pt x="6489195" y="940052"/>
                </a:lnTo>
                <a:lnTo>
                  <a:pt x="6463947" y="965200"/>
                </a:lnTo>
                <a:lnTo>
                  <a:pt x="6464299" y="965200"/>
                </a:lnTo>
                <a:lnTo>
                  <a:pt x="6489597" y="952551"/>
                </a:lnTo>
                <a:lnTo>
                  <a:pt x="6489700" y="939800"/>
                </a:lnTo>
                <a:close/>
              </a:path>
              <a:path w="6553200" h="977900">
                <a:moveTo>
                  <a:pt x="6553200" y="876300"/>
                </a:moveTo>
                <a:lnTo>
                  <a:pt x="6540500" y="901700"/>
                </a:lnTo>
                <a:lnTo>
                  <a:pt x="6515100" y="927100"/>
                </a:lnTo>
                <a:lnTo>
                  <a:pt x="6489700" y="939800"/>
                </a:lnTo>
                <a:lnTo>
                  <a:pt x="6489597" y="952551"/>
                </a:lnTo>
                <a:lnTo>
                  <a:pt x="6464299" y="965200"/>
                </a:lnTo>
                <a:lnTo>
                  <a:pt x="6553200" y="965200"/>
                </a:lnTo>
                <a:lnTo>
                  <a:pt x="6553200" y="876300"/>
                </a:lnTo>
                <a:close/>
              </a:path>
              <a:path w="6553200" h="977900">
                <a:moveTo>
                  <a:pt x="6489949" y="939300"/>
                </a:moveTo>
                <a:lnTo>
                  <a:pt x="6489195" y="940052"/>
                </a:lnTo>
                <a:lnTo>
                  <a:pt x="6489700" y="939800"/>
                </a:lnTo>
                <a:lnTo>
                  <a:pt x="6489949" y="939300"/>
                </a:lnTo>
                <a:close/>
              </a:path>
              <a:path w="6553200" h="977900">
                <a:moveTo>
                  <a:pt x="50800" y="914400"/>
                </a:moveTo>
                <a:lnTo>
                  <a:pt x="38100" y="914400"/>
                </a:lnTo>
                <a:lnTo>
                  <a:pt x="50800" y="927100"/>
                </a:lnTo>
                <a:lnTo>
                  <a:pt x="76200" y="939800"/>
                </a:lnTo>
                <a:lnTo>
                  <a:pt x="71966" y="931333"/>
                </a:lnTo>
                <a:lnTo>
                  <a:pt x="63500" y="927100"/>
                </a:lnTo>
                <a:lnTo>
                  <a:pt x="50800" y="914400"/>
                </a:lnTo>
                <a:close/>
              </a:path>
              <a:path w="6553200" h="977900">
                <a:moveTo>
                  <a:pt x="6553200" y="876300"/>
                </a:moveTo>
                <a:lnTo>
                  <a:pt x="6515249" y="914100"/>
                </a:lnTo>
                <a:lnTo>
                  <a:pt x="6515100" y="914400"/>
                </a:lnTo>
                <a:lnTo>
                  <a:pt x="6502400" y="927100"/>
                </a:lnTo>
                <a:lnTo>
                  <a:pt x="6501996" y="927301"/>
                </a:lnTo>
                <a:lnTo>
                  <a:pt x="6489949" y="939300"/>
                </a:lnTo>
                <a:lnTo>
                  <a:pt x="6489700" y="939800"/>
                </a:lnTo>
                <a:lnTo>
                  <a:pt x="6515100" y="927100"/>
                </a:lnTo>
                <a:lnTo>
                  <a:pt x="6540500" y="901700"/>
                </a:lnTo>
                <a:lnTo>
                  <a:pt x="6553200" y="876300"/>
                </a:lnTo>
                <a:close/>
              </a:path>
              <a:path w="6553200" h="977900">
                <a:moveTo>
                  <a:pt x="6501996" y="927301"/>
                </a:moveTo>
                <a:lnTo>
                  <a:pt x="6493933" y="931333"/>
                </a:lnTo>
                <a:lnTo>
                  <a:pt x="6489949" y="939300"/>
                </a:lnTo>
                <a:lnTo>
                  <a:pt x="6501996" y="927301"/>
                </a:lnTo>
                <a:close/>
              </a:path>
              <a:path w="6553200" h="977900">
                <a:moveTo>
                  <a:pt x="6515249" y="914100"/>
                </a:moveTo>
                <a:lnTo>
                  <a:pt x="6501996" y="927301"/>
                </a:lnTo>
                <a:lnTo>
                  <a:pt x="6502400" y="927100"/>
                </a:lnTo>
                <a:lnTo>
                  <a:pt x="6515100" y="914400"/>
                </a:lnTo>
                <a:lnTo>
                  <a:pt x="6515249" y="914100"/>
                </a:lnTo>
                <a:close/>
              </a:path>
              <a:path w="6553200" h="977900">
                <a:moveTo>
                  <a:pt x="25400" y="876300"/>
                </a:moveTo>
                <a:lnTo>
                  <a:pt x="12700" y="876300"/>
                </a:lnTo>
                <a:lnTo>
                  <a:pt x="25400" y="901700"/>
                </a:lnTo>
                <a:lnTo>
                  <a:pt x="38100" y="914400"/>
                </a:lnTo>
                <a:lnTo>
                  <a:pt x="38100" y="889000"/>
                </a:lnTo>
                <a:lnTo>
                  <a:pt x="25400" y="876300"/>
                </a:lnTo>
                <a:close/>
              </a:path>
              <a:path w="6553200" h="977900">
                <a:moveTo>
                  <a:pt x="6553200" y="876300"/>
                </a:moveTo>
                <a:lnTo>
                  <a:pt x="6540500" y="876300"/>
                </a:lnTo>
                <a:lnTo>
                  <a:pt x="6527800" y="889000"/>
                </a:lnTo>
                <a:lnTo>
                  <a:pt x="6515249" y="914100"/>
                </a:lnTo>
                <a:lnTo>
                  <a:pt x="6553200" y="876300"/>
                </a:lnTo>
                <a:close/>
              </a:path>
              <a:path w="6553200" h="977900">
                <a:moveTo>
                  <a:pt x="12700" y="812800"/>
                </a:moveTo>
                <a:lnTo>
                  <a:pt x="0" y="812800"/>
                </a:lnTo>
                <a:lnTo>
                  <a:pt x="0" y="838200"/>
                </a:lnTo>
                <a:lnTo>
                  <a:pt x="12700" y="876300"/>
                </a:lnTo>
                <a:lnTo>
                  <a:pt x="12700" y="812800"/>
                </a:lnTo>
                <a:close/>
              </a:path>
              <a:path w="6553200" h="977900">
                <a:moveTo>
                  <a:pt x="6426200" y="0"/>
                </a:moveTo>
                <a:lnTo>
                  <a:pt x="127000" y="0"/>
                </a:lnTo>
                <a:lnTo>
                  <a:pt x="76200" y="25400"/>
                </a:lnTo>
                <a:lnTo>
                  <a:pt x="25400" y="76200"/>
                </a:lnTo>
                <a:lnTo>
                  <a:pt x="0" y="127000"/>
                </a:lnTo>
                <a:lnTo>
                  <a:pt x="0" y="812800"/>
                </a:lnTo>
                <a:lnTo>
                  <a:pt x="12700" y="811222"/>
                </a:lnTo>
                <a:lnTo>
                  <a:pt x="12700" y="127000"/>
                </a:lnTo>
                <a:lnTo>
                  <a:pt x="38100" y="76200"/>
                </a:lnTo>
                <a:lnTo>
                  <a:pt x="76200" y="38100"/>
                </a:lnTo>
                <a:lnTo>
                  <a:pt x="101600" y="25400"/>
                </a:lnTo>
                <a:lnTo>
                  <a:pt x="139700" y="12700"/>
                </a:lnTo>
                <a:lnTo>
                  <a:pt x="6439441" y="12700"/>
                </a:lnTo>
                <a:lnTo>
                  <a:pt x="6457549" y="10449"/>
                </a:lnTo>
                <a:lnTo>
                  <a:pt x="6426200" y="0"/>
                </a:lnTo>
                <a:close/>
              </a:path>
              <a:path w="6553200" h="977900">
                <a:moveTo>
                  <a:pt x="6540500" y="76200"/>
                </a:moveTo>
                <a:lnTo>
                  <a:pt x="6540500" y="101600"/>
                </a:lnTo>
                <a:lnTo>
                  <a:pt x="6540782" y="76764"/>
                </a:lnTo>
                <a:lnTo>
                  <a:pt x="6540500" y="76200"/>
                </a:lnTo>
                <a:close/>
              </a:path>
              <a:path w="6553200" h="977900">
                <a:moveTo>
                  <a:pt x="6464300" y="12700"/>
                </a:moveTo>
                <a:lnTo>
                  <a:pt x="6540500" y="76200"/>
                </a:lnTo>
                <a:lnTo>
                  <a:pt x="6489700" y="25400"/>
                </a:lnTo>
                <a:lnTo>
                  <a:pt x="6464300" y="12700"/>
                </a:lnTo>
                <a:close/>
              </a:path>
              <a:path w="6553200" h="977900">
                <a:moveTo>
                  <a:pt x="6439441" y="12700"/>
                </a:moveTo>
                <a:lnTo>
                  <a:pt x="6426200" y="12700"/>
                </a:lnTo>
                <a:lnTo>
                  <a:pt x="6429795" y="13898"/>
                </a:lnTo>
                <a:lnTo>
                  <a:pt x="6439441" y="12700"/>
                </a:lnTo>
                <a:close/>
              </a:path>
              <a:path w="6553200" h="977900">
                <a:moveTo>
                  <a:pt x="6459352" y="10226"/>
                </a:moveTo>
                <a:lnTo>
                  <a:pt x="6457549" y="10449"/>
                </a:lnTo>
                <a:lnTo>
                  <a:pt x="6464300" y="12700"/>
                </a:lnTo>
                <a:lnTo>
                  <a:pt x="6459352" y="10226"/>
                </a:lnTo>
                <a:close/>
              </a:path>
              <a:path w="6553200" h="977900">
                <a:moveTo>
                  <a:pt x="6438900" y="0"/>
                </a:moveTo>
                <a:lnTo>
                  <a:pt x="6426200" y="0"/>
                </a:lnTo>
                <a:lnTo>
                  <a:pt x="6457549" y="10449"/>
                </a:lnTo>
                <a:lnTo>
                  <a:pt x="6459352" y="10226"/>
                </a:lnTo>
                <a:lnTo>
                  <a:pt x="6438900" y="0"/>
                </a:lnTo>
                <a:close/>
              </a:path>
            </a:pathLst>
          </a:custGeom>
          <a:solidFill>
            <a:srgbClr val="B2B2B2">
              <a:alpha val="100000"/>
            </a:srgbClr>
          </a:solidFill>
          <a:ln w="9525">
            <a:noFill/>
          </a:ln>
        </p:spPr>
        <p:txBody>
          <a:bodyPr/>
          <a:p>
            <a:endParaRPr lang="en-US"/>
          </a:p>
        </p:txBody>
      </p:sp>
      <p:sp>
        <p:nvSpPr>
          <p:cNvPr id="66569" name="object 25"/>
          <p:cNvSpPr/>
          <p:nvPr/>
        </p:nvSpPr>
        <p:spPr>
          <a:xfrm>
            <a:off x="2770188" y="1300163"/>
            <a:ext cx="5957887" cy="862012"/>
          </a:xfrm>
          <a:custGeom>
            <a:avLst/>
            <a:gdLst/>
            <a:ahLst/>
            <a:cxnLst>
              <a:cxn ang="0">
                <a:pos x="897" y="0"/>
              </a:cxn>
              <a:cxn ang="0">
                <a:pos x="816" y="0"/>
              </a:cxn>
              <a:cxn ang="0">
                <a:pos x="897" y="16"/>
              </a:cxn>
              <a:cxn ang="0">
                <a:pos x="897" y="0"/>
              </a:cxn>
              <a:cxn ang="0">
                <a:pos x="41368" y="0"/>
              </a:cxn>
              <a:cxn ang="0">
                <a:pos x="41287" y="0"/>
              </a:cxn>
              <a:cxn ang="0">
                <a:pos x="41368" y="16"/>
              </a:cxn>
              <a:cxn ang="0">
                <a:pos x="41368" y="0"/>
              </a:cxn>
              <a:cxn ang="0">
                <a:pos x="42102" y="111"/>
              </a:cxn>
              <a:cxn ang="0">
                <a:pos x="42021" y="111"/>
              </a:cxn>
              <a:cxn ang="0">
                <a:pos x="42102" y="128"/>
              </a:cxn>
              <a:cxn ang="0">
                <a:pos x="42102" y="111"/>
              </a:cxn>
              <a:cxn ang="0">
                <a:pos x="82" y="160"/>
              </a:cxn>
              <a:cxn ang="0">
                <a:pos x="0" y="160"/>
              </a:cxn>
              <a:cxn ang="0">
                <a:pos x="0" y="206"/>
              </a:cxn>
              <a:cxn ang="0">
                <a:pos x="82" y="160"/>
              </a:cxn>
              <a:cxn ang="0">
                <a:pos x="82" y="1015"/>
              </a:cxn>
              <a:cxn ang="0">
                <a:pos x="0" y="1015"/>
              </a:cxn>
              <a:cxn ang="0">
                <a:pos x="0" y="1062"/>
              </a:cxn>
              <a:cxn ang="0">
                <a:pos x="82" y="1015"/>
              </a:cxn>
              <a:cxn ang="0">
                <a:pos x="407" y="1158"/>
              </a:cxn>
              <a:cxn ang="0">
                <a:pos x="326" y="1158"/>
              </a:cxn>
              <a:cxn ang="0">
                <a:pos x="407" y="1174"/>
              </a:cxn>
              <a:cxn ang="0">
                <a:pos x="407" y="1158"/>
              </a:cxn>
              <a:cxn ang="0">
                <a:pos x="326" y="1142"/>
              </a:cxn>
              <a:cxn ang="0">
                <a:pos x="245" y="1142"/>
              </a:cxn>
              <a:cxn ang="0">
                <a:pos x="326" y="1158"/>
              </a:cxn>
              <a:cxn ang="0">
                <a:pos x="326" y="1142"/>
              </a:cxn>
              <a:cxn ang="0">
                <a:pos x="245" y="1111"/>
              </a:cxn>
              <a:cxn ang="0">
                <a:pos x="163" y="1111"/>
              </a:cxn>
              <a:cxn ang="0">
                <a:pos x="163" y="1142"/>
              </a:cxn>
              <a:cxn ang="0">
                <a:pos x="245" y="1111"/>
              </a:cxn>
              <a:cxn ang="0">
                <a:pos x="163" y="1094"/>
              </a:cxn>
              <a:cxn ang="0">
                <a:pos x="82" y="1094"/>
              </a:cxn>
              <a:cxn ang="0">
                <a:pos x="163" y="1111"/>
              </a:cxn>
              <a:cxn ang="0">
                <a:pos x="163" y="1094"/>
              </a:cxn>
              <a:cxn ang="0">
                <a:pos x="41858" y="1158"/>
              </a:cxn>
              <a:cxn ang="0">
                <a:pos x="41778" y="1158"/>
              </a:cxn>
              <a:cxn ang="0">
                <a:pos x="41858" y="1174"/>
              </a:cxn>
              <a:cxn ang="0">
                <a:pos x="41858" y="1158"/>
              </a:cxn>
              <a:cxn ang="0">
                <a:pos x="41939" y="1142"/>
              </a:cxn>
              <a:cxn ang="0">
                <a:pos x="41858" y="1142"/>
              </a:cxn>
              <a:cxn ang="0">
                <a:pos x="41939" y="1158"/>
              </a:cxn>
              <a:cxn ang="0">
                <a:pos x="41939" y="1142"/>
              </a:cxn>
              <a:cxn ang="0">
                <a:pos x="42102" y="1094"/>
              </a:cxn>
              <a:cxn ang="0">
                <a:pos x="42021" y="1094"/>
              </a:cxn>
              <a:cxn ang="0">
                <a:pos x="41939" y="1111"/>
              </a:cxn>
              <a:cxn ang="0">
                <a:pos x="41939" y="1142"/>
              </a:cxn>
              <a:cxn ang="0">
                <a:pos x="42021" y="1126"/>
              </a:cxn>
              <a:cxn ang="0">
                <a:pos x="42102" y="1094"/>
              </a:cxn>
              <a:cxn ang="0">
                <a:pos x="735" y="1190"/>
              </a:cxn>
              <a:cxn ang="0">
                <a:pos x="489" y="1190"/>
              </a:cxn>
              <a:cxn ang="0">
                <a:pos x="735" y="1205"/>
              </a:cxn>
              <a:cxn ang="0">
                <a:pos x="735" y="1190"/>
              </a:cxn>
              <a:cxn ang="0">
                <a:pos x="41696" y="1190"/>
              </a:cxn>
              <a:cxn ang="0">
                <a:pos x="41450" y="1190"/>
              </a:cxn>
              <a:cxn ang="0">
                <a:pos x="41696" y="1205"/>
              </a:cxn>
              <a:cxn ang="0">
                <a:pos x="41696" y="1190"/>
              </a:cxn>
              <a:cxn ang="0">
                <a:pos x="41287" y="1205"/>
              </a:cxn>
              <a:cxn ang="0">
                <a:pos x="897" y="1205"/>
              </a:cxn>
              <a:cxn ang="0">
                <a:pos x="41287" y="1222"/>
              </a:cxn>
              <a:cxn ang="0">
                <a:pos x="41287" y="1205"/>
              </a:cxn>
            </a:cxnLst>
            <a:pathLst>
              <a:path w="6553200" h="977900">
                <a:moveTo>
                  <a:pt x="139700" y="0"/>
                </a:moveTo>
                <a:lnTo>
                  <a:pt x="127000" y="0"/>
                </a:lnTo>
                <a:lnTo>
                  <a:pt x="139700" y="12700"/>
                </a:lnTo>
                <a:lnTo>
                  <a:pt x="139700" y="0"/>
                </a:lnTo>
                <a:close/>
              </a:path>
              <a:path w="6553200" h="977900">
                <a:moveTo>
                  <a:pt x="6438900" y="0"/>
                </a:moveTo>
                <a:lnTo>
                  <a:pt x="6426200" y="0"/>
                </a:lnTo>
                <a:lnTo>
                  <a:pt x="6438900" y="12700"/>
                </a:lnTo>
                <a:lnTo>
                  <a:pt x="6438900" y="0"/>
                </a:lnTo>
                <a:close/>
              </a:path>
              <a:path w="6553200" h="977900">
                <a:moveTo>
                  <a:pt x="6553200" y="88900"/>
                </a:moveTo>
                <a:lnTo>
                  <a:pt x="6540500" y="88900"/>
                </a:lnTo>
                <a:lnTo>
                  <a:pt x="6553200" y="101600"/>
                </a:lnTo>
                <a:lnTo>
                  <a:pt x="6553200" y="88900"/>
                </a:lnTo>
                <a:close/>
              </a:path>
              <a:path w="6553200" h="977900">
                <a:moveTo>
                  <a:pt x="12700" y="127000"/>
                </a:moveTo>
                <a:lnTo>
                  <a:pt x="0" y="127000"/>
                </a:lnTo>
                <a:lnTo>
                  <a:pt x="0" y="165100"/>
                </a:lnTo>
                <a:lnTo>
                  <a:pt x="12700" y="127000"/>
                </a:lnTo>
                <a:close/>
              </a:path>
              <a:path w="6553200" h="977900">
                <a:moveTo>
                  <a:pt x="12700" y="812800"/>
                </a:moveTo>
                <a:lnTo>
                  <a:pt x="0" y="812800"/>
                </a:lnTo>
                <a:lnTo>
                  <a:pt x="0" y="850900"/>
                </a:lnTo>
                <a:lnTo>
                  <a:pt x="12700" y="812800"/>
                </a:lnTo>
                <a:close/>
              </a:path>
              <a:path w="6553200" h="977900">
                <a:moveTo>
                  <a:pt x="63500" y="927100"/>
                </a:moveTo>
                <a:lnTo>
                  <a:pt x="50800" y="927100"/>
                </a:lnTo>
                <a:lnTo>
                  <a:pt x="63500" y="939800"/>
                </a:lnTo>
                <a:lnTo>
                  <a:pt x="63500" y="927100"/>
                </a:lnTo>
                <a:close/>
              </a:path>
              <a:path w="6553200" h="977900">
                <a:moveTo>
                  <a:pt x="50800" y="914400"/>
                </a:moveTo>
                <a:lnTo>
                  <a:pt x="38100" y="914400"/>
                </a:lnTo>
                <a:lnTo>
                  <a:pt x="50800" y="927100"/>
                </a:lnTo>
                <a:lnTo>
                  <a:pt x="50800" y="914400"/>
                </a:lnTo>
                <a:close/>
              </a:path>
              <a:path w="6553200" h="977900">
                <a:moveTo>
                  <a:pt x="38100" y="889000"/>
                </a:moveTo>
                <a:lnTo>
                  <a:pt x="25400" y="889000"/>
                </a:lnTo>
                <a:lnTo>
                  <a:pt x="25400" y="914400"/>
                </a:lnTo>
                <a:lnTo>
                  <a:pt x="38100" y="889000"/>
                </a:lnTo>
                <a:close/>
              </a:path>
              <a:path w="6553200" h="977900">
                <a:moveTo>
                  <a:pt x="25400" y="876300"/>
                </a:moveTo>
                <a:lnTo>
                  <a:pt x="12700" y="876300"/>
                </a:lnTo>
                <a:lnTo>
                  <a:pt x="25400" y="889000"/>
                </a:lnTo>
                <a:lnTo>
                  <a:pt x="25400" y="876300"/>
                </a:lnTo>
                <a:close/>
              </a:path>
              <a:path w="6553200" h="977900">
                <a:moveTo>
                  <a:pt x="6515100" y="927100"/>
                </a:moveTo>
                <a:lnTo>
                  <a:pt x="6502400" y="927100"/>
                </a:lnTo>
                <a:lnTo>
                  <a:pt x="6515100" y="939800"/>
                </a:lnTo>
                <a:lnTo>
                  <a:pt x="6515100" y="927100"/>
                </a:lnTo>
                <a:close/>
              </a:path>
              <a:path w="6553200" h="977900">
                <a:moveTo>
                  <a:pt x="6527800" y="914400"/>
                </a:moveTo>
                <a:lnTo>
                  <a:pt x="6515100" y="914400"/>
                </a:lnTo>
                <a:lnTo>
                  <a:pt x="6527800" y="927100"/>
                </a:lnTo>
                <a:lnTo>
                  <a:pt x="6527800" y="914400"/>
                </a:lnTo>
                <a:close/>
              </a:path>
              <a:path w="6553200" h="977900">
                <a:moveTo>
                  <a:pt x="6553200" y="876300"/>
                </a:moveTo>
                <a:lnTo>
                  <a:pt x="6540500" y="876300"/>
                </a:lnTo>
                <a:lnTo>
                  <a:pt x="6527800" y="889000"/>
                </a:lnTo>
                <a:lnTo>
                  <a:pt x="6527800" y="914400"/>
                </a:lnTo>
                <a:lnTo>
                  <a:pt x="6540500" y="901700"/>
                </a:lnTo>
                <a:lnTo>
                  <a:pt x="6553200" y="876300"/>
                </a:lnTo>
                <a:close/>
              </a:path>
              <a:path w="6553200" h="977900">
                <a:moveTo>
                  <a:pt x="114300" y="952500"/>
                </a:moveTo>
                <a:lnTo>
                  <a:pt x="76200" y="952500"/>
                </a:lnTo>
                <a:lnTo>
                  <a:pt x="114300" y="965200"/>
                </a:lnTo>
                <a:lnTo>
                  <a:pt x="114300" y="952500"/>
                </a:lnTo>
                <a:close/>
              </a:path>
              <a:path w="6553200" h="977900">
                <a:moveTo>
                  <a:pt x="6489700" y="952500"/>
                </a:moveTo>
                <a:lnTo>
                  <a:pt x="6451600" y="952500"/>
                </a:lnTo>
                <a:lnTo>
                  <a:pt x="6489700" y="965200"/>
                </a:lnTo>
                <a:lnTo>
                  <a:pt x="6489700" y="952500"/>
                </a:lnTo>
                <a:close/>
              </a:path>
              <a:path w="6553200" h="977900">
                <a:moveTo>
                  <a:pt x="6426200" y="965200"/>
                </a:moveTo>
                <a:lnTo>
                  <a:pt x="139700" y="965200"/>
                </a:lnTo>
                <a:lnTo>
                  <a:pt x="6426200" y="977900"/>
                </a:lnTo>
                <a:lnTo>
                  <a:pt x="6426200" y="965200"/>
                </a:lnTo>
                <a:close/>
              </a:path>
            </a:pathLst>
          </a:custGeom>
          <a:solidFill>
            <a:srgbClr val="B2B2B2">
              <a:alpha val="100000"/>
            </a:srgbClr>
          </a:solidFill>
          <a:ln w="9525">
            <a:noFill/>
          </a:ln>
        </p:spPr>
        <p:txBody>
          <a:bodyPr/>
          <a:p>
            <a:endParaRPr lang="en-US"/>
          </a:p>
        </p:txBody>
      </p:sp>
      <p:sp>
        <p:nvSpPr>
          <p:cNvPr id="66570" name="object 26"/>
          <p:cNvSpPr/>
          <p:nvPr/>
        </p:nvSpPr>
        <p:spPr>
          <a:xfrm>
            <a:off x="2770188" y="1196975"/>
            <a:ext cx="5957887" cy="850900"/>
          </a:xfrm>
          <a:custGeom>
            <a:avLst/>
            <a:gdLst/>
            <a:ahLst/>
            <a:cxnLst>
              <a:cxn ang="0">
                <a:pos x="41125" y="0"/>
              </a:cxn>
              <a:cxn ang="0">
                <a:pos x="1061" y="0"/>
              </a:cxn>
              <a:cxn ang="0">
                <a:pos x="783" y="8"/>
              </a:cxn>
              <a:cxn ang="0">
                <a:pos x="532" y="29"/>
              </a:cxn>
              <a:cxn ang="0">
                <a:pos x="315" y="61"/>
              </a:cxn>
              <a:cxn ang="0">
                <a:pos x="148" y="105"/>
              </a:cxn>
              <a:cxn ang="0">
                <a:pos x="38" y="153"/>
              </a:cxn>
              <a:cxn ang="0">
                <a:pos x="0" y="208"/>
              </a:cxn>
              <a:cxn ang="0">
                <a:pos x="0" y="1021"/>
              </a:cxn>
              <a:cxn ang="0">
                <a:pos x="55" y="1084"/>
              </a:cxn>
              <a:cxn ang="0">
                <a:pos x="208" y="1135"/>
              </a:cxn>
              <a:cxn ang="0">
                <a:pos x="441" y="1177"/>
              </a:cxn>
              <a:cxn ang="0">
                <a:pos x="732" y="1202"/>
              </a:cxn>
              <a:cxn ang="0">
                <a:pos x="1061" y="1211"/>
              </a:cxn>
              <a:cxn ang="0">
                <a:pos x="41125" y="1211"/>
              </a:cxn>
              <a:cxn ang="0">
                <a:pos x="41446" y="1202"/>
              </a:cxn>
              <a:cxn ang="0">
                <a:pos x="41715" y="1177"/>
              </a:cxn>
              <a:cxn ang="0">
                <a:pos x="41922" y="1135"/>
              </a:cxn>
              <a:cxn ang="0">
                <a:pos x="42055" y="1084"/>
              </a:cxn>
              <a:cxn ang="0">
                <a:pos x="42102" y="1021"/>
              </a:cxn>
              <a:cxn ang="0">
                <a:pos x="42102" y="208"/>
              </a:cxn>
              <a:cxn ang="0">
                <a:pos x="42055" y="142"/>
              </a:cxn>
              <a:cxn ang="0">
                <a:pos x="41922" y="86"/>
              </a:cxn>
              <a:cxn ang="0">
                <a:pos x="41715" y="42"/>
              </a:cxn>
              <a:cxn ang="0">
                <a:pos x="41446" y="11"/>
              </a:cxn>
              <a:cxn ang="0">
                <a:pos x="41125" y="0"/>
              </a:cxn>
            </a:cxnLst>
            <a:pathLst>
              <a:path w="6553200" h="965200">
                <a:moveTo>
                  <a:pt x="6400800" y="0"/>
                </a:moveTo>
                <a:lnTo>
                  <a:pt x="165100" y="0"/>
                </a:lnTo>
                <a:lnTo>
                  <a:pt x="122002" y="6056"/>
                </a:lnTo>
                <a:lnTo>
                  <a:pt x="82785" y="23048"/>
                </a:lnTo>
                <a:lnTo>
                  <a:pt x="49212" y="49212"/>
                </a:lnTo>
                <a:lnTo>
                  <a:pt x="23048" y="82785"/>
                </a:lnTo>
                <a:lnTo>
                  <a:pt x="6056" y="122002"/>
                </a:lnTo>
                <a:lnTo>
                  <a:pt x="0" y="165100"/>
                </a:lnTo>
                <a:lnTo>
                  <a:pt x="0" y="812800"/>
                </a:lnTo>
                <a:lnTo>
                  <a:pt x="8636" y="862787"/>
                </a:lnTo>
                <a:lnTo>
                  <a:pt x="32512" y="904849"/>
                </a:lnTo>
                <a:lnTo>
                  <a:pt x="68580" y="937158"/>
                </a:lnTo>
                <a:lnTo>
                  <a:pt x="113792" y="957884"/>
                </a:lnTo>
                <a:lnTo>
                  <a:pt x="165100" y="965200"/>
                </a:lnTo>
                <a:lnTo>
                  <a:pt x="6400800" y="965200"/>
                </a:lnTo>
                <a:lnTo>
                  <a:pt x="6450787" y="957884"/>
                </a:lnTo>
                <a:lnTo>
                  <a:pt x="6492849" y="937158"/>
                </a:lnTo>
                <a:lnTo>
                  <a:pt x="6525158" y="904849"/>
                </a:lnTo>
                <a:lnTo>
                  <a:pt x="6545884" y="862787"/>
                </a:lnTo>
                <a:lnTo>
                  <a:pt x="6553200" y="812800"/>
                </a:lnTo>
                <a:lnTo>
                  <a:pt x="6553200" y="165100"/>
                </a:lnTo>
                <a:lnTo>
                  <a:pt x="6545884" y="113791"/>
                </a:lnTo>
                <a:lnTo>
                  <a:pt x="6525158" y="68579"/>
                </a:lnTo>
                <a:lnTo>
                  <a:pt x="6492849" y="32512"/>
                </a:lnTo>
                <a:lnTo>
                  <a:pt x="6450787" y="8636"/>
                </a:lnTo>
                <a:lnTo>
                  <a:pt x="6400800" y="0"/>
                </a:lnTo>
                <a:close/>
              </a:path>
            </a:pathLst>
          </a:custGeom>
          <a:solidFill>
            <a:srgbClr val="FFFF00">
              <a:alpha val="100000"/>
            </a:srgbClr>
          </a:solidFill>
          <a:ln w="9525">
            <a:noFill/>
          </a:ln>
        </p:spPr>
        <p:txBody>
          <a:bodyPr/>
          <a:p>
            <a:endParaRPr lang="en-US"/>
          </a:p>
        </p:txBody>
      </p:sp>
      <p:sp>
        <p:nvSpPr>
          <p:cNvPr id="66571" name="object 27"/>
          <p:cNvSpPr/>
          <p:nvPr/>
        </p:nvSpPr>
        <p:spPr>
          <a:xfrm>
            <a:off x="2779713" y="1209675"/>
            <a:ext cx="5957887" cy="862013"/>
          </a:xfrm>
          <a:custGeom>
            <a:avLst/>
            <a:gdLst/>
            <a:ahLst/>
            <a:cxnLst>
              <a:cxn ang="0">
                <a:pos x="41287" y="1205"/>
              </a:cxn>
              <a:cxn ang="0">
                <a:pos x="897" y="1205"/>
              </a:cxn>
              <a:cxn ang="0">
                <a:pos x="1061" y="1222"/>
              </a:cxn>
              <a:cxn ang="0">
                <a:pos x="41125" y="1222"/>
              </a:cxn>
              <a:cxn ang="0">
                <a:pos x="41287" y="1205"/>
              </a:cxn>
              <a:cxn ang="0">
                <a:pos x="489" y="1174"/>
              </a:cxn>
              <a:cxn ang="0">
                <a:pos x="489" y="1190"/>
              </a:cxn>
              <a:cxn ang="0">
                <a:pos x="653" y="1205"/>
              </a:cxn>
              <a:cxn ang="0">
                <a:pos x="1061" y="1205"/>
              </a:cxn>
              <a:cxn ang="0">
                <a:pos x="897" y="1190"/>
              </a:cxn>
              <a:cxn ang="0">
                <a:pos x="653" y="1190"/>
              </a:cxn>
              <a:cxn ang="0">
                <a:pos x="489" y="1174"/>
              </a:cxn>
              <a:cxn ang="0">
                <a:pos x="41696" y="1174"/>
              </a:cxn>
              <a:cxn ang="0">
                <a:pos x="41531" y="1190"/>
              </a:cxn>
              <a:cxn ang="0">
                <a:pos x="41287" y="1190"/>
              </a:cxn>
              <a:cxn ang="0">
                <a:pos x="41125" y="1205"/>
              </a:cxn>
              <a:cxn ang="0">
                <a:pos x="41531" y="1205"/>
              </a:cxn>
              <a:cxn ang="0">
                <a:pos x="41696" y="1190"/>
              </a:cxn>
              <a:cxn ang="0">
                <a:pos x="41696" y="1174"/>
              </a:cxn>
              <a:cxn ang="0">
                <a:pos x="41368" y="0"/>
              </a:cxn>
              <a:cxn ang="0">
                <a:pos x="816" y="0"/>
              </a:cxn>
              <a:cxn ang="0">
                <a:pos x="489" y="33"/>
              </a:cxn>
              <a:cxn ang="0">
                <a:pos x="163" y="95"/>
              </a:cxn>
              <a:cxn ang="0">
                <a:pos x="0" y="160"/>
              </a:cxn>
              <a:cxn ang="0">
                <a:pos x="0" y="1047"/>
              </a:cxn>
              <a:cxn ang="0">
                <a:pos x="82" y="1094"/>
              </a:cxn>
              <a:cxn ang="0">
                <a:pos x="163" y="1126"/>
              </a:cxn>
              <a:cxn ang="0">
                <a:pos x="326" y="1158"/>
              </a:cxn>
              <a:cxn ang="0">
                <a:pos x="489" y="1174"/>
              </a:cxn>
              <a:cxn ang="0">
                <a:pos x="407" y="1142"/>
              </a:cxn>
              <a:cxn ang="0">
                <a:pos x="245" y="1111"/>
              </a:cxn>
              <a:cxn ang="0">
                <a:pos x="82" y="1047"/>
              </a:cxn>
              <a:cxn ang="0">
                <a:pos x="82" y="160"/>
              </a:cxn>
              <a:cxn ang="0">
                <a:pos x="245" y="95"/>
              </a:cxn>
              <a:cxn ang="0">
                <a:pos x="489" y="48"/>
              </a:cxn>
              <a:cxn ang="0">
                <a:pos x="653" y="33"/>
              </a:cxn>
              <a:cxn ang="0">
                <a:pos x="897" y="16"/>
              </a:cxn>
              <a:cxn ang="0">
                <a:pos x="41531" y="16"/>
              </a:cxn>
              <a:cxn ang="0">
                <a:pos x="41368" y="0"/>
              </a:cxn>
              <a:cxn ang="0">
                <a:pos x="42102" y="1047"/>
              </a:cxn>
              <a:cxn ang="0">
                <a:pos x="41939" y="1111"/>
              </a:cxn>
              <a:cxn ang="0">
                <a:pos x="41778" y="1142"/>
              </a:cxn>
              <a:cxn ang="0">
                <a:pos x="41696" y="1174"/>
              </a:cxn>
              <a:cxn ang="0">
                <a:pos x="41858" y="1158"/>
              </a:cxn>
              <a:cxn ang="0">
                <a:pos x="42021" y="1126"/>
              </a:cxn>
              <a:cxn ang="0">
                <a:pos x="42102" y="1094"/>
              </a:cxn>
              <a:cxn ang="0">
                <a:pos x="42102" y="1047"/>
              </a:cxn>
              <a:cxn ang="0">
                <a:pos x="41531" y="16"/>
              </a:cxn>
              <a:cxn ang="0">
                <a:pos x="41287" y="16"/>
              </a:cxn>
              <a:cxn ang="0">
                <a:pos x="41531" y="33"/>
              </a:cxn>
              <a:cxn ang="0">
                <a:pos x="41696" y="48"/>
              </a:cxn>
              <a:cxn ang="0">
                <a:pos x="41939" y="95"/>
              </a:cxn>
              <a:cxn ang="0">
                <a:pos x="42102" y="160"/>
              </a:cxn>
              <a:cxn ang="0">
                <a:pos x="42102" y="128"/>
              </a:cxn>
              <a:cxn ang="0">
                <a:pos x="42021" y="95"/>
              </a:cxn>
              <a:cxn ang="0">
                <a:pos x="41696" y="33"/>
              </a:cxn>
              <a:cxn ang="0">
                <a:pos x="41531" y="16"/>
              </a:cxn>
            </a:cxnLst>
            <a:pathLst>
              <a:path w="6553200" h="977900">
                <a:moveTo>
                  <a:pt x="6426200" y="965200"/>
                </a:moveTo>
                <a:lnTo>
                  <a:pt x="139700" y="965200"/>
                </a:lnTo>
                <a:lnTo>
                  <a:pt x="165100" y="977900"/>
                </a:lnTo>
                <a:lnTo>
                  <a:pt x="6400800" y="977900"/>
                </a:lnTo>
                <a:lnTo>
                  <a:pt x="6426200" y="965200"/>
                </a:lnTo>
                <a:close/>
              </a:path>
              <a:path w="6553200" h="977900">
                <a:moveTo>
                  <a:pt x="76200" y="939800"/>
                </a:moveTo>
                <a:lnTo>
                  <a:pt x="76200" y="952500"/>
                </a:lnTo>
                <a:lnTo>
                  <a:pt x="101600" y="965200"/>
                </a:lnTo>
                <a:lnTo>
                  <a:pt x="165100" y="965200"/>
                </a:lnTo>
                <a:lnTo>
                  <a:pt x="139700" y="952500"/>
                </a:lnTo>
                <a:lnTo>
                  <a:pt x="101600" y="952500"/>
                </a:lnTo>
                <a:lnTo>
                  <a:pt x="76200" y="939800"/>
                </a:lnTo>
                <a:close/>
              </a:path>
              <a:path w="6553200" h="977900">
                <a:moveTo>
                  <a:pt x="6489700" y="939800"/>
                </a:moveTo>
                <a:lnTo>
                  <a:pt x="6464300" y="952500"/>
                </a:lnTo>
                <a:lnTo>
                  <a:pt x="6426200" y="952500"/>
                </a:lnTo>
                <a:lnTo>
                  <a:pt x="6400800" y="965200"/>
                </a:lnTo>
                <a:lnTo>
                  <a:pt x="6464300" y="965200"/>
                </a:lnTo>
                <a:lnTo>
                  <a:pt x="6489700" y="952500"/>
                </a:lnTo>
                <a:lnTo>
                  <a:pt x="6489700" y="939800"/>
                </a:lnTo>
                <a:close/>
              </a:path>
              <a:path w="6553200" h="977900">
                <a:moveTo>
                  <a:pt x="6438900" y="0"/>
                </a:moveTo>
                <a:lnTo>
                  <a:pt x="127000" y="0"/>
                </a:lnTo>
                <a:lnTo>
                  <a:pt x="76200" y="25400"/>
                </a:lnTo>
                <a:lnTo>
                  <a:pt x="25400" y="76200"/>
                </a:lnTo>
                <a:lnTo>
                  <a:pt x="0" y="127000"/>
                </a:lnTo>
                <a:lnTo>
                  <a:pt x="0" y="838200"/>
                </a:lnTo>
                <a:lnTo>
                  <a:pt x="12700" y="876300"/>
                </a:lnTo>
                <a:lnTo>
                  <a:pt x="25400" y="901700"/>
                </a:lnTo>
                <a:lnTo>
                  <a:pt x="50800" y="927100"/>
                </a:lnTo>
                <a:lnTo>
                  <a:pt x="76200" y="939800"/>
                </a:lnTo>
                <a:lnTo>
                  <a:pt x="63500" y="914400"/>
                </a:lnTo>
                <a:lnTo>
                  <a:pt x="38100" y="889000"/>
                </a:lnTo>
                <a:lnTo>
                  <a:pt x="12700" y="838200"/>
                </a:lnTo>
                <a:lnTo>
                  <a:pt x="12700" y="127000"/>
                </a:lnTo>
                <a:lnTo>
                  <a:pt x="38100" y="76200"/>
                </a:lnTo>
                <a:lnTo>
                  <a:pt x="76200" y="38100"/>
                </a:lnTo>
                <a:lnTo>
                  <a:pt x="101600" y="25400"/>
                </a:lnTo>
                <a:lnTo>
                  <a:pt x="139700" y="12700"/>
                </a:lnTo>
                <a:lnTo>
                  <a:pt x="6464300" y="12700"/>
                </a:lnTo>
                <a:lnTo>
                  <a:pt x="6438900" y="0"/>
                </a:lnTo>
                <a:close/>
              </a:path>
              <a:path w="6553200" h="977900">
                <a:moveTo>
                  <a:pt x="6553200" y="838200"/>
                </a:moveTo>
                <a:lnTo>
                  <a:pt x="6527800" y="889000"/>
                </a:lnTo>
                <a:lnTo>
                  <a:pt x="6502400" y="914400"/>
                </a:lnTo>
                <a:lnTo>
                  <a:pt x="6489700" y="939800"/>
                </a:lnTo>
                <a:lnTo>
                  <a:pt x="6515100" y="927100"/>
                </a:lnTo>
                <a:lnTo>
                  <a:pt x="6540500" y="901700"/>
                </a:lnTo>
                <a:lnTo>
                  <a:pt x="6553200" y="876300"/>
                </a:lnTo>
                <a:lnTo>
                  <a:pt x="6553200" y="838200"/>
                </a:lnTo>
                <a:close/>
              </a:path>
              <a:path w="6553200" h="977900">
                <a:moveTo>
                  <a:pt x="6464300" y="12700"/>
                </a:moveTo>
                <a:lnTo>
                  <a:pt x="6426200" y="12700"/>
                </a:lnTo>
                <a:lnTo>
                  <a:pt x="6464300" y="25400"/>
                </a:lnTo>
                <a:lnTo>
                  <a:pt x="6489700" y="38100"/>
                </a:lnTo>
                <a:lnTo>
                  <a:pt x="6527800" y="76200"/>
                </a:lnTo>
                <a:lnTo>
                  <a:pt x="6553200" y="127000"/>
                </a:lnTo>
                <a:lnTo>
                  <a:pt x="6553200" y="101600"/>
                </a:lnTo>
                <a:lnTo>
                  <a:pt x="6540500" y="76200"/>
                </a:lnTo>
                <a:lnTo>
                  <a:pt x="6489700" y="25400"/>
                </a:lnTo>
                <a:lnTo>
                  <a:pt x="6464300" y="12700"/>
                </a:lnTo>
                <a:close/>
              </a:path>
            </a:pathLst>
          </a:custGeom>
          <a:solidFill>
            <a:srgbClr val="B2B2B2">
              <a:alpha val="100000"/>
            </a:srgbClr>
          </a:solidFill>
          <a:ln w="9525">
            <a:noFill/>
          </a:ln>
        </p:spPr>
        <p:txBody>
          <a:bodyPr/>
          <a:p>
            <a:endParaRPr lang="en-US"/>
          </a:p>
        </p:txBody>
      </p:sp>
      <p:sp>
        <p:nvSpPr>
          <p:cNvPr id="66572" name="object 28"/>
          <p:cNvSpPr/>
          <p:nvPr/>
        </p:nvSpPr>
        <p:spPr>
          <a:xfrm>
            <a:off x="2055813" y="1054100"/>
            <a:ext cx="692150" cy="1333500"/>
          </a:xfrm>
          <a:prstGeom prst="rect">
            <a:avLst/>
          </a:prstGeom>
          <a:blipFill rotWithShape="1">
            <a:blip r:embed="rId1"/>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29" name="object 29"/>
          <p:cNvSpPr txBox="1"/>
          <p:nvPr/>
        </p:nvSpPr>
        <p:spPr>
          <a:xfrm>
            <a:off x="2935288" y="1233488"/>
            <a:ext cx="5487988" cy="750888"/>
          </a:xfrm>
          <a:prstGeom prst="rect">
            <a:avLst/>
          </a:prstGeom>
        </p:spPr>
        <p:txBody>
          <a:bodyPr lIns="0" tIns="11397" rIns="0" bIns="0">
            <a:spAutoFit/>
          </a:bodyPr>
          <a:p>
            <a:pPr marL="11430" eaLnBrk="1" hangingPunct="1">
              <a:spcBef>
                <a:spcPts val="90"/>
              </a:spcBef>
              <a:buNone/>
            </a:pPr>
            <a:r>
              <a:rPr lang="zh-CN" altLang="x-none" sz="2400" b="1">
                <a:solidFill>
                  <a:srgbClr val="953735"/>
                </a:solidFill>
                <a:latin typeface="Times New Roman" panose="02020603050405020304" pitchFamily="18" charset="0"/>
                <a:cs typeface="Times New Roman" panose="02020603050405020304" pitchFamily="18" charset="0"/>
              </a:rPr>
              <a:t>Cơ sở vật chất kỹ thuật nền đại công nghiệp</a:t>
            </a:r>
            <a:endParaRPr lang="zh-CN" altLang="x-none" sz="2400" b="1">
              <a:solidFill>
                <a:srgbClr val="953735"/>
              </a:solidFill>
              <a:latin typeface="Times New Roman" panose="02020603050405020304" pitchFamily="18" charset="0"/>
              <a:ea typeface="Times New Roman" panose="02020603050405020304" pitchFamily="18" charset="0"/>
            </a:endParaRPr>
          </a:p>
        </p:txBody>
      </p:sp>
      <p:sp>
        <p:nvSpPr>
          <p:cNvPr id="66574" name="object 30"/>
          <p:cNvSpPr/>
          <p:nvPr/>
        </p:nvSpPr>
        <p:spPr>
          <a:xfrm>
            <a:off x="2239963" y="1490663"/>
            <a:ext cx="311150" cy="358775"/>
          </a:xfrm>
          <a:prstGeom prst="rect">
            <a:avLst/>
          </a:prstGeom>
          <a:blipFill rotWithShape="1">
            <a:blip r:embed="rId2"/>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575" name="object 31"/>
          <p:cNvSpPr/>
          <p:nvPr/>
        </p:nvSpPr>
        <p:spPr>
          <a:xfrm>
            <a:off x="2239963" y="1479550"/>
            <a:ext cx="311150" cy="369888"/>
          </a:xfrm>
          <a:custGeom>
            <a:avLst/>
            <a:gdLst/>
            <a:ahLst/>
            <a:cxnLst>
              <a:cxn ang="0">
                <a:pos x="0" y="541"/>
              </a:cxn>
              <a:cxn ang="0">
                <a:pos x="0" y="560"/>
              </a:cxn>
              <a:cxn ang="0">
                <a:pos x="74" y="560"/>
              </a:cxn>
              <a:cxn ang="0">
                <a:pos x="0" y="541"/>
              </a:cxn>
              <a:cxn ang="0">
                <a:pos x="1988" y="0"/>
              </a:cxn>
              <a:cxn ang="0">
                <a:pos x="0" y="0"/>
              </a:cxn>
              <a:cxn ang="0">
                <a:pos x="0" y="541"/>
              </a:cxn>
              <a:cxn ang="0">
                <a:pos x="74" y="560"/>
              </a:cxn>
              <a:cxn ang="0">
                <a:pos x="74" y="17"/>
              </a:cxn>
              <a:cxn ang="0">
                <a:pos x="1988" y="17"/>
              </a:cxn>
              <a:cxn ang="0">
                <a:pos x="1988" y="0"/>
              </a:cxn>
              <a:cxn ang="0">
                <a:pos x="1916" y="541"/>
              </a:cxn>
              <a:cxn ang="0">
                <a:pos x="74" y="541"/>
              </a:cxn>
              <a:cxn ang="0">
                <a:pos x="74" y="560"/>
              </a:cxn>
              <a:cxn ang="0">
                <a:pos x="1916" y="560"/>
              </a:cxn>
              <a:cxn ang="0">
                <a:pos x="1916" y="541"/>
              </a:cxn>
              <a:cxn ang="0">
                <a:pos x="1988" y="17"/>
              </a:cxn>
              <a:cxn ang="0">
                <a:pos x="1916" y="17"/>
              </a:cxn>
              <a:cxn ang="0">
                <a:pos x="1916" y="560"/>
              </a:cxn>
              <a:cxn ang="0">
                <a:pos x="1988" y="541"/>
              </a:cxn>
              <a:cxn ang="0">
                <a:pos x="1988" y="17"/>
              </a:cxn>
              <a:cxn ang="0">
                <a:pos x="1988" y="541"/>
              </a:cxn>
              <a:cxn ang="0">
                <a:pos x="1916" y="560"/>
              </a:cxn>
              <a:cxn ang="0">
                <a:pos x="1988" y="560"/>
              </a:cxn>
              <a:cxn ang="0">
                <a:pos x="1988" y="541"/>
              </a:cxn>
            </a:cxnLst>
            <a:pathLst>
              <a:path w="342900" h="419100">
                <a:moveTo>
                  <a:pt x="0" y="406400"/>
                </a:moveTo>
                <a:lnTo>
                  <a:pt x="0" y="419100"/>
                </a:lnTo>
                <a:lnTo>
                  <a:pt x="12700" y="419100"/>
                </a:lnTo>
                <a:lnTo>
                  <a:pt x="0" y="406400"/>
                </a:lnTo>
                <a:close/>
              </a:path>
              <a:path w="342900" h="419100">
                <a:moveTo>
                  <a:pt x="342900" y="0"/>
                </a:moveTo>
                <a:lnTo>
                  <a:pt x="0" y="0"/>
                </a:lnTo>
                <a:lnTo>
                  <a:pt x="0" y="406400"/>
                </a:lnTo>
                <a:lnTo>
                  <a:pt x="12700" y="419100"/>
                </a:lnTo>
                <a:lnTo>
                  <a:pt x="12700" y="12700"/>
                </a:lnTo>
                <a:lnTo>
                  <a:pt x="342900" y="12700"/>
                </a:lnTo>
                <a:lnTo>
                  <a:pt x="342900" y="0"/>
                </a:lnTo>
                <a:close/>
              </a:path>
              <a:path w="342900" h="419100">
                <a:moveTo>
                  <a:pt x="330200" y="406400"/>
                </a:moveTo>
                <a:lnTo>
                  <a:pt x="12700" y="406400"/>
                </a:lnTo>
                <a:lnTo>
                  <a:pt x="12700" y="419100"/>
                </a:lnTo>
                <a:lnTo>
                  <a:pt x="330200" y="419100"/>
                </a:lnTo>
                <a:lnTo>
                  <a:pt x="330200" y="406400"/>
                </a:lnTo>
                <a:close/>
              </a:path>
              <a:path w="342900" h="419100">
                <a:moveTo>
                  <a:pt x="342900" y="12700"/>
                </a:moveTo>
                <a:lnTo>
                  <a:pt x="330200" y="12700"/>
                </a:lnTo>
                <a:lnTo>
                  <a:pt x="330200" y="419100"/>
                </a:lnTo>
                <a:lnTo>
                  <a:pt x="342900" y="406400"/>
                </a:lnTo>
                <a:lnTo>
                  <a:pt x="342900" y="12700"/>
                </a:lnTo>
                <a:close/>
              </a:path>
              <a:path w="342900" h="419100">
                <a:moveTo>
                  <a:pt x="342900" y="406400"/>
                </a:moveTo>
                <a:lnTo>
                  <a:pt x="330200" y="419100"/>
                </a:lnTo>
                <a:lnTo>
                  <a:pt x="342900" y="419100"/>
                </a:lnTo>
                <a:lnTo>
                  <a:pt x="342900" y="406400"/>
                </a:lnTo>
                <a:close/>
              </a:path>
            </a:pathLst>
          </a:custGeom>
          <a:solidFill>
            <a:srgbClr val="B2B2B2">
              <a:alpha val="100000"/>
            </a:srgbClr>
          </a:solidFill>
          <a:ln w="9525">
            <a:noFill/>
          </a:ln>
        </p:spPr>
        <p:txBody>
          <a:bodyPr/>
          <a:p>
            <a:endParaRPr lang="en-US"/>
          </a:p>
        </p:txBody>
      </p:sp>
      <p:sp>
        <p:nvSpPr>
          <p:cNvPr id="32" name="object 32"/>
          <p:cNvSpPr txBox="1"/>
          <p:nvPr/>
        </p:nvSpPr>
        <p:spPr>
          <a:xfrm>
            <a:off x="2239963" y="1373188"/>
            <a:ext cx="150813" cy="290513"/>
          </a:xfrm>
          <a:prstGeom prst="rect">
            <a:avLst/>
          </a:prstGeom>
        </p:spPr>
        <p:txBody>
          <a:bodyPr lIns="0" tIns="11397" rIns="0" bIns="0">
            <a:spAutoFit/>
          </a:bodyPr>
          <a:lstStyle/>
          <a:p>
            <a:pPr marL="11430" marR="0" defTabSz="914400" eaLnBrk="1" hangingPunct="1">
              <a:spcBef>
                <a:spcPts val="90"/>
              </a:spcBef>
              <a:buClrTx/>
              <a:buSzTx/>
              <a:buFontTx/>
              <a:buNone/>
              <a:defRPr/>
            </a:pPr>
            <a:r>
              <a:rPr kumimoji="0" b="1" kern="1200" cap="none" spc="-4" normalizeH="0" baseline="0" noProof="0" dirty="0">
                <a:latin typeface="Arial" panose="020B0604020202020204"/>
                <a:ea typeface="+mn-ea"/>
                <a:cs typeface="Arial" panose="020B0604020202020204"/>
              </a:rPr>
              <a:t>1</a:t>
            </a:r>
            <a:endParaRPr kumimoji="0" kern="1200" cap="none" spc="0" normalizeH="0" baseline="0" noProof="0" dirty="0">
              <a:latin typeface="Arial" panose="020B0604020202020204"/>
              <a:ea typeface="+mn-ea"/>
              <a:cs typeface="Arial" panose="020B0604020202020204"/>
            </a:endParaRPr>
          </a:p>
        </p:txBody>
      </p:sp>
      <p:sp>
        <p:nvSpPr>
          <p:cNvPr id="66577" name="object 33"/>
          <p:cNvSpPr/>
          <p:nvPr/>
        </p:nvSpPr>
        <p:spPr>
          <a:xfrm>
            <a:off x="8647113" y="2813050"/>
            <a:ext cx="80962" cy="77788"/>
          </a:xfrm>
          <a:prstGeom prst="rect">
            <a:avLst/>
          </a:prstGeom>
          <a:blipFill rotWithShape="1">
            <a:blip r:embed="rId3"/>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578" name="object 34"/>
          <p:cNvSpPr/>
          <p:nvPr/>
        </p:nvSpPr>
        <p:spPr>
          <a:xfrm>
            <a:off x="3117850" y="2084388"/>
            <a:ext cx="5610225" cy="817562"/>
          </a:xfrm>
          <a:prstGeom prst="rect">
            <a:avLst/>
          </a:prstGeom>
          <a:blipFill rotWithShape="1">
            <a:blip r:embed="rId4"/>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579" name="object 35"/>
          <p:cNvSpPr/>
          <p:nvPr/>
        </p:nvSpPr>
        <p:spPr>
          <a:xfrm>
            <a:off x="3117850" y="2084388"/>
            <a:ext cx="5610225" cy="817562"/>
          </a:xfrm>
          <a:custGeom>
            <a:avLst/>
            <a:gdLst/>
            <a:ahLst/>
            <a:cxnLst>
              <a:cxn ang="0">
                <a:pos x="324" y="1118"/>
              </a:cxn>
              <a:cxn ang="0">
                <a:pos x="403" y="1150"/>
              </a:cxn>
              <a:cxn ang="0">
                <a:pos x="484" y="1150"/>
              </a:cxn>
              <a:cxn ang="0">
                <a:pos x="806" y="1183"/>
              </a:cxn>
              <a:cxn ang="0">
                <a:pos x="38456" y="1183"/>
              </a:cxn>
              <a:cxn ang="0">
                <a:pos x="38617" y="1167"/>
              </a:cxn>
              <a:cxn ang="0">
                <a:pos x="806" y="1167"/>
              </a:cxn>
              <a:cxn ang="0">
                <a:pos x="324" y="1118"/>
              </a:cxn>
              <a:cxn ang="0">
                <a:pos x="38939" y="1118"/>
              </a:cxn>
              <a:cxn ang="0">
                <a:pos x="38456" y="1167"/>
              </a:cxn>
              <a:cxn ang="0">
                <a:pos x="38617" y="1167"/>
              </a:cxn>
              <a:cxn ang="0">
                <a:pos x="38778" y="1150"/>
              </a:cxn>
              <a:cxn ang="0">
                <a:pos x="38859" y="1150"/>
              </a:cxn>
              <a:cxn ang="0">
                <a:pos x="38939" y="1118"/>
              </a:cxn>
              <a:cxn ang="0">
                <a:pos x="324" y="65"/>
              </a:cxn>
              <a:cxn ang="0">
                <a:pos x="161" y="82"/>
              </a:cxn>
              <a:cxn ang="0">
                <a:pos x="161" y="97"/>
              </a:cxn>
              <a:cxn ang="0">
                <a:pos x="0" y="162"/>
              </a:cxn>
              <a:cxn ang="0">
                <a:pos x="0" y="1021"/>
              </a:cxn>
              <a:cxn ang="0">
                <a:pos x="161" y="1086"/>
              </a:cxn>
              <a:cxn ang="0">
                <a:pos x="161" y="1102"/>
              </a:cxn>
              <a:cxn ang="0">
                <a:pos x="324" y="1118"/>
              </a:cxn>
              <a:cxn ang="0">
                <a:pos x="80" y="1021"/>
              </a:cxn>
              <a:cxn ang="0">
                <a:pos x="80" y="162"/>
              </a:cxn>
              <a:cxn ang="0">
                <a:pos x="324" y="65"/>
              </a:cxn>
              <a:cxn ang="0">
                <a:pos x="39181" y="1021"/>
              </a:cxn>
              <a:cxn ang="0">
                <a:pos x="38939" y="1118"/>
              </a:cxn>
              <a:cxn ang="0">
                <a:pos x="39099" y="1102"/>
              </a:cxn>
              <a:cxn ang="0">
                <a:pos x="39099" y="1086"/>
              </a:cxn>
              <a:cxn ang="0">
                <a:pos x="39181" y="1053"/>
              </a:cxn>
              <a:cxn ang="0">
                <a:pos x="39181" y="1021"/>
              </a:cxn>
              <a:cxn ang="0">
                <a:pos x="38939" y="65"/>
              </a:cxn>
              <a:cxn ang="0">
                <a:pos x="39181" y="162"/>
              </a:cxn>
              <a:cxn ang="0">
                <a:pos x="39181" y="130"/>
              </a:cxn>
              <a:cxn ang="0">
                <a:pos x="39099" y="97"/>
              </a:cxn>
              <a:cxn ang="0">
                <a:pos x="39099" y="82"/>
              </a:cxn>
              <a:cxn ang="0">
                <a:pos x="38939" y="65"/>
              </a:cxn>
              <a:cxn ang="0">
                <a:pos x="38456" y="0"/>
              </a:cxn>
              <a:cxn ang="0">
                <a:pos x="806" y="0"/>
              </a:cxn>
              <a:cxn ang="0">
                <a:pos x="484" y="33"/>
              </a:cxn>
              <a:cxn ang="0">
                <a:pos x="403" y="33"/>
              </a:cxn>
              <a:cxn ang="0">
                <a:pos x="324" y="65"/>
              </a:cxn>
              <a:cxn ang="0">
                <a:pos x="806" y="16"/>
              </a:cxn>
              <a:cxn ang="0">
                <a:pos x="38617" y="16"/>
              </a:cxn>
              <a:cxn ang="0">
                <a:pos x="38456" y="0"/>
              </a:cxn>
              <a:cxn ang="0">
                <a:pos x="38617" y="16"/>
              </a:cxn>
              <a:cxn ang="0">
                <a:pos x="38456" y="16"/>
              </a:cxn>
              <a:cxn ang="0">
                <a:pos x="38939" y="65"/>
              </a:cxn>
              <a:cxn ang="0">
                <a:pos x="38859" y="33"/>
              </a:cxn>
              <a:cxn ang="0">
                <a:pos x="38778" y="33"/>
              </a:cxn>
              <a:cxn ang="0">
                <a:pos x="38617" y="16"/>
              </a:cxn>
            </a:cxnLst>
            <a:pathLst>
              <a:path w="6172200" h="927100">
                <a:moveTo>
                  <a:pt x="50800" y="876300"/>
                </a:moveTo>
                <a:lnTo>
                  <a:pt x="63500" y="901700"/>
                </a:lnTo>
                <a:lnTo>
                  <a:pt x="76200" y="901700"/>
                </a:lnTo>
                <a:lnTo>
                  <a:pt x="127000" y="927100"/>
                </a:lnTo>
                <a:lnTo>
                  <a:pt x="6057900" y="927100"/>
                </a:lnTo>
                <a:lnTo>
                  <a:pt x="6083300" y="914400"/>
                </a:lnTo>
                <a:lnTo>
                  <a:pt x="127000" y="914400"/>
                </a:lnTo>
                <a:lnTo>
                  <a:pt x="50800" y="876300"/>
                </a:lnTo>
                <a:close/>
              </a:path>
              <a:path w="6172200" h="927100">
                <a:moveTo>
                  <a:pt x="6134100" y="876300"/>
                </a:moveTo>
                <a:lnTo>
                  <a:pt x="6057900" y="914400"/>
                </a:lnTo>
                <a:lnTo>
                  <a:pt x="6083300" y="914400"/>
                </a:lnTo>
                <a:lnTo>
                  <a:pt x="6108700" y="901700"/>
                </a:lnTo>
                <a:lnTo>
                  <a:pt x="6121400" y="901700"/>
                </a:lnTo>
                <a:lnTo>
                  <a:pt x="6134100" y="876300"/>
                </a:lnTo>
                <a:close/>
              </a:path>
              <a:path w="6172200" h="927100">
                <a:moveTo>
                  <a:pt x="50800" y="50800"/>
                </a:moveTo>
                <a:lnTo>
                  <a:pt x="25400" y="63500"/>
                </a:lnTo>
                <a:lnTo>
                  <a:pt x="25400" y="76200"/>
                </a:lnTo>
                <a:lnTo>
                  <a:pt x="0" y="127000"/>
                </a:lnTo>
                <a:lnTo>
                  <a:pt x="0" y="800100"/>
                </a:lnTo>
                <a:lnTo>
                  <a:pt x="25400" y="850900"/>
                </a:lnTo>
                <a:lnTo>
                  <a:pt x="25400" y="863600"/>
                </a:lnTo>
                <a:lnTo>
                  <a:pt x="50800" y="876300"/>
                </a:lnTo>
                <a:lnTo>
                  <a:pt x="12700" y="800100"/>
                </a:lnTo>
                <a:lnTo>
                  <a:pt x="12700" y="127000"/>
                </a:lnTo>
                <a:lnTo>
                  <a:pt x="50800" y="50800"/>
                </a:lnTo>
                <a:close/>
              </a:path>
              <a:path w="6172200" h="927100">
                <a:moveTo>
                  <a:pt x="6172200" y="800100"/>
                </a:moveTo>
                <a:lnTo>
                  <a:pt x="6134100" y="876300"/>
                </a:lnTo>
                <a:lnTo>
                  <a:pt x="6159500" y="863600"/>
                </a:lnTo>
                <a:lnTo>
                  <a:pt x="6159500" y="850900"/>
                </a:lnTo>
                <a:lnTo>
                  <a:pt x="6172200" y="825500"/>
                </a:lnTo>
                <a:lnTo>
                  <a:pt x="6172200" y="800100"/>
                </a:lnTo>
                <a:close/>
              </a:path>
              <a:path w="6172200" h="927100">
                <a:moveTo>
                  <a:pt x="6134100" y="50800"/>
                </a:moveTo>
                <a:lnTo>
                  <a:pt x="6172200" y="127000"/>
                </a:lnTo>
                <a:lnTo>
                  <a:pt x="6172200" y="101600"/>
                </a:lnTo>
                <a:lnTo>
                  <a:pt x="6159500" y="76200"/>
                </a:lnTo>
                <a:lnTo>
                  <a:pt x="6159500" y="63500"/>
                </a:lnTo>
                <a:lnTo>
                  <a:pt x="6134100" y="50800"/>
                </a:lnTo>
                <a:close/>
              </a:path>
              <a:path w="6172200" h="927100">
                <a:moveTo>
                  <a:pt x="6057900" y="0"/>
                </a:moveTo>
                <a:lnTo>
                  <a:pt x="127000" y="0"/>
                </a:lnTo>
                <a:lnTo>
                  <a:pt x="76200" y="25400"/>
                </a:lnTo>
                <a:lnTo>
                  <a:pt x="63500" y="25400"/>
                </a:lnTo>
                <a:lnTo>
                  <a:pt x="50800" y="50800"/>
                </a:lnTo>
                <a:lnTo>
                  <a:pt x="127000" y="12700"/>
                </a:lnTo>
                <a:lnTo>
                  <a:pt x="6083300" y="12700"/>
                </a:lnTo>
                <a:lnTo>
                  <a:pt x="6057900" y="0"/>
                </a:lnTo>
                <a:close/>
              </a:path>
              <a:path w="6172200" h="927100">
                <a:moveTo>
                  <a:pt x="6083300" y="12700"/>
                </a:moveTo>
                <a:lnTo>
                  <a:pt x="6057900" y="12700"/>
                </a:lnTo>
                <a:lnTo>
                  <a:pt x="6134100" y="50800"/>
                </a:lnTo>
                <a:lnTo>
                  <a:pt x="6121400" y="25400"/>
                </a:lnTo>
                <a:lnTo>
                  <a:pt x="6108700" y="25400"/>
                </a:lnTo>
                <a:lnTo>
                  <a:pt x="6083300" y="12700"/>
                </a:lnTo>
                <a:close/>
              </a:path>
            </a:pathLst>
          </a:custGeom>
          <a:solidFill>
            <a:srgbClr val="B2B2B2">
              <a:alpha val="100000"/>
            </a:srgbClr>
          </a:solidFill>
          <a:ln w="9525">
            <a:noFill/>
          </a:ln>
        </p:spPr>
        <p:txBody>
          <a:bodyPr/>
          <a:p>
            <a:endParaRPr lang="en-US"/>
          </a:p>
        </p:txBody>
      </p:sp>
      <p:sp>
        <p:nvSpPr>
          <p:cNvPr id="66580" name="object 36"/>
          <p:cNvSpPr txBox="1"/>
          <p:nvPr/>
        </p:nvSpPr>
        <p:spPr>
          <a:xfrm>
            <a:off x="3389313" y="2139950"/>
            <a:ext cx="5033962" cy="755650"/>
          </a:xfrm>
          <a:prstGeom prst="rect">
            <a:avLst/>
          </a:prstGeom>
          <a:noFill/>
          <a:ln w="9525">
            <a:noFill/>
          </a:ln>
        </p:spPr>
        <p:txBody>
          <a:bodyPr lIns="0" tIns="9118"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80975" lvl="0" indent="-169545" eaLnBrk="1" hangingPunct="1">
              <a:lnSpc>
                <a:spcPct val="101000"/>
              </a:lnSpc>
              <a:spcBef>
                <a:spcPts val="75"/>
              </a:spcBef>
              <a:buFontTx/>
              <a:buNone/>
            </a:pPr>
            <a:r>
              <a:rPr lang="en-US" altLang="en-US" sz="2400" b="1" dirty="0">
                <a:latin typeface="Times New Roman" panose="02020603050405020304" pitchFamily="18" charset="0"/>
                <a:cs typeface="Times New Roman" panose="02020603050405020304" pitchFamily="18" charset="0"/>
              </a:rPr>
              <a:t>Xóa bỏ chế độ tư hữu TBCN,  thiết lập công hữu về TLSX</a:t>
            </a:r>
            <a:endParaRPr lang="en-US" altLang="en-US" sz="2400" b="1" dirty="0">
              <a:latin typeface="Times New Roman" panose="02020603050405020304" pitchFamily="18" charset="0"/>
              <a:ea typeface="Times New Roman" panose="02020603050405020304" pitchFamily="18" charset="0"/>
            </a:endParaRPr>
          </a:p>
        </p:txBody>
      </p:sp>
      <p:sp>
        <p:nvSpPr>
          <p:cNvPr id="66581" name="object 37"/>
          <p:cNvSpPr/>
          <p:nvPr/>
        </p:nvSpPr>
        <p:spPr>
          <a:xfrm>
            <a:off x="2401888" y="1860550"/>
            <a:ext cx="692150" cy="1265238"/>
          </a:xfrm>
          <a:prstGeom prst="rect">
            <a:avLst/>
          </a:prstGeom>
          <a:blipFill rotWithShape="1">
            <a:blip r:embed="rId5"/>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582" name="object 38"/>
          <p:cNvSpPr/>
          <p:nvPr/>
        </p:nvSpPr>
        <p:spPr>
          <a:xfrm>
            <a:off x="3394075" y="2913063"/>
            <a:ext cx="5321300" cy="852487"/>
          </a:xfrm>
          <a:custGeom>
            <a:avLst/>
            <a:gdLst/>
            <a:ahLst/>
            <a:cxnLst>
              <a:cxn ang="0">
                <a:pos x="82" y="1126"/>
              </a:cxn>
              <a:cxn ang="0">
                <a:pos x="0" y="1126"/>
              </a:cxn>
              <a:cxn ang="0">
                <a:pos x="56" y="1196"/>
              </a:cxn>
              <a:cxn ang="0">
                <a:pos x="82" y="1206"/>
              </a:cxn>
              <a:cxn ang="0">
                <a:pos x="82" y="1126"/>
              </a:cxn>
              <a:cxn ang="0">
                <a:pos x="36789" y="0"/>
              </a:cxn>
              <a:cxn ang="0">
                <a:pos x="1063" y="0"/>
              </a:cxn>
              <a:cxn ang="0">
                <a:pos x="786" y="9"/>
              </a:cxn>
              <a:cxn ang="0">
                <a:pos x="533" y="32"/>
              </a:cxn>
              <a:cxn ang="0">
                <a:pos x="316" y="68"/>
              </a:cxn>
              <a:cxn ang="0">
                <a:pos x="148" y="115"/>
              </a:cxn>
              <a:cxn ang="0">
                <a:pos x="38" y="170"/>
              </a:cxn>
              <a:cxn ang="0">
                <a:pos x="0" y="228"/>
              </a:cxn>
              <a:cxn ang="0">
                <a:pos x="0" y="1126"/>
              </a:cxn>
              <a:cxn ang="0">
                <a:pos x="37145" y="16"/>
              </a:cxn>
              <a:cxn ang="0">
                <a:pos x="37109" y="12"/>
              </a:cxn>
              <a:cxn ang="0">
                <a:pos x="36789" y="0"/>
              </a:cxn>
              <a:cxn ang="0">
                <a:pos x="37671" y="1219"/>
              </a:cxn>
              <a:cxn ang="0">
                <a:pos x="37604" y="1232"/>
              </a:cxn>
              <a:cxn ang="0">
                <a:pos x="37523" y="1267"/>
              </a:cxn>
              <a:cxn ang="0">
                <a:pos x="37442" y="1284"/>
              </a:cxn>
              <a:cxn ang="0">
                <a:pos x="37115" y="1320"/>
              </a:cxn>
              <a:cxn ang="0">
                <a:pos x="1057" y="1336"/>
              </a:cxn>
              <a:cxn ang="0">
                <a:pos x="1063" y="1337"/>
              </a:cxn>
              <a:cxn ang="0">
                <a:pos x="36789" y="1337"/>
              </a:cxn>
              <a:cxn ang="0">
                <a:pos x="37109" y="1327"/>
              </a:cxn>
              <a:cxn ang="0">
                <a:pos x="37380" y="1299"/>
              </a:cxn>
              <a:cxn ang="0">
                <a:pos x="37589" y="1253"/>
              </a:cxn>
              <a:cxn ang="0">
                <a:pos x="37671" y="1219"/>
              </a:cxn>
              <a:cxn ang="0">
                <a:pos x="326" y="1267"/>
              </a:cxn>
              <a:cxn ang="0">
                <a:pos x="277" y="1267"/>
              </a:cxn>
              <a:cxn ang="0">
                <a:pos x="442" y="1299"/>
              </a:cxn>
              <a:cxn ang="0">
                <a:pos x="733" y="1327"/>
              </a:cxn>
              <a:cxn ang="0">
                <a:pos x="736" y="1327"/>
              </a:cxn>
              <a:cxn ang="0">
                <a:pos x="736" y="1320"/>
              </a:cxn>
              <a:cxn ang="0">
                <a:pos x="409" y="1284"/>
              </a:cxn>
              <a:cxn ang="0">
                <a:pos x="326" y="1267"/>
              </a:cxn>
              <a:cxn ang="0">
                <a:pos x="163" y="1214"/>
              </a:cxn>
              <a:cxn ang="0">
                <a:pos x="105" y="1214"/>
              </a:cxn>
              <a:cxn ang="0">
                <a:pos x="208" y="1253"/>
              </a:cxn>
              <a:cxn ang="0">
                <a:pos x="245" y="1261"/>
              </a:cxn>
              <a:cxn ang="0">
                <a:pos x="245" y="1232"/>
              </a:cxn>
              <a:cxn ang="0">
                <a:pos x="163" y="1214"/>
              </a:cxn>
            </a:cxnLst>
            <a:pathLst>
              <a:path w="5852795" h="965200">
                <a:moveTo>
                  <a:pt x="12700" y="812800"/>
                </a:moveTo>
                <a:lnTo>
                  <a:pt x="0" y="812800"/>
                </a:lnTo>
                <a:lnTo>
                  <a:pt x="8636" y="862787"/>
                </a:lnTo>
                <a:lnTo>
                  <a:pt x="12700" y="869946"/>
                </a:lnTo>
                <a:lnTo>
                  <a:pt x="12700" y="812800"/>
                </a:lnTo>
                <a:close/>
              </a:path>
              <a:path w="5852795" h="965200">
                <a:moveTo>
                  <a:pt x="5715000" y="0"/>
                </a:moveTo>
                <a:lnTo>
                  <a:pt x="165100" y="0"/>
                </a:lnTo>
                <a:lnTo>
                  <a:pt x="122002" y="6056"/>
                </a:lnTo>
                <a:lnTo>
                  <a:pt x="82785" y="23048"/>
                </a:lnTo>
                <a:lnTo>
                  <a:pt x="49212" y="49212"/>
                </a:lnTo>
                <a:lnTo>
                  <a:pt x="23048" y="82785"/>
                </a:lnTo>
                <a:lnTo>
                  <a:pt x="6056" y="122002"/>
                </a:lnTo>
                <a:lnTo>
                  <a:pt x="0" y="165100"/>
                </a:lnTo>
                <a:lnTo>
                  <a:pt x="0" y="812800"/>
                </a:lnTo>
                <a:lnTo>
                  <a:pt x="5770477" y="11752"/>
                </a:lnTo>
                <a:lnTo>
                  <a:pt x="5764987" y="8636"/>
                </a:lnTo>
                <a:lnTo>
                  <a:pt x="5715000" y="0"/>
                </a:lnTo>
                <a:close/>
              </a:path>
              <a:path w="5852795" h="965200">
                <a:moveTo>
                  <a:pt x="5852189" y="878810"/>
                </a:moveTo>
                <a:lnTo>
                  <a:pt x="5842000" y="889000"/>
                </a:lnTo>
                <a:lnTo>
                  <a:pt x="5829300" y="914400"/>
                </a:lnTo>
                <a:lnTo>
                  <a:pt x="5816600" y="927100"/>
                </a:lnTo>
                <a:lnTo>
                  <a:pt x="5765800" y="952500"/>
                </a:lnTo>
                <a:lnTo>
                  <a:pt x="164311" y="965087"/>
                </a:lnTo>
                <a:lnTo>
                  <a:pt x="165100" y="965200"/>
                </a:lnTo>
                <a:lnTo>
                  <a:pt x="5715000" y="965200"/>
                </a:lnTo>
                <a:lnTo>
                  <a:pt x="5764987" y="957884"/>
                </a:lnTo>
                <a:lnTo>
                  <a:pt x="5807049" y="937158"/>
                </a:lnTo>
                <a:lnTo>
                  <a:pt x="5839358" y="904849"/>
                </a:lnTo>
                <a:lnTo>
                  <a:pt x="5852189" y="878810"/>
                </a:lnTo>
                <a:close/>
              </a:path>
              <a:path w="5852795" h="965200">
                <a:moveTo>
                  <a:pt x="50800" y="914400"/>
                </a:moveTo>
                <a:lnTo>
                  <a:pt x="43173" y="914400"/>
                </a:lnTo>
                <a:lnTo>
                  <a:pt x="68579" y="937158"/>
                </a:lnTo>
                <a:lnTo>
                  <a:pt x="113791" y="957884"/>
                </a:lnTo>
                <a:lnTo>
                  <a:pt x="114300" y="957957"/>
                </a:lnTo>
                <a:lnTo>
                  <a:pt x="114300" y="952500"/>
                </a:lnTo>
                <a:lnTo>
                  <a:pt x="63500" y="927100"/>
                </a:lnTo>
                <a:lnTo>
                  <a:pt x="50800" y="914400"/>
                </a:lnTo>
                <a:close/>
              </a:path>
              <a:path w="5852795" h="965200">
                <a:moveTo>
                  <a:pt x="25400" y="876300"/>
                </a:moveTo>
                <a:lnTo>
                  <a:pt x="16306" y="876300"/>
                </a:lnTo>
                <a:lnTo>
                  <a:pt x="32512" y="904849"/>
                </a:lnTo>
                <a:lnTo>
                  <a:pt x="38100" y="909855"/>
                </a:lnTo>
                <a:lnTo>
                  <a:pt x="38100" y="889000"/>
                </a:lnTo>
                <a:lnTo>
                  <a:pt x="25400" y="876300"/>
                </a:lnTo>
                <a:close/>
              </a:path>
            </a:pathLst>
          </a:custGeom>
          <a:solidFill>
            <a:srgbClr val="00FFFF">
              <a:alpha val="100000"/>
            </a:srgbClr>
          </a:solidFill>
          <a:ln w="9525">
            <a:noFill/>
          </a:ln>
        </p:spPr>
        <p:txBody>
          <a:bodyPr/>
          <a:p>
            <a:endParaRPr lang="en-US"/>
          </a:p>
        </p:txBody>
      </p:sp>
      <p:sp>
        <p:nvSpPr>
          <p:cNvPr id="66583" name="object 39"/>
          <p:cNvSpPr/>
          <p:nvPr/>
        </p:nvSpPr>
        <p:spPr>
          <a:xfrm>
            <a:off x="3394075" y="3630613"/>
            <a:ext cx="5334000" cy="134937"/>
          </a:xfrm>
          <a:custGeom>
            <a:avLst/>
            <a:gdLst/>
            <a:ahLst/>
            <a:cxnLst>
              <a:cxn ang="0">
                <a:pos x="82" y="0"/>
              </a:cxn>
              <a:cxn ang="0">
                <a:pos x="0" y="0"/>
              </a:cxn>
              <a:cxn ang="0">
                <a:pos x="82" y="20"/>
              </a:cxn>
              <a:cxn ang="0">
                <a:pos x="82" y="0"/>
              </a:cxn>
              <a:cxn ang="0">
                <a:pos x="37471" y="120"/>
              </a:cxn>
              <a:cxn ang="0">
                <a:pos x="37389" y="120"/>
              </a:cxn>
              <a:cxn ang="0">
                <a:pos x="37471" y="141"/>
              </a:cxn>
              <a:cxn ang="0">
                <a:pos x="37471" y="120"/>
              </a:cxn>
              <a:cxn ang="0">
                <a:pos x="37551" y="100"/>
              </a:cxn>
              <a:cxn ang="0">
                <a:pos x="37471" y="100"/>
              </a:cxn>
              <a:cxn ang="0">
                <a:pos x="37551" y="120"/>
              </a:cxn>
              <a:cxn ang="0">
                <a:pos x="37551" y="100"/>
              </a:cxn>
              <a:cxn ang="0">
                <a:pos x="244" y="120"/>
              </a:cxn>
              <a:cxn ang="0">
                <a:pos x="163" y="120"/>
              </a:cxn>
              <a:cxn ang="0">
                <a:pos x="244" y="141"/>
              </a:cxn>
              <a:cxn ang="0">
                <a:pos x="244" y="120"/>
              </a:cxn>
              <a:cxn ang="0">
                <a:pos x="37308" y="181"/>
              </a:cxn>
              <a:cxn ang="0">
                <a:pos x="37227" y="181"/>
              </a:cxn>
              <a:cxn ang="0">
                <a:pos x="37308" y="201"/>
              </a:cxn>
              <a:cxn ang="0">
                <a:pos x="37308" y="181"/>
              </a:cxn>
              <a:cxn ang="0">
                <a:pos x="37389" y="161"/>
              </a:cxn>
              <a:cxn ang="0">
                <a:pos x="37308" y="161"/>
              </a:cxn>
              <a:cxn ang="0">
                <a:pos x="37389" y="181"/>
              </a:cxn>
              <a:cxn ang="0">
                <a:pos x="37389" y="161"/>
              </a:cxn>
              <a:cxn ang="0">
                <a:pos x="37064" y="221"/>
              </a:cxn>
              <a:cxn ang="0">
                <a:pos x="36903" y="221"/>
              </a:cxn>
              <a:cxn ang="0">
                <a:pos x="37064" y="241"/>
              </a:cxn>
              <a:cxn ang="0">
                <a:pos x="37064" y="221"/>
              </a:cxn>
              <a:cxn ang="0">
                <a:pos x="37145" y="201"/>
              </a:cxn>
              <a:cxn ang="0">
                <a:pos x="37064" y="201"/>
              </a:cxn>
              <a:cxn ang="0">
                <a:pos x="37145" y="221"/>
              </a:cxn>
              <a:cxn ang="0">
                <a:pos x="37145" y="201"/>
              </a:cxn>
              <a:cxn ang="0">
                <a:pos x="732" y="221"/>
              </a:cxn>
              <a:cxn ang="0">
                <a:pos x="650" y="221"/>
              </a:cxn>
              <a:cxn ang="0">
                <a:pos x="732" y="241"/>
              </a:cxn>
              <a:cxn ang="0">
                <a:pos x="732" y="221"/>
              </a:cxn>
            </a:cxnLst>
            <a:pathLst>
              <a:path w="5867400" h="152400">
                <a:moveTo>
                  <a:pt x="12700" y="0"/>
                </a:moveTo>
                <a:lnTo>
                  <a:pt x="0" y="0"/>
                </a:lnTo>
                <a:lnTo>
                  <a:pt x="12700" y="12700"/>
                </a:lnTo>
                <a:lnTo>
                  <a:pt x="12700" y="0"/>
                </a:lnTo>
                <a:close/>
              </a:path>
              <a:path w="5867400" h="152400">
                <a:moveTo>
                  <a:pt x="5854700" y="76200"/>
                </a:moveTo>
                <a:lnTo>
                  <a:pt x="5842000" y="76200"/>
                </a:lnTo>
                <a:lnTo>
                  <a:pt x="5854700" y="88900"/>
                </a:lnTo>
                <a:lnTo>
                  <a:pt x="5854700" y="76200"/>
                </a:lnTo>
                <a:close/>
              </a:path>
              <a:path w="5867400" h="152400">
                <a:moveTo>
                  <a:pt x="5867400" y="63500"/>
                </a:moveTo>
                <a:lnTo>
                  <a:pt x="5854700" y="63500"/>
                </a:lnTo>
                <a:lnTo>
                  <a:pt x="5867400" y="76200"/>
                </a:lnTo>
                <a:lnTo>
                  <a:pt x="5867400" y="63500"/>
                </a:lnTo>
                <a:close/>
              </a:path>
              <a:path w="5867400" h="152400">
                <a:moveTo>
                  <a:pt x="38100" y="76200"/>
                </a:moveTo>
                <a:lnTo>
                  <a:pt x="25400" y="76200"/>
                </a:lnTo>
                <a:lnTo>
                  <a:pt x="38100" y="88900"/>
                </a:lnTo>
                <a:lnTo>
                  <a:pt x="38100" y="76200"/>
                </a:lnTo>
                <a:close/>
              </a:path>
              <a:path w="5867400" h="152400">
                <a:moveTo>
                  <a:pt x="5829300" y="114300"/>
                </a:moveTo>
                <a:lnTo>
                  <a:pt x="5816600" y="114300"/>
                </a:lnTo>
                <a:lnTo>
                  <a:pt x="5829300" y="127000"/>
                </a:lnTo>
                <a:lnTo>
                  <a:pt x="5829300" y="114300"/>
                </a:lnTo>
                <a:close/>
              </a:path>
              <a:path w="5867400" h="152400">
                <a:moveTo>
                  <a:pt x="5842000" y="101600"/>
                </a:moveTo>
                <a:lnTo>
                  <a:pt x="5829300" y="101600"/>
                </a:lnTo>
                <a:lnTo>
                  <a:pt x="5842000" y="114300"/>
                </a:lnTo>
                <a:lnTo>
                  <a:pt x="5842000" y="101600"/>
                </a:lnTo>
                <a:close/>
              </a:path>
              <a:path w="5867400" h="152400">
                <a:moveTo>
                  <a:pt x="5791200" y="139700"/>
                </a:moveTo>
                <a:lnTo>
                  <a:pt x="5765800" y="139700"/>
                </a:lnTo>
                <a:lnTo>
                  <a:pt x="5791200" y="152400"/>
                </a:lnTo>
                <a:lnTo>
                  <a:pt x="5791200" y="139700"/>
                </a:lnTo>
                <a:close/>
              </a:path>
              <a:path w="5867400" h="152400">
                <a:moveTo>
                  <a:pt x="5803900" y="127000"/>
                </a:moveTo>
                <a:lnTo>
                  <a:pt x="5791200" y="127000"/>
                </a:lnTo>
                <a:lnTo>
                  <a:pt x="5803900" y="139700"/>
                </a:lnTo>
                <a:lnTo>
                  <a:pt x="5803900" y="127000"/>
                </a:lnTo>
                <a:close/>
              </a:path>
              <a:path w="5867400" h="152400">
                <a:moveTo>
                  <a:pt x="114300" y="139700"/>
                </a:moveTo>
                <a:lnTo>
                  <a:pt x="101600" y="139700"/>
                </a:lnTo>
                <a:lnTo>
                  <a:pt x="114300" y="152400"/>
                </a:lnTo>
                <a:lnTo>
                  <a:pt x="114300" y="139700"/>
                </a:lnTo>
                <a:close/>
              </a:path>
            </a:pathLst>
          </a:custGeom>
          <a:solidFill>
            <a:srgbClr val="00FFFF">
              <a:alpha val="100000"/>
            </a:srgbClr>
          </a:solidFill>
          <a:ln w="9525">
            <a:noFill/>
          </a:ln>
        </p:spPr>
        <p:txBody>
          <a:bodyPr/>
          <a:p>
            <a:endParaRPr lang="en-US"/>
          </a:p>
        </p:txBody>
      </p:sp>
      <p:sp>
        <p:nvSpPr>
          <p:cNvPr id="66584" name="object 40"/>
          <p:cNvSpPr/>
          <p:nvPr/>
        </p:nvSpPr>
        <p:spPr>
          <a:xfrm>
            <a:off x="3394075" y="2913063"/>
            <a:ext cx="5334000" cy="863600"/>
          </a:xfrm>
          <a:custGeom>
            <a:avLst/>
            <a:gdLst/>
            <a:ahLst/>
            <a:cxnLst>
              <a:cxn ang="0">
                <a:pos x="894" y="1329"/>
              </a:cxn>
              <a:cxn ang="0">
                <a:pos x="36576" y="1346"/>
              </a:cxn>
              <a:cxn ang="0">
                <a:pos x="487" y="1294"/>
              </a:cxn>
              <a:cxn ang="0">
                <a:pos x="650" y="1329"/>
              </a:cxn>
              <a:cxn ang="0">
                <a:pos x="732" y="1311"/>
              </a:cxn>
              <a:cxn ang="0">
                <a:pos x="487" y="1294"/>
              </a:cxn>
              <a:cxn ang="0">
                <a:pos x="732" y="1329"/>
              </a:cxn>
              <a:cxn ang="0">
                <a:pos x="1055" y="1329"/>
              </a:cxn>
              <a:cxn ang="0">
                <a:pos x="36983" y="1311"/>
              </a:cxn>
              <a:cxn ang="0">
                <a:pos x="36576" y="1329"/>
              </a:cxn>
              <a:cxn ang="0">
                <a:pos x="37145" y="1311"/>
              </a:cxn>
              <a:cxn ang="0">
                <a:pos x="325" y="1258"/>
              </a:cxn>
              <a:cxn ang="0">
                <a:pos x="325" y="1276"/>
              </a:cxn>
              <a:cxn ang="0">
                <a:pos x="460" y="1282"/>
              </a:cxn>
              <a:cxn ang="0">
                <a:pos x="325" y="1258"/>
              </a:cxn>
              <a:cxn ang="0">
                <a:pos x="37471" y="1205"/>
              </a:cxn>
              <a:cxn ang="0">
                <a:pos x="37308" y="1258"/>
              </a:cxn>
              <a:cxn ang="0">
                <a:pos x="37172" y="1282"/>
              </a:cxn>
              <a:cxn ang="0">
                <a:pos x="37308" y="1276"/>
              </a:cxn>
              <a:cxn ang="0">
                <a:pos x="37551" y="1205"/>
              </a:cxn>
              <a:cxn ang="0">
                <a:pos x="82" y="1205"/>
              </a:cxn>
              <a:cxn ang="0">
                <a:pos x="244" y="1258"/>
              </a:cxn>
              <a:cxn ang="0">
                <a:pos x="163" y="1205"/>
              </a:cxn>
              <a:cxn ang="0">
                <a:pos x="0" y="1119"/>
              </a:cxn>
              <a:cxn ang="0">
                <a:pos x="82" y="1205"/>
              </a:cxn>
              <a:cxn ang="0">
                <a:pos x="36740" y="0"/>
              </a:cxn>
              <a:cxn ang="0">
                <a:pos x="487" y="34"/>
              </a:cxn>
              <a:cxn ang="0">
                <a:pos x="0" y="174"/>
              </a:cxn>
              <a:cxn ang="0">
                <a:pos x="82" y="1117"/>
              </a:cxn>
              <a:cxn ang="0">
                <a:pos x="244" y="104"/>
              </a:cxn>
              <a:cxn ang="0">
                <a:pos x="650" y="34"/>
              </a:cxn>
              <a:cxn ang="0">
                <a:pos x="36888" y="18"/>
              </a:cxn>
              <a:cxn ang="0">
                <a:pos x="36740" y="0"/>
              </a:cxn>
              <a:cxn ang="0">
                <a:pos x="37471" y="104"/>
              </a:cxn>
              <a:cxn ang="0">
                <a:pos x="36983" y="18"/>
              </a:cxn>
              <a:cxn ang="0">
                <a:pos x="36740" y="18"/>
              </a:cxn>
              <a:cxn ang="0">
                <a:pos x="36888" y="18"/>
              </a:cxn>
              <a:cxn ang="0">
                <a:pos x="36955" y="16"/>
              </a:cxn>
              <a:cxn ang="0">
                <a:pos x="36963" y="16"/>
              </a:cxn>
              <a:cxn ang="0">
                <a:pos x="36740" y="0"/>
              </a:cxn>
              <a:cxn ang="0">
                <a:pos x="36963" y="16"/>
              </a:cxn>
            </a:cxnLst>
            <a:pathLst>
              <a:path w="5867400" h="977900">
                <a:moveTo>
                  <a:pt x="5740400" y="965200"/>
                </a:moveTo>
                <a:lnTo>
                  <a:pt x="139700" y="965200"/>
                </a:lnTo>
                <a:lnTo>
                  <a:pt x="165100" y="977900"/>
                </a:lnTo>
                <a:lnTo>
                  <a:pt x="5715000" y="977900"/>
                </a:lnTo>
                <a:lnTo>
                  <a:pt x="5740400" y="965200"/>
                </a:lnTo>
                <a:close/>
              </a:path>
              <a:path w="5867400" h="977900">
                <a:moveTo>
                  <a:pt x="76200" y="939800"/>
                </a:moveTo>
                <a:lnTo>
                  <a:pt x="76314" y="952557"/>
                </a:lnTo>
                <a:lnTo>
                  <a:pt x="101600" y="965200"/>
                </a:lnTo>
                <a:lnTo>
                  <a:pt x="114300" y="965200"/>
                </a:lnTo>
                <a:lnTo>
                  <a:pt x="114300" y="952500"/>
                </a:lnTo>
                <a:lnTo>
                  <a:pt x="101600" y="952500"/>
                </a:lnTo>
                <a:lnTo>
                  <a:pt x="76200" y="939800"/>
                </a:lnTo>
                <a:close/>
              </a:path>
              <a:path w="5867400" h="977900">
                <a:moveTo>
                  <a:pt x="164872" y="965086"/>
                </a:moveTo>
                <a:lnTo>
                  <a:pt x="114300" y="965200"/>
                </a:lnTo>
                <a:lnTo>
                  <a:pt x="165100" y="965200"/>
                </a:lnTo>
                <a:lnTo>
                  <a:pt x="164872" y="965086"/>
                </a:lnTo>
                <a:close/>
              </a:path>
              <a:path w="5867400" h="977900">
                <a:moveTo>
                  <a:pt x="5803900" y="939800"/>
                </a:moveTo>
                <a:lnTo>
                  <a:pt x="5778500" y="952500"/>
                </a:lnTo>
                <a:lnTo>
                  <a:pt x="5740285" y="952557"/>
                </a:lnTo>
                <a:lnTo>
                  <a:pt x="5715000" y="965200"/>
                </a:lnTo>
                <a:lnTo>
                  <a:pt x="5778500" y="965200"/>
                </a:lnTo>
                <a:lnTo>
                  <a:pt x="5803785" y="952557"/>
                </a:lnTo>
                <a:lnTo>
                  <a:pt x="5803900" y="939800"/>
                </a:lnTo>
                <a:close/>
              </a:path>
              <a:path w="5867400" h="977900">
                <a:moveTo>
                  <a:pt x="50800" y="914400"/>
                </a:moveTo>
                <a:lnTo>
                  <a:pt x="38100" y="914400"/>
                </a:lnTo>
                <a:lnTo>
                  <a:pt x="50800" y="927100"/>
                </a:lnTo>
                <a:lnTo>
                  <a:pt x="76200" y="939800"/>
                </a:lnTo>
                <a:lnTo>
                  <a:pt x="71966" y="931333"/>
                </a:lnTo>
                <a:lnTo>
                  <a:pt x="63500" y="927100"/>
                </a:lnTo>
                <a:lnTo>
                  <a:pt x="50800" y="914400"/>
                </a:lnTo>
                <a:close/>
              </a:path>
              <a:path w="5867400" h="977900">
                <a:moveTo>
                  <a:pt x="5867400" y="876300"/>
                </a:moveTo>
                <a:lnTo>
                  <a:pt x="5854700" y="876300"/>
                </a:lnTo>
                <a:lnTo>
                  <a:pt x="5842000" y="889000"/>
                </a:lnTo>
                <a:lnTo>
                  <a:pt x="5829300" y="914400"/>
                </a:lnTo>
                <a:lnTo>
                  <a:pt x="5816600" y="927100"/>
                </a:lnTo>
                <a:lnTo>
                  <a:pt x="5808133" y="931333"/>
                </a:lnTo>
                <a:lnTo>
                  <a:pt x="5803900" y="939800"/>
                </a:lnTo>
                <a:lnTo>
                  <a:pt x="5829300" y="927100"/>
                </a:lnTo>
                <a:lnTo>
                  <a:pt x="5854700" y="901700"/>
                </a:lnTo>
                <a:lnTo>
                  <a:pt x="5867400" y="876300"/>
                </a:lnTo>
                <a:close/>
              </a:path>
              <a:path w="5867400" h="977900">
                <a:moveTo>
                  <a:pt x="25400" y="876300"/>
                </a:moveTo>
                <a:lnTo>
                  <a:pt x="12700" y="876300"/>
                </a:lnTo>
                <a:lnTo>
                  <a:pt x="25400" y="901700"/>
                </a:lnTo>
                <a:lnTo>
                  <a:pt x="38100" y="914400"/>
                </a:lnTo>
                <a:lnTo>
                  <a:pt x="38100" y="889000"/>
                </a:lnTo>
                <a:lnTo>
                  <a:pt x="25400" y="876300"/>
                </a:lnTo>
                <a:close/>
              </a:path>
              <a:path w="5867400" h="977900">
                <a:moveTo>
                  <a:pt x="12700" y="812800"/>
                </a:moveTo>
                <a:lnTo>
                  <a:pt x="0" y="812800"/>
                </a:lnTo>
                <a:lnTo>
                  <a:pt x="0" y="838200"/>
                </a:lnTo>
                <a:lnTo>
                  <a:pt x="12700" y="876300"/>
                </a:lnTo>
                <a:lnTo>
                  <a:pt x="12700" y="812800"/>
                </a:lnTo>
                <a:close/>
              </a:path>
              <a:path w="5867400" h="977900">
                <a:moveTo>
                  <a:pt x="5740400" y="0"/>
                </a:moveTo>
                <a:lnTo>
                  <a:pt x="127000" y="0"/>
                </a:lnTo>
                <a:lnTo>
                  <a:pt x="76200" y="25400"/>
                </a:lnTo>
                <a:lnTo>
                  <a:pt x="25400" y="76200"/>
                </a:lnTo>
                <a:lnTo>
                  <a:pt x="0" y="127000"/>
                </a:lnTo>
                <a:lnTo>
                  <a:pt x="0" y="812800"/>
                </a:lnTo>
                <a:lnTo>
                  <a:pt x="12700" y="811037"/>
                </a:lnTo>
                <a:lnTo>
                  <a:pt x="12700" y="127000"/>
                </a:lnTo>
                <a:lnTo>
                  <a:pt x="38100" y="76200"/>
                </a:lnTo>
                <a:lnTo>
                  <a:pt x="76200" y="38100"/>
                </a:lnTo>
                <a:lnTo>
                  <a:pt x="101600" y="25400"/>
                </a:lnTo>
                <a:lnTo>
                  <a:pt x="139700" y="12700"/>
                </a:lnTo>
                <a:lnTo>
                  <a:pt x="5763651" y="12700"/>
                </a:lnTo>
                <a:lnTo>
                  <a:pt x="5774134" y="11244"/>
                </a:lnTo>
                <a:lnTo>
                  <a:pt x="5740400" y="0"/>
                </a:lnTo>
                <a:close/>
              </a:path>
              <a:path w="5867400" h="977900">
                <a:moveTo>
                  <a:pt x="5778500" y="12700"/>
                </a:moveTo>
                <a:lnTo>
                  <a:pt x="5854700" y="76200"/>
                </a:lnTo>
                <a:lnTo>
                  <a:pt x="5803900" y="25400"/>
                </a:lnTo>
                <a:lnTo>
                  <a:pt x="5778500" y="12700"/>
                </a:lnTo>
                <a:close/>
              </a:path>
              <a:path w="5867400" h="977900">
                <a:moveTo>
                  <a:pt x="5763651" y="12700"/>
                </a:moveTo>
                <a:lnTo>
                  <a:pt x="5740400" y="12700"/>
                </a:lnTo>
                <a:lnTo>
                  <a:pt x="5747236" y="14978"/>
                </a:lnTo>
                <a:lnTo>
                  <a:pt x="5763651" y="12700"/>
                </a:lnTo>
                <a:close/>
              </a:path>
              <a:path w="5867400" h="977900">
                <a:moveTo>
                  <a:pt x="5775273" y="11086"/>
                </a:moveTo>
                <a:lnTo>
                  <a:pt x="5774134" y="11244"/>
                </a:lnTo>
                <a:lnTo>
                  <a:pt x="5778500" y="12700"/>
                </a:lnTo>
                <a:lnTo>
                  <a:pt x="5775273" y="11086"/>
                </a:lnTo>
                <a:close/>
              </a:path>
              <a:path w="5867400" h="977900">
                <a:moveTo>
                  <a:pt x="5753100" y="0"/>
                </a:moveTo>
                <a:lnTo>
                  <a:pt x="5740400" y="0"/>
                </a:lnTo>
                <a:lnTo>
                  <a:pt x="5774134" y="11244"/>
                </a:lnTo>
                <a:lnTo>
                  <a:pt x="5775273" y="11086"/>
                </a:lnTo>
                <a:lnTo>
                  <a:pt x="5753100" y="0"/>
                </a:lnTo>
                <a:close/>
              </a:path>
            </a:pathLst>
          </a:custGeom>
          <a:solidFill>
            <a:srgbClr val="B2B2B2">
              <a:alpha val="100000"/>
            </a:srgbClr>
          </a:solidFill>
          <a:ln w="9525">
            <a:noFill/>
          </a:ln>
        </p:spPr>
        <p:txBody>
          <a:bodyPr/>
          <a:p>
            <a:endParaRPr lang="en-US"/>
          </a:p>
        </p:txBody>
      </p:sp>
      <p:sp>
        <p:nvSpPr>
          <p:cNvPr id="66585" name="object 41"/>
          <p:cNvSpPr/>
          <p:nvPr/>
        </p:nvSpPr>
        <p:spPr>
          <a:xfrm>
            <a:off x="3394075" y="2913063"/>
            <a:ext cx="5334000" cy="863600"/>
          </a:xfrm>
          <a:custGeom>
            <a:avLst/>
            <a:gdLst/>
            <a:ahLst/>
            <a:cxnLst>
              <a:cxn ang="0">
                <a:pos x="894" y="0"/>
              </a:cxn>
              <a:cxn ang="0">
                <a:pos x="813" y="0"/>
              </a:cxn>
              <a:cxn ang="0">
                <a:pos x="894" y="18"/>
              </a:cxn>
              <a:cxn ang="0">
                <a:pos x="894" y="0"/>
              </a:cxn>
              <a:cxn ang="0">
                <a:pos x="36821" y="0"/>
              </a:cxn>
              <a:cxn ang="0">
                <a:pos x="36740" y="0"/>
              </a:cxn>
              <a:cxn ang="0">
                <a:pos x="36821" y="18"/>
              </a:cxn>
              <a:cxn ang="0">
                <a:pos x="36821" y="0"/>
              </a:cxn>
              <a:cxn ang="0">
                <a:pos x="37551" y="122"/>
              </a:cxn>
              <a:cxn ang="0">
                <a:pos x="37471" y="122"/>
              </a:cxn>
              <a:cxn ang="0">
                <a:pos x="37551" y="140"/>
              </a:cxn>
              <a:cxn ang="0">
                <a:pos x="37551" y="122"/>
              </a:cxn>
              <a:cxn ang="0">
                <a:pos x="82" y="174"/>
              </a:cxn>
              <a:cxn ang="0">
                <a:pos x="0" y="174"/>
              </a:cxn>
              <a:cxn ang="0">
                <a:pos x="0" y="227"/>
              </a:cxn>
              <a:cxn ang="0">
                <a:pos x="82" y="174"/>
              </a:cxn>
              <a:cxn ang="0">
                <a:pos x="82" y="1119"/>
              </a:cxn>
              <a:cxn ang="0">
                <a:pos x="0" y="1119"/>
              </a:cxn>
              <a:cxn ang="0">
                <a:pos x="0" y="1171"/>
              </a:cxn>
              <a:cxn ang="0">
                <a:pos x="82" y="1119"/>
              </a:cxn>
              <a:cxn ang="0">
                <a:pos x="406" y="1276"/>
              </a:cxn>
              <a:cxn ang="0">
                <a:pos x="325" y="1276"/>
              </a:cxn>
              <a:cxn ang="0">
                <a:pos x="406" y="1294"/>
              </a:cxn>
              <a:cxn ang="0">
                <a:pos x="406" y="1276"/>
              </a:cxn>
              <a:cxn ang="0">
                <a:pos x="325" y="1258"/>
              </a:cxn>
              <a:cxn ang="0">
                <a:pos x="244" y="1258"/>
              </a:cxn>
              <a:cxn ang="0">
                <a:pos x="325" y="1276"/>
              </a:cxn>
              <a:cxn ang="0">
                <a:pos x="325" y="1258"/>
              </a:cxn>
              <a:cxn ang="0">
                <a:pos x="244" y="1224"/>
              </a:cxn>
              <a:cxn ang="0">
                <a:pos x="163" y="1224"/>
              </a:cxn>
              <a:cxn ang="0">
                <a:pos x="163" y="1258"/>
              </a:cxn>
              <a:cxn ang="0">
                <a:pos x="244" y="1224"/>
              </a:cxn>
              <a:cxn ang="0">
                <a:pos x="163" y="1205"/>
              </a:cxn>
              <a:cxn ang="0">
                <a:pos x="82" y="1205"/>
              </a:cxn>
              <a:cxn ang="0">
                <a:pos x="163" y="1224"/>
              </a:cxn>
              <a:cxn ang="0">
                <a:pos x="163" y="1205"/>
              </a:cxn>
              <a:cxn ang="0">
                <a:pos x="37308" y="1276"/>
              </a:cxn>
              <a:cxn ang="0">
                <a:pos x="37227" y="1276"/>
              </a:cxn>
              <a:cxn ang="0">
                <a:pos x="37308" y="1294"/>
              </a:cxn>
              <a:cxn ang="0">
                <a:pos x="37308" y="1276"/>
              </a:cxn>
              <a:cxn ang="0">
                <a:pos x="37389" y="1258"/>
              </a:cxn>
              <a:cxn ang="0">
                <a:pos x="37308" y="1258"/>
              </a:cxn>
              <a:cxn ang="0">
                <a:pos x="37389" y="1276"/>
              </a:cxn>
              <a:cxn ang="0">
                <a:pos x="37389" y="1258"/>
              </a:cxn>
              <a:cxn ang="0">
                <a:pos x="37551" y="1205"/>
              </a:cxn>
              <a:cxn ang="0">
                <a:pos x="37471" y="1205"/>
              </a:cxn>
              <a:cxn ang="0">
                <a:pos x="37389" y="1224"/>
              </a:cxn>
              <a:cxn ang="0">
                <a:pos x="37389" y="1258"/>
              </a:cxn>
              <a:cxn ang="0">
                <a:pos x="37471" y="1242"/>
              </a:cxn>
              <a:cxn ang="0">
                <a:pos x="37551" y="1205"/>
              </a:cxn>
              <a:cxn ang="0">
                <a:pos x="732" y="1311"/>
              </a:cxn>
              <a:cxn ang="0">
                <a:pos x="487" y="1311"/>
              </a:cxn>
              <a:cxn ang="0">
                <a:pos x="732" y="1329"/>
              </a:cxn>
              <a:cxn ang="0">
                <a:pos x="732" y="1311"/>
              </a:cxn>
              <a:cxn ang="0">
                <a:pos x="37145" y="1311"/>
              </a:cxn>
              <a:cxn ang="0">
                <a:pos x="36903" y="1311"/>
              </a:cxn>
              <a:cxn ang="0">
                <a:pos x="37145" y="1329"/>
              </a:cxn>
              <a:cxn ang="0">
                <a:pos x="37145" y="1311"/>
              </a:cxn>
              <a:cxn ang="0">
                <a:pos x="36740" y="1329"/>
              </a:cxn>
              <a:cxn ang="0">
                <a:pos x="894" y="1329"/>
              </a:cxn>
              <a:cxn ang="0">
                <a:pos x="36740" y="1346"/>
              </a:cxn>
              <a:cxn ang="0">
                <a:pos x="36740" y="1329"/>
              </a:cxn>
            </a:cxnLst>
            <a:pathLst>
              <a:path w="5867400" h="977900">
                <a:moveTo>
                  <a:pt x="139700" y="0"/>
                </a:moveTo>
                <a:lnTo>
                  <a:pt x="127000" y="0"/>
                </a:lnTo>
                <a:lnTo>
                  <a:pt x="139700" y="12700"/>
                </a:lnTo>
                <a:lnTo>
                  <a:pt x="139700" y="0"/>
                </a:lnTo>
                <a:close/>
              </a:path>
              <a:path w="5867400" h="977900">
                <a:moveTo>
                  <a:pt x="5753100" y="0"/>
                </a:moveTo>
                <a:lnTo>
                  <a:pt x="5740400" y="0"/>
                </a:lnTo>
                <a:lnTo>
                  <a:pt x="5753100" y="12700"/>
                </a:lnTo>
                <a:lnTo>
                  <a:pt x="5753100" y="0"/>
                </a:lnTo>
                <a:close/>
              </a:path>
              <a:path w="5867400" h="977900">
                <a:moveTo>
                  <a:pt x="5867400" y="88900"/>
                </a:moveTo>
                <a:lnTo>
                  <a:pt x="5854700" y="88900"/>
                </a:lnTo>
                <a:lnTo>
                  <a:pt x="5867400" y="101600"/>
                </a:lnTo>
                <a:lnTo>
                  <a:pt x="5867400" y="88900"/>
                </a:lnTo>
                <a:close/>
              </a:path>
              <a:path w="5867400" h="977900">
                <a:moveTo>
                  <a:pt x="12700" y="127000"/>
                </a:moveTo>
                <a:lnTo>
                  <a:pt x="0" y="127000"/>
                </a:lnTo>
                <a:lnTo>
                  <a:pt x="0" y="165100"/>
                </a:lnTo>
                <a:lnTo>
                  <a:pt x="12700" y="127000"/>
                </a:lnTo>
                <a:close/>
              </a:path>
              <a:path w="5867400" h="977900">
                <a:moveTo>
                  <a:pt x="12700" y="812800"/>
                </a:moveTo>
                <a:lnTo>
                  <a:pt x="0" y="812800"/>
                </a:lnTo>
                <a:lnTo>
                  <a:pt x="0" y="850900"/>
                </a:lnTo>
                <a:lnTo>
                  <a:pt x="12700" y="812800"/>
                </a:lnTo>
                <a:close/>
              </a:path>
              <a:path w="5867400" h="977900">
                <a:moveTo>
                  <a:pt x="63500" y="927100"/>
                </a:moveTo>
                <a:lnTo>
                  <a:pt x="50800" y="927100"/>
                </a:lnTo>
                <a:lnTo>
                  <a:pt x="63500" y="939800"/>
                </a:lnTo>
                <a:lnTo>
                  <a:pt x="63500" y="927100"/>
                </a:lnTo>
                <a:close/>
              </a:path>
              <a:path w="5867400" h="977900">
                <a:moveTo>
                  <a:pt x="50800" y="914400"/>
                </a:moveTo>
                <a:lnTo>
                  <a:pt x="38100" y="914400"/>
                </a:lnTo>
                <a:lnTo>
                  <a:pt x="50800" y="927100"/>
                </a:lnTo>
                <a:lnTo>
                  <a:pt x="50800" y="914400"/>
                </a:lnTo>
                <a:close/>
              </a:path>
              <a:path w="5867400" h="977900">
                <a:moveTo>
                  <a:pt x="38100" y="889000"/>
                </a:moveTo>
                <a:lnTo>
                  <a:pt x="25400" y="889000"/>
                </a:lnTo>
                <a:lnTo>
                  <a:pt x="25400" y="914400"/>
                </a:lnTo>
                <a:lnTo>
                  <a:pt x="38100" y="889000"/>
                </a:lnTo>
                <a:close/>
              </a:path>
              <a:path w="5867400" h="977900">
                <a:moveTo>
                  <a:pt x="25400" y="876300"/>
                </a:moveTo>
                <a:lnTo>
                  <a:pt x="12700" y="876300"/>
                </a:lnTo>
                <a:lnTo>
                  <a:pt x="25400" y="889000"/>
                </a:lnTo>
                <a:lnTo>
                  <a:pt x="25400" y="876300"/>
                </a:lnTo>
                <a:close/>
              </a:path>
              <a:path w="5867400" h="977900">
                <a:moveTo>
                  <a:pt x="5829300" y="927100"/>
                </a:moveTo>
                <a:lnTo>
                  <a:pt x="5816600" y="927100"/>
                </a:lnTo>
                <a:lnTo>
                  <a:pt x="5829300" y="939800"/>
                </a:lnTo>
                <a:lnTo>
                  <a:pt x="5829300" y="927100"/>
                </a:lnTo>
                <a:close/>
              </a:path>
              <a:path w="5867400" h="977900">
                <a:moveTo>
                  <a:pt x="5842000" y="914400"/>
                </a:moveTo>
                <a:lnTo>
                  <a:pt x="5829300" y="914400"/>
                </a:lnTo>
                <a:lnTo>
                  <a:pt x="5842000" y="927100"/>
                </a:lnTo>
                <a:lnTo>
                  <a:pt x="5842000" y="914400"/>
                </a:lnTo>
                <a:close/>
              </a:path>
              <a:path w="5867400" h="977900">
                <a:moveTo>
                  <a:pt x="5867400" y="876300"/>
                </a:moveTo>
                <a:lnTo>
                  <a:pt x="5854700" y="876300"/>
                </a:lnTo>
                <a:lnTo>
                  <a:pt x="5842000" y="889000"/>
                </a:lnTo>
                <a:lnTo>
                  <a:pt x="5842000" y="914400"/>
                </a:lnTo>
                <a:lnTo>
                  <a:pt x="5854700" y="901700"/>
                </a:lnTo>
                <a:lnTo>
                  <a:pt x="5867400" y="876300"/>
                </a:lnTo>
                <a:close/>
              </a:path>
              <a:path w="5867400" h="977900">
                <a:moveTo>
                  <a:pt x="114300" y="952500"/>
                </a:moveTo>
                <a:lnTo>
                  <a:pt x="76200" y="952500"/>
                </a:lnTo>
                <a:lnTo>
                  <a:pt x="114300" y="965200"/>
                </a:lnTo>
                <a:lnTo>
                  <a:pt x="114300" y="952500"/>
                </a:lnTo>
                <a:close/>
              </a:path>
              <a:path w="5867400" h="977900">
                <a:moveTo>
                  <a:pt x="5803900" y="952500"/>
                </a:moveTo>
                <a:lnTo>
                  <a:pt x="5765800" y="952500"/>
                </a:lnTo>
                <a:lnTo>
                  <a:pt x="5803900" y="965200"/>
                </a:lnTo>
                <a:lnTo>
                  <a:pt x="5803900" y="952500"/>
                </a:lnTo>
                <a:close/>
              </a:path>
              <a:path w="5867400" h="977900">
                <a:moveTo>
                  <a:pt x="5740400" y="965200"/>
                </a:moveTo>
                <a:lnTo>
                  <a:pt x="139700" y="965200"/>
                </a:lnTo>
                <a:lnTo>
                  <a:pt x="5740400" y="977900"/>
                </a:lnTo>
                <a:lnTo>
                  <a:pt x="5740400" y="965200"/>
                </a:lnTo>
                <a:close/>
              </a:path>
            </a:pathLst>
          </a:custGeom>
          <a:solidFill>
            <a:srgbClr val="B2B2B2">
              <a:alpha val="100000"/>
            </a:srgbClr>
          </a:solidFill>
          <a:ln w="9525">
            <a:noFill/>
          </a:ln>
        </p:spPr>
        <p:txBody>
          <a:bodyPr/>
          <a:p>
            <a:endParaRPr lang="en-US"/>
          </a:p>
        </p:txBody>
      </p:sp>
      <p:sp>
        <p:nvSpPr>
          <p:cNvPr id="66586" name="object 42"/>
          <p:cNvSpPr/>
          <p:nvPr/>
        </p:nvSpPr>
        <p:spPr>
          <a:xfrm>
            <a:off x="3394075" y="2913063"/>
            <a:ext cx="5334000" cy="852487"/>
          </a:xfrm>
          <a:custGeom>
            <a:avLst/>
            <a:gdLst/>
            <a:ahLst/>
            <a:cxnLst>
              <a:cxn ang="0">
                <a:pos x="36576" y="0"/>
              </a:cxn>
              <a:cxn ang="0">
                <a:pos x="1056" y="0"/>
              </a:cxn>
              <a:cxn ang="0">
                <a:pos x="781" y="9"/>
              </a:cxn>
              <a:cxn ang="0">
                <a:pos x="530" y="32"/>
              </a:cxn>
              <a:cxn ang="0">
                <a:pos x="314" y="68"/>
              </a:cxn>
              <a:cxn ang="0">
                <a:pos x="146" y="115"/>
              </a:cxn>
              <a:cxn ang="0">
                <a:pos x="38" y="170"/>
              </a:cxn>
              <a:cxn ang="0">
                <a:pos x="0" y="228"/>
              </a:cxn>
              <a:cxn ang="0">
                <a:pos x="0" y="1126"/>
              </a:cxn>
              <a:cxn ang="0">
                <a:pos x="55" y="1196"/>
              </a:cxn>
              <a:cxn ang="0">
                <a:pos x="208" y="1253"/>
              </a:cxn>
              <a:cxn ang="0">
                <a:pos x="439" y="1299"/>
              </a:cxn>
              <a:cxn ang="0">
                <a:pos x="728" y="1327"/>
              </a:cxn>
              <a:cxn ang="0">
                <a:pos x="1056" y="1337"/>
              </a:cxn>
              <a:cxn ang="0">
                <a:pos x="36576" y="1337"/>
              </a:cxn>
              <a:cxn ang="0">
                <a:pos x="36896" y="1327"/>
              </a:cxn>
              <a:cxn ang="0">
                <a:pos x="37165" y="1299"/>
              </a:cxn>
              <a:cxn ang="0">
                <a:pos x="37373" y="1253"/>
              </a:cxn>
              <a:cxn ang="0">
                <a:pos x="37505" y="1196"/>
              </a:cxn>
              <a:cxn ang="0">
                <a:pos x="37551" y="1126"/>
              </a:cxn>
              <a:cxn ang="0">
                <a:pos x="37551" y="228"/>
              </a:cxn>
              <a:cxn ang="0">
                <a:pos x="37505" y="157"/>
              </a:cxn>
              <a:cxn ang="0">
                <a:pos x="37373" y="95"/>
              </a:cxn>
              <a:cxn ang="0">
                <a:pos x="37165" y="44"/>
              </a:cxn>
              <a:cxn ang="0">
                <a:pos x="36896" y="12"/>
              </a:cxn>
              <a:cxn ang="0">
                <a:pos x="36576" y="0"/>
              </a:cxn>
            </a:cxnLst>
            <a:pathLst>
              <a:path w="5867400" h="965200">
                <a:moveTo>
                  <a:pt x="5715000" y="0"/>
                </a:moveTo>
                <a:lnTo>
                  <a:pt x="165100" y="0"/>
                </a:lnTo>
                <a:lnTo>
                  <a:pt x="122002" y="6056"/>
                </a:lnTo>
                <a:lnTo>
                  <a:pt x="82785" y="23048"/>
                </a:lnTo>
                <a:lnTo>
                  <a:pt x="49212" y="49212"/>
                </a:lnTo>
                <a:lnTo>
                  <a:pt x="23048" y="82785"/>
                </a:lnTo>
                <a:lnTo>
                  <a:pt x="6056" y="122002"/>
                </a:lnTo>
                <a:lnTo>
                  <a:pt x="0" y="165100"/>
                </a:lnTo>
                <a:lnTo>
                  <a:pt x="0" y="812800"/>
                </a:lnTo>
                <a:lnTo>
                  <a:pt x="8636" y="862787"/>
                </a:lnTo>
                <a:lnTo>
                  <a:pt x="32512" y="904849"/>
                </a:lnTo>
                <a:lnTo>
                  <a:pt x="68579" y="937158"/>
                </a:lnTo>
                <a:lnTo>
                  <a:pt x="113791" y="957884"/>
                </a:lnTo>
                <a:lnTo>
                  <a:pt x="165100" y="965200"/>
                </a:lnTo>
                <a:lnTo>
                  <a:pt x="5715000" y="965200"/>
                </a:lnTo>
                <a:lnTo>
                  <a:pt x="5764987" y="957884"/>
                </a:lnTo>
                <a:lnTo>
                  <a:pt x="5807049" y="937158"/>
                </a:lnTo>
                <a:lnTo>
                  <a:pt x="5839358" y="904849"/>
                </a:lnTo>
                <a:lnTo>
                  <a:pt x="5860084" y="862787"/>
                </a:lnTo>
                <a:lnTo>
                  <a:pt x="5867400" y="812800"/>
                </a:lnTo>
                <a:lnTo>
                  <a:pt x="5867400" y="165100"/>
                </a:lnTo>
                <a:lnTo>
                  <a:pt x="5860084" y="113791"/>
                </a:lnTo>
                <a:lnTo>
                  <a:pt x="5839358" y="68579"/>
                </a:lnTo>
                <a:lnTo>
                  <a:pt x="5807049" y="32512"/>
                </a:lnTo>
                <a:lnTo>
                  <a:pt x="5764987" y="8636"/>
                </a:lnTo>
                <a:lnTo>
                  <a:pt x="5715000" y="0"/>
                </a:lnTo>
                <a:close/>
              </a:path>
            </a:pathLst>
          </a:custGeom>
          <a:solidFill>
            <a:srgbClr val="00FFFF">
              <a:alpha val="100000"/>
            </a:srgbClr>
          </a:solidFill>
          <a:ln w="9525">
            <a:noFill/>
          </a:ln>
        </p:spPr>
        <p:txBody>
          <a:bodyPr/>
          <a:p>
            <a:endParaRPr lang="en-US"/>
          </a:p>
        </p:txBody>
      </p:sp>
      <p:sp>
        <p:nvSpPr>
          <p:cNvPr id="66587" name="object 43"/>
          <p:cNvSpPr/>
          <p:nvPr/>
        </p:nvSpPr>
        <p:spPr>
          <a:xfrm>
            <a:off x="3394075" y="2913063"/>
            <a:ext cx="5334000" cy="863600"/>
          </a:xfrm>
          <a:custGeom>
            <a:avLst/>
            <a:gdLst/>
            <a:ahLst/>
            <a:cxnLst>
              <a:cxn ang="0">
                <a:pos x="36740" y="1329"/>
              </a:cxn>
              <a:cxn ang="0">
                <a:pos x="894" y="1329"/>
              </a:cxn>
              <a:cxn ang="0">
                <a:pos x="1056" y="1346"/>
              </a:cxn>
              <a:cxn ang="0">
                <a:pos x="36576" y="1346"/>
              </a:cxn>
              <a:cxn ang="0">
                <a:pos x="36740" y="1329"/>
              </a:cxn>
              <a:cxn ang="0">
                <a:pos x="487" y="1294"/>
              </a:cxn>
              <a:cxn ang="0">
                <a:pos x="487" y="1311"/>
              </a:cxn>
              <a:cxn ang="0">
                <a:pos x="650" y="1329"/>
              </a:cxn>
              <a:cxn ang="0">
                <a:pos x="1056" y="1329"/>
              </a:cxn>
              <a:cxn ang="0">
                <a:pos x="894" y="1311"/>
              </a:cxn>
              <a:cxn ang="0">
                <a:pos x="650" y="1311"/>
              </a:cxn>
              <a:cxn ang="0">
                <a:pos x="487" y="1294"/>
              </a:cxn>
              <a:cxn ang="0">
                <a:pos x="37145" y="1294"/>
              </a:cxn>
              <a:cxn ang="0">
                <a:pos x="36983" y="1311"/>
              </a:cxn>
              <a:cxn ang="0">
                <a:pos x="36740" y="1311"/>
              </a:cxn>
              <a:cxn ang="0">
                <a:pos x="36576" y="1329"/>
              </a:cxn>
              <a:cxn ang="0">
                <a:pos x="36983" y="1329"/>
              </a:cxn>
              <a:cxn ang="0">
                <a:pos x="37145" y="1311"/>
              </a:cxn>
              <a:cxn ang="0">
                <a:pos x="37145" y="1294"/>
              </a:cxn>
              <a:cxn ang="0">
                <a:pos x="36821" y="0"/>
              </a:cxn>
              <a:cxn ang="0">
                <a:pos x="813" y="0"/>
              </a:cxn>
              <a:cxn ang="0">
                <a:pos x="487" y="34"/>
              </a:cxn>
              <a:cxn ang="0">
                <a:pos x="163" y="104"/>
              </a:cxn>
              <a:cxn ang="0">
                <a:pos x="0" y="174"/>
              </a:cxn>
              <a:cxn ang="0">
                <a:pos x="0" y="1154"/>
              </a:cxn>
              <a:cxn ang="0">
                <a:pos x="82" y="1205"/>
              </a:cxn>
              <a:cxn ang="0">
                <a:pos x="163" y="1242"/>
              </a:cxn>
              <a:cxn ang="0">
                <a:pos x="325" y="1276"/>
              </a:cxn>
              <a:cxn ang="0">
                <a:pos x="487" y="1294"/>
              </a:cxn>
              <a:cxn ang="0">
                <a:pos x="406" y="1258"/>
              </a:cxn>
              <a:cxn ang="0">
                <a:pos x="244" y="1224"/>
              </a:cxn>
              <a:cxn ang="0">
                <a:pos x="82" y="1154"/>
              </a:cxn>
              <a:cxn ang="0">
                <a:pos x="82" y="174"/>
              </a:cxn>
              <a:cxn ang="0">
                <a:pos x="244" y="104"/>
              </a:cxn>
              <a:cxn ang="0">
                <a:pos x="487" y="52"/>
              </a:cxn>
              <a:cxn ang="0">
                <a:pos x="650" y="34"/>
              </a:cxn>
              <a:cxn ang="0">
                <a:pos x="894" y="18"/>
              </a:cxn>
              <a:cxn ang="0">
                <a:pos x="36983" y="18"/>
              </a:cxn>
              <a:cxn ang="0">
                <a:pos x="36821" y="0"/>
              </a:cxn>
              <a:cxn ang="0">
                <a:pos x="37551" y="1154"/>
              </a:cxn>
              <a:cxn ang="0">
                <a:pos x="37389" y="1224"/>
              </a:cxn>
              <a:cxn ang="0">
                <a:pos x="37227" y="1258"/>
              </a:cxn>
              <a:cxn ang="0">
                <a:pos x="37145" y="1294"/>
              </a:cxn>
              <a:cxn ang="0">
                <a:pos x="37308" y="1276"/>
              </a:cxn>
              <a:cxn ang="0">
                <a:pos x="37471" y="1242"/>
              </a:cxn>
              <a:cxn ang="0">
                <a:pos x="37551" y="1205"/>
              </a:cxn>
              <a:cxn ang="0">
                <a:pos x="37551" y="1154"/>
              </a:cxn>
              <a:cxn ang="0">
                <a:pos x="36983" y="18"/>
              </a:cxn>
              <a:cxn ang="0">
                <a:pos x="36740" y="18"/>
              </a:cxn>
              <a:cxn ang="0">
                <a:pos x="36983" y="34"/>
              </a:cxn>
              <a:cxn ang="0">
                <a:pos x="37145" y="52"/>
              </a:cxn>
              <a:cxn ang="0">
                <a:pos x="37389" y="104"/>
              </a:cxn>
              <a:cxn ang="0">
                <a:pos x="37551" y="174"/>
              </a:cxn>
              <a:cxn ang="0">
                <a:pos x="37551" y="140"/>
              </a:cxn>
              <a:cxn ang="0">
                <a:pos x="37471" y="104"/>
              </a:cxn>
              <a:cxn ang="0">
                <a:pos x="37145" y="34"/>
              </a:cxn>
              <a:cxn ang="0">
                <a:pos x="36983" y="18"/>
              </a:cxn>
            </a:cxnLst>
            <a:pathLst>
              <a:path w="5867400" h="977900">
                <a:moveTo>
                  <a:pt x="5740400" y="965200"/>
                </a:moveTo>
                <a:lnTo>
                  <a:pt x="139700" y="965200"/>
                </a:lnTo>
                <a:lnTo>
                  <a:pt x="165100" y="977900"/>
                </a:lnTo>
                <a:lnTo>
                  <a:pt x="5715000" y="977900"/>
                </a:lnTo>
                <a:lnTo>
                  <a:pt x="5740400" y="965200"/>
                </a:lnTo>
                <a:close/>
              </a:path>
              <a:path w="5867400" h="977900">
                <a:moveTo>
                  <a:pt x="76200" y="939800"/>
                </a:moveTo>
                <a:lnTo>
                  <a:pt x="76200" y="952500"/>
                </a:lnTo>
                <a:lnTo>
                  <a:pt x="101600" y="965200"/>
                </a:lnTo>
                <a:lnTo>
                  <a:pt x="165100" y="965200"/>
                </a:lnTo>
                <a:lnTo>
                  <a:pt x="139700" y="952500"/>
                </a:lnTo>
                <a:lnTo>
                  <a:pt x="101600" y="952500"/>
                </a:lnTo>
                <a:lnTo>
                  <a:pt x="76200" y="939800"/>
                </a:lnTo>
                <a:close/>
              </a:path>
              <a:path w="5867400" h="977900">
                <a:moveTo>
                  <a:pt x="5803900" y="939800"/>
                </a:moveTo>
                <a:lnTo>
                  <a:pt x="5778500" y="952500"/>
                </a:lnTo>
                <a:lnTo>
                  <a:pt x="5740400" y="952500"/>
                </a:lnTo>
                <a:lnTo>
                  <a:pt x="5715000" y="965200"/>
                </a:lnTo>
                <a:lnTo>
                  <a:pt x="5778500" y="965200"/>
                </a:lnTo>
                <a:lnTo>
                  <a:pt x="5803900" y="952500"/>
                </a:lnTo>
                <a:lnTo>
                  <a:pt x="5803900" y="939800"/>
                </a:lnTo>
                <a:close/>
              </a:path>
              <a:path w="5867400" h="977900">
                <a:moveTo>
                  <a:pt x="5753100" y="0"/>
                </a:moveTo>
                <a:lnTo>
                  <a:pt x="127000" y="0"/>
                </a:lnTo>
                <a:lnTo>
                  <a:pt x="76200" y="25400"/>
                </a:lnTo>
                <a:lnTo>
                  <a:pt x="25400" y="76200"/>
                </a:lnTo>
                <a:lnTo>
                  <a:pt x="0" y="127000"/>
                </a:lnTo>
                <a:lnTo>
                  <a:pt x="0" y="838200"/>
                </a:lnTo>
                <a:lnTo>
                  <a:pt x="12700" y="876300"/>
                </a:lnTo>
                <a:lnTo>
                  <a:pt x="25400" y="901700"/>
                </a:lnTo>
                <a:lnTo>
                  <a:pt x="50800" y="927100"/>
                </a:lnTo>
                <a:lnTo>
                  <a:pt x="76200" y="939800"/>
                </a:lnTo>
                <a:lnTo>
                  <a:pt x="63500" y="914400"/>
                </a:lnTo>
                <a:lnTo>
                  <a:pt x="38100" y="889000"/>
                </a:lnTo>
                <a:lnTo>
                  <a:pt x="12700" y="838200"/>
                </a:lnTo>
                <a:lnTo>
                  <a:pt x="12700" y="127000"/>
                </a:lnTo>
                <a:lnTo>
                  <a:pt x="38100" y="76200"/>
                </a:lnTo>
                <a:lnTo>
                  <a:pt x="76200" y="38100"/>
                </a:lnTo>
                <a:lnTo>
                  <a:pt x="101600" y="25400"/>
                </a:lnTo>
                <a:lnTo>
                  <a:pt x="139700" y="12700"/>
                </a:lnTo>
                <a:lnTo>
                  <a:pt x="5778500" y="12700"/>
                </a:lnTo>
                <a:lnTo>
                  <a:pt x="5753100" y="0"/>
                </a:lnTo>
                <a:close/>
              </a:path>
              <a:path w="5867400" h="977900">
                <a:moveTo>
                  <a:pt x="5867400" y="838200"/>
                </a:moveTo>
                <a:lnTo>
                  <a:pt x="5842000" y="889000"/>
                </a:lnTo>
                <a:lnTo>
                  <a:pt x="5816600" y="914400"/>
                </a:lnTo>
                <a:lnTo>
                  <a:pt x="5803900" y="939800"/>
                </a:lnTo>
                <a:lnTo>
                  <a:pt x="5829300" y="927100"/>
                </a:lnTo>
                <a:lnTo>
                  <a:pt x="5854700" y="901700"/>
                </a:lnTo>
                <a:lnTo>
                  <a:pt x="5867400" y="876300"/>
                </a:lnTo>
                <a:lnTo>
                  <a:pt x="5867400" y="838200"/>
                </a:lnTo>
                <a:close/>
              </a:path>
              <a:path w="5867400" h="977900">
                <a:moveTo>
                  <a:pt x="5778500" y="12700"/>
                </a:moveTo>
                <a:lnTo>
                  <a:pt x="5740400" y="12700"/>
                </a:lnTo>
                <a:lnTo>
                  <a:pt x="5778500" y="25400"/>
                </a:lnTo>
                <a:lnTo>
                  <a:pt x="5803900" y="38100"/>
                </a:lnTo>
                <a:lnTo>
                  <a:pt x="5842000" y="76200"/>
                </a:lnTo>
                <a:lnTo>
                  <a:pt x="5867400" y="127000"/>
                </a:lnTo>
                <a:lnTo>
                  <a:pt x="5867400" y="101600"/>
                </a:lnTo>
                <a:lnTo>
                  <a:pt x="5854700" y="76200"/>
                </a:lnTo>
                <a:lnTo>
                  <a:pt x="5803900" y="25400"/>
                </a:lnTo>
                <a:lnTo>
                  <a:pt x="5778500" y="12700"/>
                </a:lnTo>
                <a:close/>
              </a:path>
            </a:pathLst>
          </a:custGeom>
          <a:solidFill>
            <a:srgbClr val="B2B2B2">
              <a:alpha val="100000"/>
            </a:srgbClr>
          </a:solidFill>
          <a:ln w="9525">
            <a:noFill/>
          </a:ln>
        </p:spPr>
        <p:txBody>
          <a:bodyPr/>
          <a:p>
            <a:endParaRPr lang="en-US"/>
          </a:p>
        </p:txBody>
      </p:sp>
      <p:sp>
        <p:nvSpPr>
          <p:cNvPr id="66588" name="object 44"/>
          <p:cNvSpPr txBox="1"/>
          <p:nvPr/>
        </p:nvSpPr>
        <p:spPr>
          <a:xfrm>
            <a:off x="3509963" y="3003550"/>
            <a:ext cx="5137150" cy="671513"/>
          </a:xfrm>
          <a:prstGeom prst="rect">
            <a:avLst/>
          </a:prstGeom>
          <a:noFill/>
          <a:ln w="9525">
            <a:noFill/>
          </a:ln>
        </p:spPr>
        <p:txBody>
          <a:bodyPr lIns="0" tIns="29632"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3030" lvl="0" indent="-101600" eaLnBrk="1" hangingPunct="1">
              <a:lnSpc>
                <a:spcPts val="2515"/>
              </a:lnSpc>
              <a:spcBef>
                <a:spcPts val="240"/>
              </a:spcBef>
              <a:buFontTx/>
              <a:buNone/>
            </a:pPr>
            <a:r>
              <a:rPr lang="en-US" altLang="en-US" sz="2400" b="1" dirty="0">
                <a:solidFill>
                  <a:srgbClr val="C00000"/>
                </a:solidFill>
                <a:latin typeface="Times New Roman" panose="02020603050405020304" pitchFamily="18" charset="0"/>
                <a:cs typeface="Verdana" panose="020B0604030504040204" pitchFamily="34" charset="0"/>
              </a:rPr>
              <a:t>L</a:t>
            </a:r>
            <a:r>
              <a:rPr lang="en-US" altLang="en-US" sz="2400" b="1" dirty="0">
                <a:solidFill>
                  <a:srgbClr val="C00000"/>
                </a:solidFill>
                <a:latin typeface="Times New Roman" panose="02020603050405020304" pitchFamily="18" charset="0"/>
                <a:ea typeface="Verdana" panose="020B0604030504040204" pitchFamily="34" charset="0"/>
              </a:rPr>
              <a:t>à</a:t>
            </a:r>
            <a:r>
              <a:rPr lang="en-US" altLang="en-US" sz="2400" b="1" dirty="0">
                <a:solidFill>
                  <a:srgbClr val="C00000"/>
                </a:solidFill>
                <a:latin typeface="Times New Roman" panose="02020603050405020304" pitchFamily="18" charset="0"/>
                <a:cs typeface="Verdana" panose="020B0604030504040204" pitchFamily="34" charset="0"/>
              </a:rPr>
              <a:t> một chế độ xã hội có cách thức  lao động v</a:t>
            </a:r>
            <a:r>
              <a:rPr lang="en-US" altLang="en-US" sz="2400" b="1" dirty="0">
                <a:solidFill>
                  <a:srgbClr val="C00000"/>
                </a:solidFill>
                <a:latin typeface="Times New Roman" panose="02020603050405020304" pitchFamily="18" charset="0"/>
                <a:ea typeface="Verdana" panose="020B0604030504040204" pitchFamily="34" charset="0"/>
              </a:rPr>
              <a:t>à</a:t>
            </a:r>
            <a:r>
              <a:rPr lang="en-US" altLang="en-US" sz="2400" b="1" dirty="0">
                <a:solidFill>
                  <a:srgbClr val="C00000"/>
                </a:solidFill>
                <a:latin typeface="Times New Roman" panose="02020603050405020304" pitchFamily="18" charset="0"/>
                <a:cs typeface="Verdana" panose="020B0604030504040204" pitchFamily="34" charset="0"/>
              </a:rPr>
              <a:t> kỷ luật mới</a:t>
            </a:r>
            <a:endParaRPr lang="en-US" altLang="en-US" sz="2400" b="1" dirty="0">
              <a:solidFill>
                <a:srgbClr val="C00000"/>
              </a:solidFill>
              <a:latin typeface="Times New Roman" panose="02020603050405020304" pitchFamily="18" charset="0"/>
              <a:ea typeface="Verdana" panose="020B0604030504040204" pitchFamily="34" charset="0"/>
            </a:endParaRPr>
          </a:p>
        </p:txBody>
      </p:sp>
      <p:sp>
        <p:nvSpPr>
          <p:cNvPr id="66589" name="object 45"/>
          <p:cNvSpPr/>
          <p:nvPr/>
        </p:nvSpPr>
        <p:spPr>
          <a:xfrm>
            <a:off x="2678113" y="2667000"/>
            <a:ext cx="704850" cy="1333500"/>
          </a:xfrm>
          <a:prstGeom prst="rect">
            <a:avLst/>
          </a:prstGeom>
          <a:blipFill rotWithShape="1">
            <a:blip r:embed="rId6"/>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590" name="object 46"/>
          <p:cNvSpPr/>
          <p:nvPr/>
        </p:nvSpPr>
        <p:spPr>
          <a:xfrm>
            <a:off x="8670925" y="3854450"/>
            <a:ext cx="46038" cy="44450"/>
          </a:xfrm>
          <a:prstGeom prst="rect">
            <a:avLst/>
          </a:prstGeom>
          <a:blipFill rotWithShape="1">
            <a:blip r:embed="rId7"/>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591" name="object 47"/>
          <p:cNvSpPr/>
          <p:nvPr/>
        </p:nvSpPr>
        <p:spPr>
          <a:xfrm>
            <a:off x="3694113" y="4516438"/>
            <a:ext cx="46037" cy="44450"/>
          </a:xfrm>
          <a:prstGeom prst="rect">
            <a:avLst/>
          </a:prstGeom>
          <a:blipFill rotWithShape="1">
            <a:blip r:embed="rId7"/>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592" name="object 48"/>
          <p:cNvSpPr/>
          <p:nvPr/>
        </p:nvSpPr>
        <p:spPr>
          <a:xfrm>
            <a:off x="8659813" y="4505325"/>
            <a:ext cx="68262" cy="66675"/>
          </a:xfrm>
          <a:prstGeom prst="rect">
            <a:avLst/>
          </a:prstGeom>
          <a:blipFill rotWithShape="1">
            <a:blip r:embed="rId8"/>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593" name="object 49"/>
          <p:cNvSpPr/>
          <p:nvPr/>
        </p:nvSpPr>
        <p:spPr>
          <a:xfrm>
            <a:off x="3671888" y="3832225"/>
            <a:ext cx="5056187" cy="750888"/>
          </a:xfrm>
          <a:prstGeom prst="rect">
            <a:avLst/>
          </a:prstGeom>
          <a:blipFill rotWithShape="1">
            <a:blip r:embed="rId9"/>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594" name="object 50"/>
          <p:cNvSpPr/>
          <p:nvPr/>
        </p:nvSpPr>
        <p:spPr>
          <a:xfrm>
            <a:off x="3024188" y="3541713"/>
            <a:ext cx="5703887" cy="1265237"/>
          </a:xfrm>
          <a:prstGeom prst="rect">
            <a:avLst/>
          </a:prstGeom>
          <a:blipFill rotWithShape="1">
            <a:blip r:embed="rId10"/>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b="1" dirty="0">
              <a:latin typeface="Tahoma" panose="020B0604030504040204" pitchFamily="34" charset="0"/>
              <a:ea typeface="Arial" panose="020B0604020202020204" pitchFamily="34" charset="0"/>
            </a:endParaRPr>
          </a:p>
        </p:txBody>
      </p:sp>
      <p:sp>
        <p:nvSpPr>
          <p:cNvPr id="66595" name="object 51"/>
          <p:cNvSpPr txBox="1"/>
          <p:nvPr/>
        </p:nvSpPr>
        <p:spPr>
          <a:xfrm>
            <a:off x="3971925" y="3810000"/>
            <a:ext cx="4518025" cy="750888"/>
          </a:xfrm>
          <a:prstGeom prst="rect">
            <a:avLst/>
          </a:prstGeom>
          <a:noFill/>
          <a:ln w="9525">
            <a:noFill/>
          </a:ln>
        </p:spPr>
        <p:txBody>
          <a:bodyPr lIns="0" tIns="1139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0" eaLnBrk="1" hangingPunct="1">
              <a:spcBef>
                <a:spcPts val="90"/>
              </a:spcBef>
              <a:buFontTx/>
              <a:buNone/>
            </a:pPr>
            <a:r>
              <a:rPr lang="en-US" altLang="en-US" sz="2400" b="1" i="1" dirty="0">
                <a:latin typeface="Times New Roman" panose="02020603050405020304" pitchFamily="18" charset="0"/>
                <a:cs typeface="Verdana" panose="020B0604030504040204" pitchFamily="34" charset="0"/>
              </a:rPr>
              <a:t>Thực hiện nguyên tắc phân phối theo lao động</a:t>
            </a:r>
            <a:endParaRPr lang="en-US" altLang="en-US" sz="2400" b="1" dirty="0">
              <a:latin typeface="Times New Roman" panose="02020603050405020304" pitchFamily="18" charset="0"/>
              <a:ea typeface="Verdana" panose="020B0604030504040204" pitchFamily="34" charset="0"/>
            </a:endParaRPr>
          </a:p>
        </p:txBody>
      </p:sp>
      <p:sp>
        <p:nvSpPr>
          <p:cNvPr id="66596" name="object 55"/>
          <p:cNvSpPr/>
          <p:nvPr/>
        </p:nvSpPr>
        <p:spPr>
          <a:xfrm>
            <a:off x="557213" y="3024188"/>
            <a:ext cx="1792287" cy="1901825"/>
          </a:xfrm>
          <a:custGeom>
            <a:avLst/>
            <a:gdLst/>
            <a:ahLst/>
            <a:cxnLst>
              <a:cxn ang="0">
                <a:pos x="667197220" y="0"/>
              </a:cxn>
              <a:cxn ang="0">
                <a:pos x="133469058" y="0"/>
              </a:cxn>
              <a:cxn ang="0">
                <a:pos x="98614810" y="557"/>
              </a:cxn>
              <a:cxn ang="0">
                <a:pos x="66903262" y="2106"/>
              </a:cxn>
              <a:cxn ang="0">
                <a:pos x="39796019" y="4521"/>
              </a:cxn>
              <a:cxn ang="0">
                <a:pos x="18660447" y="7577"/>
              </a:cxn>
              <a:cxn ang="0">
                <a:pos x="4918938" y="11173"/>
              </a:cxn>
              <a:cxn ang="0">
                <a:pos x="0" y="15105"/>
              </a:cxn>
              <a:cxn ang="0">
                <a:pos x="0" y="138404"/>
              </a:cxn>
              <a:cxn ang="0">
                <a:pos x="4918938" y="142753"/>
              </a:cxn>
              <a:cxn ang="0">
                <a:pos x="18660447" y="146456"/>
              </a:cxn>
              <a:cxn ang="0">
                <a:pos x="39796019" y="149428"/>
              </a:cxn>
              <a:cxn ang="0">
                <a:pos x="66903262" y="151671"/>
              </a:cxn>
              <a:cxn ang="0">
                <a:pos x="98614810" y="153039"/>
              </a:cxn>
              <a:cxn ang="0">
                <a:pos x="133469058" y="153513"/>
              </a:cxn>
              <a:cxn ang="0">
                <a:pos x="667197220" y="153513"/>
              </a:cxn>
              <a:cxn ang="0">
                <a:pos x="705638257" y="153039"/>
              </a:cxn>
              <a:cxn ang="0">
                <a:pos x="738332042" y="151671"/>
              </a:cxn>
              <a:cxn ang="0">
                <a:pos x="764744396" y="149428"/>
              </a:cxn>
              <a:cxn ang="0">
                <a:pos x="784324219" y="146456"/>
              </a:cxn>
              <a:cxn ang="0">
                <a:pos x="796472135" y="142753"/>
              </a:cxn>
              <a:cxn ang="0">
                <a:pos x="800662451" y="138404"/>
              </a:cxn>
              <a:cxn ang="0">
                <a:pos x="800662451" y="15105"/>
              </a:cxn>
              <a:cxn ang="0">
                <a:pos x="796472135" y="11173"/>
              </a:cxn>
              <a:cxn ang="0">
                <a:pos x="784324219" y="7577"/>
              </a:cxn>
              <a:cxn ang="0">
                <a:pos x="764744396" y="4521"/>
              </a:cxn>
              <a:cxn ang="0">
                <a:pos x="738332042" y="2106"/>
              </a:cxn>
              <a:cxn ang="0">
                <a:pos x="705638257" y="557"/>
              </a:cxn>
              <a:cxn ang="0">
                <a:pos x="667197220" y="0"/>
              </a:cxn>
            </a:cxnLst>
            <a:pathLst>
              <a:path w="990600" h="1676400">
                <a:moveTo>
                  <a:pt x="825500" y="0"/>
                </a:moveTo>
                <a:lnTo>
                  <a:pt x="165100" y="0"/>
                </a:lnTo>
                <a:lnTo>
                  <a:pt x="122002" y="6056"/>
                </a:lnTo>
                <a:lnTo>
                  <a:pt x="82785" y="23048"/>
                </a:lnTo>
                <a:lnTo>
                  <a:pt x="49212" y="49212"/>
                </a:lnTo>
                <a:lnTo>
                  <a:pt x="23048" y="82785"/>
                </a:lnTo>
                <a:lnTo>
                  <a:pt x="6056" y="122002"/>
                </a:lnTo>
                <a:lnTo>
                  <a:pt x="0" y="165100"/>
                </a:lnTo>
                <a:lnTo>
                  <a:pt x="0" y="1511300"/>
                </a:lnTo>
                <a:lnTo>
                  <a:pt x="6056" y="1558807"/>
                </a:lnTo>
                <a:lnTo>
                  <a:pt x="23048" y="1599259"/>
                </a:lnTo>
                <a:lnTo>
                  <a:pt x="49212" y="1631950"/>
                </a:lnTo>
                <a:lnTo>
                  <a:pt x="82785" y="1656174"/>
                </a:lnTo>
                <a:lnTo>
                  <a:pt x="122002" y="1671225"/>
                </a:lnTo>
                <a:lnTo>
                  <a:pt x="165100" y="1676400"/>
                </a:lnTo>
                <a:lnTo>
                  <a:pt x="825500" y="1676400"/>
                </a:lnTo>
                <a:lnTo>
                  <a:pt x="873007" y="1671225"/>
                </a:lnTo>
                <a:lnTo>
                  <a:pt x="913459" y="1656174"/>
                </a:lnTo>
                <a:lnTo>
                  <a:pt x="946149" y="1631950"/>
                </a:lnTo>
                <a:lnTo>
                  <a:pt x="970374" y="1599259"/>
                </a:lnTo>
                <a:lnTo>
                  <a:pt x="985425" y="1558807"/>
                </a:lnTo>
                <a:lnTo>
                  <a:pt x="990600" y="1511300"/>
                </a:lnTo>
                <a:lnTo>
                  <a:pt x="990600" y="165100"/>
                </a:lnTo>
                <a:lnTo>
                  <a:pt x="985425" y="122002"/>
                </a:lnTo>
                <a:lnTo>
                  <a:pt x="970374" y="82785"/>
                </a:lnTo>
                <a:lnTo>
                  <a:pt x="946150" y="49212"/>
                </a:lnTo>
                <a:lnTo>
                  <a:pt x="913459" y="23048"/>
                </a:lnTo>
                <a:lnTo>
                  <a:pt x="873007" y="6056"/>
                </a:lnTo>
                <a:lnTo>
                  <a:pt x="825500" y="0"/>
                </a:lnTo>
                <a:close/>
              </a:path>
            </a:pathLst>
          </a:custGeom>
          <a:solidFill>
            <a:srgbClr val="FFFF00">
              <a:alpha val="100000"/>
            </a:srgbClr>
          </a:solidFill>
          <a:ln w="9525">
            <a:noFill/>
          </a:ln>
        </p:spPr>
        <p:txBody>
          <a:bodyPr/>
          <a:p>
            <a:endParaRPr lang="en-US"/>
          </a:p>
        </p:txBody>
      </p:sp>
      <p:sp>
        <p:nvSpPr>
          <p:cNvPr id="66597" name="object 57"/>
          <p:cNvSpPr txBox="1"/>
          <p:nvPr/>
        </p:nvSpPr>
        <p:spPr>
          <a:xfrm>
            <a:off x="960438" y="3429000"/>
            <a:ext cx="1036637" cy="973138"/>
          </a:xfrm>
          <a:prstGeom prst="rect">
            <a:avLst/>
          </a:prstGeom>
          <a:noFill/>
          <a:ln w="9525">
            <a:noFill/>
          </a:ln>
        </p:spPr>
        <p:txBody>
          <a:bodyPr lIns="0" tIns="6838"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79375" eaLnBrk="1" hangingPunct="1">
              <a:lnSpc>
                <a:spcPct val="101000"/>
              </a:lnSpc>
              <a:spcBef>
                <a:spcPts val="50"/>
              </a:spcBef>
              <a:buFontTx/>
              <a:buNone/>
            </a:pPr>
            <a:r>
              <a:rPr lang="en-US" altLang="en-US" b="1" i="1" dirty="0">
                <a:solidFill>
                  <a:srgbClr val="FF0000"/>
                </a:solidFill>
                <a:latin typeface="Times New Roman" panose="02020603050405020304" pitchFamily="18" charset="0"/>
                <a:cs typeface="Times New Roman" panose="02020603050405020304" pitchFamily="18" charset="0"/>
              </a:rPr>
              <a:t>Đặc  trưng</a:t>
            </a:r>
            <a:endParaRPr lang="en-US" altLang="en-US" dirty="0">
              <a:solidFill>
                <a:srgbClr val="FF0000"/>
              </a:solidFill>
              <a:latin typeface="Times New Roman" panose="02020603050405020304" pitchFamily="18" charset="0"/>
              <a:ea typeface="Times New Roman" panose="02020603050405020304" pitchFamily="18" charset="0"/>
            </a:endParaRPr>
          </a:p>
        </p:txBody>
      </p:sp>
      <p:sp>
        <p:nvSpPr>
          <p:cNvPr id="66598" name="object 115"/>
          <p:cNvSpPr/>
          <p:nvPr/>
        </p:nvSpPr>
        <p:spPr>
          <a:xfrm>
            <a:off x="3948113" y="4638675"/>
            <a:ext cx="4756150" cy="852488"/>
          </a:xfrm>
          <a:custGeom>
            <a:avLst/>
            <a:gdLst/>
            <a:ahLst/>
            <a:cxnLst>
              <a:cxn ang="0">
                <a:pos x="83" y="1127"/>
              </a:cxn>
              <a:cxn ang="0">
                <a:pos x="0" y="1127"/>
              </a:cxn>
              <a:cxn ang="0">
                <a:pos x="56" y="1196"/>
              </a:cxn>
              <a:cxn ang="0">
                <a:pos x="83" y="1206"/>
              </a:cxn>
              <a:cxn ang="0">
                <a:pos x="83" y="1127"/>
              </a:cxn>
              <a:cxn ang="0">
                <a:pos x="33099" y="0"/>
              </a:cxn>
              <a:cxn ang="0">
                <a:pos x="1071" y="0"/>
              </a:cxn>
              <a:cxn ang="0">
                <a:pos x="791" y="9"/>
              </a:cxn>
              <a:cxn ang="0">
                <a:pos x="536" y="32"/>
              </a:cxn>
              <a:cxn ang="0">
                <a:pos x="319" y="68"/>
              </a:cxn>
              <a:cxn ang="0">
                <a:pos x="149" y="115"/>
              </a:cxn>
              <a:cxn ang="0">
                <a:pos x="40" y="170"/>
              </a:cxn>
              <a:cxn ang="0">
                <a:pos x="0" y="228"/>
              </a:cxn>
              <a:cxn ang="0">
                <a:pos x="0" y="1127"/>
              </a:cxn>
              <a:cxn ang="0">
                <a:pos x="33470" y="18"/>
              </a:cxn>
              <a:cxn ang="0">
                <a:pos x="33446" y="15"/>
              </a:cxn>
              <a:cxn ang="0">
                <a:pos x="33099" y="0"/>
              </a:cxn>
              <a:cxn ang="0">
                <a:pos x="33493" y="1320"/>
              </a:cxn>
              <a:cxn ang="0">
                <a:pos x="1063" y="1336"/>
              </a:cxn>
              <a:cxn ang="0">
                <a:pos x="1071" y="1337"/>
              </a:cxn>
              <a:cxn ang="0">
                <a:pos x="33099" y="1337"/>
              </a:cxn>
              <a:cxn ang="0">
                <a:pos x="33423" y="1327"/>
              </a:cxn>
              <a:cxn ang="0">
                <a:pos x="33493" y="1320"/>
              </a:cxn>
              <a:cxn ang="0">
                <a:pos x="246" y="1250"/>
              </a:cxn>
              <a:cxn ang="0">
                <a:pos x="199" y="1250"/>
              </a:cxn>
              <a:cxn ang="0">
                <a:pos x="211" y="1253"/>
              </a:cxn>
              <a:cxn ang="0">
                <a:pos x="445" y="1299"/>
              </a:cxn>
              <a:cxn ang="0">
                <a:pos x="627" y="1317"/>
              </a:cxn>
              <a:cxn ang="0">
                <a:pos x="494" y="1302"/>
              </a:cxn>
              <a:cxn ang="0">
                <a:pos x="246" y="1250"/>
              </a:cxn>
              <a:cxn ang="0">
                <a:pos x="165" y="1214"/>
              </a:cxn>
              <a:cxn ang="0">
                <a:pos x="105" y="1214"/>
              </a:cxn>
              <a:cxn ang="0">
                <a:pos x="165" y="1237"/>
              </a:cxn>
              <a:cxn ang="0">
                <a:pos x="165" y="1214"/>
              </a:cxn>
              <a:cxn ang="0">
                <a:pos x="33907" y="1253"/>
              </a:cxn>
              <a:cxn ang="0">
                <a:pos x="33689" y="1300"/>
              </a:cxn>
              <a:cxn ang="0">
                <a:pos x="33695" y="1299"/>
              </a:cxn>
              <a:cxn ang="0">
                <a:pos x="33905" y="1253"/>
              </a:cxn>
              <a:cxn ang="0">
                <a:pos x="33907" y="1253"/>
              </a:cxn>
            </a:cxnLst>
            <a:pathLst>
              <a:path w="5230495" h="965200">
                <a:moveTo>
                  <a:pt x="12700" y="812800"/>
                </a:moveTo>
                <a:lnTo>
                  <a:pt x="0" y="812800"/>
                </a:lnTo>
                <a:lnTo>
                  <a:pt x="8636" y="862787"/>
                </a:lnTo>
                <a:lnTo>
                  <a:pt x="12700" y="869946"/>
                </a:lnTo>
                <a:lnTo>
                  <a:pt x="12700" y="812800"/>
                </a:lnTo>
                <a:close/>
              </a:path>
              <a:path w="5230495" h="965200">
                <a:moveTo>
                  <a:pt x="5105400" y="0"/>
                </a:moveTo>
                <a:lnTo>
                  <a:pt x="165100" y="0"/>
                </a:lnTo>
                <a:lnTo>
                  <a:pt x="122002" y="6056"/>
                </a:lnTo>
                <a:lnTo>
                  <a:pt x="82785" y="23048"/>
                </a:lnTo>
                <a:lnTo>
                  <a:pt x="49212" y="49212"/>
                </a:lnTo>
                <a:lnTo>
                  <a:pt x="23048" y="82785"/>
                </a:lnTo>
                <a:lnTo>
                  <a:pt x="6056" y="122002"/>
                </a:lnTo>
                <a:lnTo>
                  <a:pt x="0" y="165100"/>
                </a:lnTo>
                <a:lnTo>
                  <a:pt x="0" y="812800"/>
                </a:lnTo>
                <a:lnTo>
                  <a:pt x="5162730" y="12804"/>
                </a:lnTo>
                <a:lnTo>
                  <a:pt x="5159090" y="10738"/>
                </a:lnTo>
                <a:lnTo>
                  <a:pt x="5105400" y="0"/>
                </a:lnTo>
                <a:close/>
              </a:path>
              <a:path w="5230495" h="965200">
                <a:moveTo>
                  <a:pt x="5166301" y="952506"/>
                </a:moveTo>
                <a:lnTo>
                  <a:pt x="164003" y="965043"/>
                </a:lnTo>
                <a:lnTo>
                  <a:pt x="165100" y="965200"/>
                </a:lnTo>
                <a:lnTo>
                  <a:pt x="5105400" y="965200"/>
                </a:lnTo>
                <a:lnTo>
                  <a:pt x="5155387" y="957884"/>
                </a:lnTo>
                <a:lnTo>
                  <a:pt x="5166301" y="952506"/>
                </a:lnTo>
                <a:close/>
              </a:path>
              <a:path w="5230495" h="965200">
                <a:moveTo>
                  <a:pt x="38100" y="901700"/>
                </a:moveTo>
                <a:lnTo>
                  <a:pt x="30724" y="901700"/>
                </a:lnTo>
                <a:lnTo>
                  <a:pt x="32512" y="904849"/>
                </a:lnTo>
                <a:lnTo>
                  <a:pt x="68579" y="937158"/>
                </a:lnTo>
                <a:lnTo>
                  <a:pt x="96684" y="950042"/>
                </a:lnTo>
                <a:lnTo>
                  <a:pt x="76200" y="939800"/>
                </a:lnTo>
                <a:lnTo>
                  <a:pt x="38100" y="901700"/>
                </a:lnTo>
                <a:close/>
              </a:path>
              <a:path w="5230495" h="965200">
                <a:moveTo>
                  <a:pt x="25400" y="876300"/>
                </a:moveTo>
                <a:lnTo>
                  <a:pt x="16306" y="876300"/>
                </a:lnTo>
                <a:lnTo>
                  <a:pt x="25400" y="892320"/>
                </a:lnTo>
                <a:lnTo>
                  <a:pt x="25400" y="876300"/>
                </a:lnTo>
                <a:close/>
              </a:path>
              <a:path w="5230495" h="965200">
                <a:moveTo>
                  <a:pt x="5230251" y="903848"/>
                </a:moveTo>
                <a:lnTo>
                  <a:pt x="5196448" y="937651"/>
                </a:lnTo>
                <a:lnTo>
                  <a:pt x="5197449" y="937158"/>
                </a:lnTo>
                <a:lnTo>
                  <a:pt x="5229758" y="904849"/>
                </a:lnTo>
                <a:lnTo>
                  <a:pt x="5230251" y="903848"/>
                </a:lnTo>
                <a:close/>
              </a:path>
            </a:pathLst>
          </a:custGeom>
          <a:solidFill>
            <a:srgbClr val="00FFFF">
              <a:alpha val="100000"/>
            </a:srgbClr>
          </a:solidFill>
          <a:ln w="9525">
            <a:noFill/>
          </a:ln>
        </p:spPr>
        <p:txBody>
          <a:bodyPr/>
          <a:p>
            <a:endParaRPr lang="en-US"/>
          </a:p>
        </p:txBody>
      </p:sp>
      <p:sp>
        <p:nvSpPr>
          <p:cNvPr id="66599" name="object 116"/>
          <p:cNvSpPr/>
          <p:nvPr/>
        </p:nvSpPr>
        <p:spPr>
          <a:xfrm>
            <a:off x="3948113" y="5356225"/>
            <a:ext cx="4779962" cy="134938"/>
          </a:xfrm>
          <a:custGeom>
            <a:avLst/>
            <a:gdLst/>
            <a:ahLst/>
            <a:cxnLst>
              <a:cxn ang="0">
                <a:pos x="82" y="0"/>
              </a:cxn>
              <a:cxn ang="0">
                <a:pos x="0" y="0"/>
              </a:cxn>
              <a:cxn ang="0">
                <a:pos x="82" y="20"/>
              </a:cxn>
              <a:cxn ang="0">
                <a:pos x="82" y="0"/>
              </a:cxn>
              <a:cxn ang="0">
                <a:pos x="33705" y="100"/>
              </a:cxn>
              <a:cxn ang="0">
                <a:pos x="33623" y="100"/>
              </a:cxn>
              <a:cxn ang="0">
                <a:pos x="33705" y="120"/>
              </a:cxn>
              <a:cxn ang="0">
                <a:pos x="33705" y="100"/>
              </a:cxn>
              <a:cxn ang="0">
                <a:pos x="33461" y="181"/>
              </a:cxn>
              <a:cxn ang="0">
                <a:pos x="33378" y="181"/>
              </a:cxn>
              <a:cxn ang="0">
                <a:pos x="33461" y="202"/>
              </a:cxn>
              <a:cxn ang="0">
                <a:pos x="33461" y="181"/>
              </a:cxn>
              <a:cxn ang="0">
                <a:pos x="33542" y="161"/>
              </a:cxn>
              <a:cxn ang="0">
                <a:pos x="33461" y="161"/>
              </a:cxn>
              <a:cxn ang="0">
                <a:pos x="33542" y="181"/>
              </a:cxn>
              <a:cxn ang="0">
                <a:pos x="33542" y="161"/>
              </a:cxn>
              <a:cxn ang="0">
                <a:pos x="33216" y="221"/>
              </a:cxn>
              <a:cxn ang="0">
                <a:pos x="33135" y="221"/>
              </a:cxn>
              <a:cxn ang="0">
                <a:pos x="33216" y="241"/>
              </a:cxn>
              <a:cxn ang="0">
                <a:pos x="33216" y="221"/>
              </a:cxn>
            </a:cxnLst>
            <a:pathLst>
              <a:path w="5257800" h="152400">
                <a:moveTo>
                  <a:pt x="12700" y="0"/>
                </a:moveTo>
                <a:lnTo>
                  <a:pt x="0" y="0"/>
                </a:lnTo>
                <a:lnTo>
                  <a:pt x="12700" y="12700"/>
                </a:lnTo>
                <a:lnTo>
                  <a:pt x="12700" y="0"/>
                </a:lnTo>
                <a:close/>
              </a:path>
              <a:path w="5257800" h="152400">
                <a:moveTo>
                  <a:pt x="5257800" y="63500"/>
                </a:moveTo>
                <a:lnTo>
                  <a:pt x="5245100" y="63500"/>
                </a:lnTo>
                <a:lnTo>
                  <a:pt x="5257800" y="76200"/>
                </a:lnTo>
                <a:lnTo>
                  <a:pt x="5257800" y="63500"/>
                </a:lnTo>
                <a:close/>
              </a:path>
              <a:path w="5257800" h="152400">
                <a:moveTo>
                  <a:pt x="5219700" y="114300"/>
                </a:moveTo>
                <a:lnTo>
                  <a:pt x="5207000" y="114300"/>
                </a:lnTo>
                <a:lnTo>
                  <a:pt x="5219700" y="127000"/>
                </a:lnTo>
                <a:lnTo>
                  <a:pt x="5219700" y="114300"/>
                </a:lnTo>
                <a:close/>
              </a:path>
              <a:path w="5257800" h="152400">
                <a:moveTo>
                  <a:pt x="5232400" y="101600"/>
                </a:moveTo>
                <a:lnTo>
                  <a:pt x="5219700" y="101600"/>
                </a:lnTo>
                <a:lnTo>
                  <a:pt x="5232400" y="114300"/>
                </a:lnTo>
                <a:lnTo>
                  <a:pt x="5232400" y="101600"/>
                </a:lnTo>
                <a:close/>
              </a:path>
              <a:path w="5257800" h="152400">
                <a:moveTo>
                  <a:pt x="5181600" y="139700"/>
                </a:moveTo>
                <a:lnTo>
                  <a:pt x="5168900" y="139700"/>
                </a:lnTo>
                <a:lnTo>
                  <a:pt x="5181600" y="152400"/>
                </a:lnTo>
                <a:lnTo>
                  <a:pt x="5181600" y="139700"/>
                </a:lnTo>
                <a:close/>
              </a:path>
            </a:pathLst>
          </a:custGeom>
          <a:solidFill>
            <a:srgbClr val="00FFFF">
              <a:alpha val="100000"/>
            </a:srgbClr>
          </a:solidFill>
          <a:ln w="9525">
            <a:noFill/>
          </a:ln>
        </p:spPr>
        <p:txBody>
          <a:bodyPr/>
          <a:p>
            <a:endParaRPr lang="en-US"/>
          </a:p>
        </p:txBody>
      </p:sp>
      <p:sp>
        <p:nvSpPr>
          <p:cNvPr id="66600" name="object 117"/>
          <p:cNvSpPr/>
          <p:nvPr/>
        </p:nvSpPr>
        <p:spPr>
          <a:xfrm>
            <a:off x="3948113" y="4638675"/>
            <a:ext cx="4779962" cy="863600"/>
          </a:xfrm>
          <a:custGeom>
            <a:avLst/>
            <a:gdLst/>
            <a:ahLst/>
            <a:cxnLst>
              <a:cxn ang="0">
                <a:pos x="33623" y="1205"/>
              </a:cxn>
              <a:cxn ang="0">
                <a:pos x="33297" y="1294"/>
              </a:cxn>
              <a:cxn ang="0">
                <a:pos x="32890" y="1329"/>
              </a:cxn>
              <a:cxn ang="0">
                <a:pos x="815" y="1346"/>
              </a:cxn>
              <a:cxn ang="0">
                <a:pos x="33135" y="1329"/>
              </a:cxn>
              <a:cxn ang="0">
                <a:pos x="895" y="1329"/>
              </a:cxn>
              <a:cxn ang="0">
                <a:pos x="33297" y="1311"/>
              </a:cxn>
              <a:cxn ang="0">
                <a:pos x="33705" y="1205"/>
              </a:cxn>
              <a:cxn ang="0">
                <a:pos x="163" y="1242"/>
              </a:cxn>
              <a:cxn ang="0">
                <a:pos x="650" y="1329"/>
              </a:cxn>
              <a:cxn ang="0">
                <a:pos x="488" y="1294"/>
              </a:cxn>
              <a:cxn ang="0">
                <a:pos x="163" y="1205"/>
              </a:cxn>
              <a:cxn ang="0">
                <a:pos x="163" y="1242"/>
              </a:cxn>
              <a:cxn ang="0">
                <a:pos x="82" y="1119"/>
              </a:cxn>
              <a:cxn ang="0">
                <a:pos x="0" y="1171"/>
              </a:cxn>
              <a:cxn ang="0">
                <a:pos x="82" y="1119"/>
              </a:cxn>
              <a:cxn ang="0">
                <a:pos x="815" y="0"/>
              </a:cxn>
              <a:cxn ang="0">
                <a:pos x="163" y="104"/>
              </a:cxn>
              <a:cxn ang="0">
                <a:pos x="0" y="1119"/>
              </a:cxn>
              <a:cxn ang="0">
                <a:pos x="82" y="193"/>
              </a:cxn>
              <a:cxn ang="0">
                <a:pos x="244" y="104"/>
              </a:cxn>
              <a:cxn ang="0">
                <a:pos x="488" y="52"/>
              </a:cxn>
              <a:cxn ang="0">
                <a:pos x="896" y="18"/>
              </a:cxn>
              <a:cxn ang="0">
                <a:pos x="33119" y="17"/>
              </a:cxn>
              <a:cxn ang="0">
                <a:pos x="33135" y="18"/>
              </a:cxn>
              <a:cxn ang="0">
                <a:pos x="33297" y="34"/>
              </a:cxn>
              <a:cxn ang="0">
                <a:pos x="33098" y="18"/>
              </a:cxn>
              <a:cxn ang="0">
                <a:pos x="32956" y="23"/>
              </a:cxn>
              <a:cxn ang="0">
                <a:pos x="33126" y="16"/>
              </a:cxn>
              <a:cxn ang="0">
                <a:pos x="33135" y="18"/>
              </a:cxn>
              <a:cxn ang="0">
                <a:pos x="32971" y="0"/>
              </a:cxn>
              <a:cxn ang="0">
                <a:pos x="33119" y="17"/>
              </a:cxn>
              <a:cxn ang="0">
                <a:pos x="32971" y="0"/>
              </a:cxn>
            </a:cxnLst>
            <a:pathLst>
              <a:path w="5257800" h="977900">
                <a:moveTo>
                  <a:pt x="5257800" y="876300"/>
                </a:moveTo>
                <a:lnTo>
                  <a:pt x="5245100" y="876300"/>
                </a:lnTo>
                <a:lnTo>
                  <a:pt x="5232400" y="901700"/>
                </a:lnTo>
                <a:lnTo>
                  <a:pt x="5194300" y="939800"/>
                </a:lnTo>
                <a:lnTo>
                  <a:pt x="5168900" y="952500"/>
                </a:lnTo>
                <a:lnTo>
                  <a:pt x="5130800" y="965200"/>
                </a:lnTo>
                <a:lnTo>
                  <a:pt x="101600" y="965200"/>
                </a:lnTo>
                <a:lnTo>
                  <a:pt x="127000" y="977900"/>
                </a:lnTo>
                <a:lnTo>
                  <a:pt x="5143500" y="977900"/>
                </a:lnTo>
                <a:lnTo>
                  <a:pt x="5168900" y="965200"/>
                </a:lnTo>
                <a:lnTo>
                  <a:pt x="139700" y="965200"/>
                </a:lnTo>
                <a:lnTo>
                  <a:pt x="139415" y="965105"/>
                </a:lnTo>
                <a:lnTo>
                  <a:pt x="5169089" y="965105"/>
                </a:lnTo>
                <a:lnTo>
                  <a:pt x="5194300" y="952500"/>
                </a:lnTo>
                <a:lnTo>
                  <a:pt x="5245100" y="901700"/>
                </a:lnTo>
                <a:lnTo>
                  <a:pt x="5257800" y="876300"/>
                </a:lnTo>
                <a:close/>
              </a:path>
              <a:path w="5257800" h="977900">
                <a:moveTo>
                  <a:pt x="38100" y="901700"/>
                </a:moveTo>
                <a:lnTo>
                  <a:pt x="25400" y="901700"/>
                </a:lnTo>
                <a:lnTo>
                  <a:pt x="76200" y="952500"/>
                </a:lnTo>
                <a:lnTo>
                  <a:pt x="101600" y="965200"/>
                </a:lnTo>
                <a:lnTo>
                  <a:pt x="101600" y="952500"/>
                </a:lnTo>
                <a:lnTo>
                  <a:pt x="76200" y="939800"/>
                </a:lnTo>
                <a:lnTo>
                  <a:pt x="38100" y="901700"/>
                </a:lnTo>
                <a:close/>
              </a:path>
              <a:path w="5257800" h="977900">
                <a:moveTo>
                  <a:pt x="25400" y="876300"/>
                </a:moveTo>
                <a:lnTo>
                  <a:pt x="12700" y="876300"/>
                </a:lnTo>
                <a:lnTo>
                  <a:pt x="25400" y="901700"/>
                </a:lnTo>
                <a:lnTo>
                  <a:pt x="25400" y="876300"/>
                </a:lnTo>
                <a:close/>
              </a:path>
              <a:path w="5257800" h="977900">
                <a:moveTo>
                  <a:pt x="12700" y="812800"/>
                </a:moveTo>
                <a:lnTo>
                  <a:pt x="0" y="812800"/>
                </a:lnTo>
                <a:lnTo>
                  <a:pt x="0" y="850900"/>
                </a:lnTo>
                <a:lnTo>
                  <a:pt x="12700" y="876300"/>
                </a:lnTo>
                <a:lnTo>
                  <a:pt x="12700" y="812800"/>
                </a:lnTo>
                <a:close/>
              </a:path>
              <a:path w="5257800" h="977900">
                <a:moveTo>
                  <a:pt x="5105400" y="0"/>
                </a:moveTo>
                <a:lnTo>
                  <a:pt x="127000" y="0"/>
                </a:lnTo>
                <a:lnTo>
                  <a:pt x="76200" y="25400"/>
                </a:lnTo>
                <a:lnTo>
                  <a:pt x="25400" y="76200"/>
                </a:lnTo>
                <a:lnTo>
                  <a:pt x="0" y="127000"/>
                </a:lnTo>
                <a:lnTo>
                  <a:pt x="0" y="812800"/>
                </a:lnTo>
                <a:lnTo>
                  <a:pt x="12700" y="810832"/>
                </a:lnTo>
                <a:lnTo>
                  <a:pt x="12700" y="139700"/>
                </a:lnTo>
                <a:lnTo>
                  <a:pt x="25400" y="101600"/>
                </a:lnTo>
                <a:lnTo>
                  <a:pt x="38100" y="76200"/>
                </a:lnTo>
                <a:lnTo>
                  <a:pt x="63500" y="63500"/>
                </a:lnTo>
                <a:lnTo>
                  <a:pt x="76200" y="38100"/>
                </a:lnTo>
                <a:lnTo>
                  <a:pt x="101600" y="25400"/>
                </a:lnTo>
                <a:lnTo>
                  <a:pt x="139700" y="12700"/>
                </a:lnTo>
                <a:lnTo>
                  <a:pt x="5163404" y="12700"/>
                </a:lnTo>
                <a:lnTo>
                  <a:pt x="5166500" y="12220"/>
                </a:lnTo>
                <a:lnTo>
                  <a:pt x="5105400" y="0"/>
                </a:lnTo>
                <a:close/>
              </a:path>
              <a:path w="5257800" h="977900">
                <a:moveTo>
                  <a:pt x="5168900" y="12700"/>
                </a:moveTo>
                <a:lnTo>
                  <a:pt x="5245100" y="76200"/>
                </a:lnTo>
                <a:lnTo>
                  <a:pt x="5194300" y="25400"/>
                </a:lnTo>
                <a:lnTo>
                  <a:pt x="5168900" y="12700"/>
                </a:lnTo>
                <a:close/>
              </a:path>
              <a:path w="5257800" h="977900">
                <a:moveTo>
                  <a:pt x="5163404" y="12700"/>
                </a:moveTo>
                <a:lnTo>
                  <a:pt x="5130800" y="12700"/>
                </a:lnTo>
                <a:lnTo>
                  <a:pt x="5141146" y="16148"/>
                </a:lnTo>
                <a:lnTo>
                  <a:pt x="5163404" y="12700"/>
                </a:lnTo>
                <a:close/>
              </a:path>
              <a:path w="5257800" h="977900">
                <a:moveTo>
                  <a:pt x="5167599" y="12049"/>
                </a:moveTo>
                <a:lnTo>
                  <a:pt x="5166500" y="12220"/>
                </a:lnTo>
                <a:lnTo>
                  <a:pt x="5168900" y="12700"/>
                </a:lnTo>
                <a:lnTo>
                  <a:pt x="5167599" y="12049"/>
                </a:lnTo>
                <a:close/>
              </a:path>
              <a:path w="5257800" h="977900">
                <a:moveTo>
                  <a:pt x="5143500" y="0"/>
                </a:moveTo>
                <a:lnTo>
                  <a:pt x="5105400" y="0"/>
                </a:lnTo>
                <a:lnTo>
                  <a:pt x="5166500" y="12220"/>
                </a:lnTo>
                <a:lnTo>
                  <a:pt x="5167599" y="12049"/>
                </a:lnTo>
                <a:lnTo>
                  <a:pt x="5143500" y="0"/>
                </a:lnTo>
                <a:close/>
              </a:path>
            </a:pathLst>
          </a:custGeom>
          <a:solidFill>
            <a:srgbClr val="B2B2B2">
              <a:alpha val="100000"/>
            </a:srgbClr>
          </a:solidFill>
          <a:ln w="9525">
            <a:noFill/>
          </a:ln>
        </p:spPr>
        <p:txBody>
          <a:bodyPr/>
          <a:p>
            <a:endParaRPr lang="en-US"/>
          </a:p>
        </p:txBody>
      </p:sp>
      <p:sp>
        <p:nvSpPr>
          <p:cNvPr id="66601" name="object 118"/>
          <p:cNvSpPr/>
          <p:nvPr/>
        </p:nvSpPr>
        <p:spPr>
          <a:xfrm>
            <a:off x="3948113" y="4638675"/>
            <a:ext cx="4779962" cy="863600"/>
          </a:xfrm>
          <a:custGeom>
            <a:avLst/>
            <a:gdLst/>
            <a:ahLst/>
            <a:cxnLst>
              <a:cxn ang="0">
                <a:pos x="815" y="0"/>
              </a:cxn>
              <a:cxn ang="0">
                <a:pos x="1059" y="0"/>
              </a:cxn>
              <a:cxn ang="0">
                <a:pos x="32727" y="0"/>
              </a:cxn>
              <a:cxn ang="0">
                <a:pos x="32971" y="0"/>
              </a:cxn>
              <a:cxn ang="0">
                <a:pos x="33623" y="122"/>
              </a:cxn>
              <a:cxn ang="0">
                <a:pos x="33705" y="122"/>
              </a:cxn>
              <a:cxn ang="0">
                <a:pos x="0" y="174"/>
              </a:cxn>
              <a:cxn ang="0">
                <a:pos x="82" y="174"/>
              </a:cxn>
              <a:cxn ang="0">
                <a:pos x="0" y="1119"/>
              </a:cxn>
              <a:cxn ang="0">
                <a:pos x="82" y="1119"/>
              </a:cxn>
              <a:cxn ang="0">
                <a:pos x="82" y="1205"/>
              </a:cxn>
              <a:cxn ang="0">
                <a:pos x="163" y="1205"/>
              </a:cxn>
              <a:cxn ang="0">
                <a:pos x="650" y="1329"/>
              </a:cxn>
              <a:cxn ang="0">
                <a:pos x="33135" y="1329"/>
              </a:cxn>
              <a:cxn ang="0">
                <a:pos x="488" y="1311"/>
              </a:cxn>
              <a:cxn ang="0">
                <a:pos x="650" y="1311"/>
              </a:cxn>
              <a:cxn ang="0">
                <a:pos x="33135" y="1311"/>
              </a:cxn>
              <a:cxn ang="0">
                <a:pos x="33297" y="1311"/>
              </a:cxn>
              <a:cxn ang="0">
                <a:pos x="406" y="1294"/>
              </a:cxn>
              <a:cxn ang="0">
                <a:pos x="488" y="1294"/>
              </a:cxn>
              <a:cxn ang="0">
                <a:pos x="33297" y="1294"/>
              </a:cxn>
              <a:cxn ang="0">
                <a:pos x="33378" y="1294"/>
              </a:cxn>
              <a:cxn ang="0">
                <a:pos x="326" y="1276"/>
              </a:cxn>
              <a:cxn ang="0">
                <a:pos x="406" y="1276"/>
              </a:cxn>
              <a:cxn ang="0">
                <a:pos x="33378" y="1276"/>
              </a:cxn>
              <a:cxn ang="0">
                <a:pos x="33461" y="1276"/>
              </a:cxn>
              <a:cxn ang="0">
                <a:pos x="244" y="1258"/>
              </a:cxn>
              <a:cxn ang="0">
                <a:pos x="326" y="1258"/>
              </a:cxn>
              <a:cxn ang="0">
                <a:pos x="33461" y="1258"/>
              </a:cxn>
              <a:cxn ang="0">
                <a:pos x="33542" y="1258"/>
              </a:cxn>
              <a:cxn ang="0">
                <a:pos x="163" y="1242"/>
              </a:cxn>
              <a:cxn ang="0">
                <a:pos x="244" y="1242"/>
              </a:cxn>
              <a:cxn ang="0">
                <a:pos x="33542" y="1242"/>
              </a:cxn>
              <a:cxn ang="0">
                <a:pos x="33623" y="1242"/>
              </a:cxn>
              <a:cxn ang="0">
                <a:pos x="33623" y="1205"/>
              </a:cxn>
              <a:cxn ang="0">
                <a:pos x="33705" y="1205"/>
              </a:cxn>
            </a:cxnLst>
            <a:pathLst>
              <a:path w="5257800" h="977900">
                <a:moveTo>
                  <a:pt x="165100" y="0"/>
                </a:moveTo>
                <a:lnTo>
                  <a:pt x="127000" y="0"/>
                </a:lnTo>
                <a:lnTo>
                  <a:pt x="165100" y="12700"/>
                </a:lnTo>
                <a:lnTo>
                  <a:pt x="165100" y="0"/>
                </a:lnTo>
                <a:close/>
              </a:path>
              <a:path w="5257800" h="977900">
                <a:moveTo>
                  <a:pt x="5143500" y="0"/>
                </a:moveTo>
                <a:lnTo>
                  <a:pt x="5105400" y="0"/>
                </a:lnTo>
                <a:lnTo>
                  <a:pt x="5143500" y="12700"/>
                </a:lnTo>
                <a:lnTo>
                  <a:pt x="5143500" y="0"/>
                </a:lnTo>
                <a:close/>
              </a:path>
              <a:path w="5257800" h="977900">
                <a:moveTo>
                  <a:pt x="5257800" y="88900"/>
                </a:moveTo>
                <a:lnTo>
                  <a:pt x="5245100" y="88900"/>
                </a:lnTo>
                <a:lnTo>
                  <a:pt x="5257800" y="101600"/>
                </a:lnTo>
                <a:lnTo>
                  <a:pt x="5257800" y="88900"/>
                </a:lnTo>
                <a:close/>
              </a:path>
              <a:path w="5257800" h="977900">
                <a:moveTo>
                  <a:pt x="12700" y="127000"/>
                </a:moveTo>
                <a:lnTo>
                  <a:pt x="0" y="127000"/>
                </a:lnTo>
                <a:lnTo>
                  <a:pt x="0" y="165100"/>
                </a:lnTo>
                <a:lnTo>
                  <a:pt x="12700" y="127000"/>
                </a:lnTo>
                <a:close/>
              </a:path>
              <a:path w="5257800" h="977900">
                <a:moveTo>
                  <a:pt x="12700" y="812800"/>
                </a:moveTo>
                <a:lnTo>
                  <a:pt x="0" y="812800"/>
                </a:lnTo>
                <a:lnTo>
                  <a:pt x="0" y="863600"/>
                </a:lnTo>
                <a:lnTo>
                  <a:pt x="12700" y="812800"/>
                </a:lnTo>
                <a:close/>
              </a:path>
              <a:path w="5257800" h="977900">
                <a:moveTo>
                  <a:pt x="25400" y="876300"/>
                </a:moveTo>
                <a:lnTo>
                  <a:pt x="12700" y="876300"/>
                </a:lnTo>
                <a:lnTo>
                  <a:pt x="25400" y="889000"/>
                </a:lnTo>
                <a:lnTo>
                  <a:pt x="25400" y="876300"/>
                </a:lnTo>
                <a:close/>
              </a:path>
              <a:path w="5257800" h="977900">
                <a:moveTo>
                  <a:pt x="5168900" y="965200"/>
                </a:moveTo>
                <a:lnTo>
                  <a:pt x="101600" y="965200"/>
                </a:lnTo>
                <a:lnTo>
                  <a:pt x="5168900" y="977900"/>
                </a:lnTo>
                <a:lnTo>
                  <a:pt x="5168900" y="965200"/>
                </a:lnTo>
                <a:close/>
              </a:path>
              <a:path w="5257800" h="977900">
                <a:moveTo>
                  <a:pt x="101600" y="952500"/>
                </a:moveTo>
                <a:lnTo>
                  <a:pt x="76200" y="952500"/>
                </a:lnTo>
                <a:lnTo>
                  <a:pt x="101600" y="965200"/>
                </a:lnTo>
                <a:lnTo>
                  <a:pt x="101600" y="952500"/>
                </a:lnTo>
                <a:close/>
              </a:path>
              <a:path w="5257800" h="977900">
                <a:moveTo>
                  <a:pt x="5194300" y="952500"/>
                </a:moveTo>
                <a:lnTo>
                  <a:pt x="5168900" y="952500"/>
                </a:lnTo>
                <a:lnTo>
                  <a:pt x="5194300" y="965200"/>
                </a:lnTo>
                <a:lnTo>
                  <a:pt x="5194300" y="952500"/>
                </a:lnTo>
                <a:close/>
              </a:path>
              <a:path w="5257800" h="977900">
                <a:moveTo>
                  <a:pt x="76200" y="939800"/>
                </a:moveTo>
                <a:lnTo>
                  <a:pt x="63500" y="939800"/>
                </a:lnTo>
                <a:lnTo>
                  <a:pt x="76200" y="952500"/>
                </a:lnTo>
                <a:lnTo>
                  <a:pt x="76200" y="939800"/>
                </a:lnTo>
                <a:close/>
              </a:path>
              <a:path w="5257800" h="977900">
                <a:moveTo>
                  <a:pt x="5207000" y="939800"/>
                </a:moveTo>
                <a:lnTo>
                  <a:pt x="5194300" y="939800"/>
                </a:lnTo>
                <a:lnTo>
                  <a:pt x="5207000" y="952500"/>
                </a:lnTo>
                <a:lnTo>
                  <a:pt x="5207000" y="939800"/>
                </a:lnTo>
                <a:close/>
              </a:path>
              <a:path w="5257800" h="977900">
                <a:moveTo>
                  <a:pt x="63500" y="927100"/>
                </a:moveTo>
                <a:lnTo>
                  <a:pt x="50800" y="927100"/>
                </a:lnTo>
                <a:lnTo>
                  <a:pt x="63500" y="939800"/>
                </a:lnTo>
                <a:lnTo>
                  <a:pt x="63500" y="927100"/>
                </a:lnTo>
                <a:close/>
              </a:path>
              <a:path w="5257800" h="977900">
                <a:moveTo>
                  <a:pt x="5219700" y="927100"/>
                </a:moveTo>
                <a:lnTo>
                  <a:pt x="5207000" y="927100"/>
                </a:lnTo>
                <a:lnTo>
                  <a:pt x="5219700" y="939800"/>
                </a:lnTo>
                <a:lnTo>
                  <a:pt x="5219700" y="927100"/>
                </a:lnTo>
                <a:close/>
              </a:path>
              <a:path w="5257800" h="977900">
                <a:moveTo>
                  <a:pt x="50800" y="914400"/>
                </a:moveTo>
                <a:lnTo>
                  <a:pt x="38100" y="914400"/>
                </a:lnTo>
                <a:lnTo>
                  <a:pt x="50800" y="927100"/>
                </a:lnTo>
                <a:lnTo>
                  <a:pt x="50800" y="914400"/>
                </a:lnTo>
                <a:close/>
              </a:path>
              <a:path w="5257800" h="977900">
                <a:moveTo>
                  <a:pt x="5232400" y="914400"/>
                </a:moveTo>
                <a:lnTo>
                  <a:pt x="5219700" y="914400"/>
                </a:lnTo>
                <a:lnTo>
                  <a:pt x="5232400" y="927100"/>
                </a:lnTo>
                <a:lnTo>
                  <a:pt x="5232400" y="914400"/>
                </a:lnTo>
                <a:close/>
              </a:path>
              <a:path w="5257800" h="977900">
                <a:moveTo>
                  <a:pt x="38100" y="901700"/>
                </a:moveTo>
                <a:lnTo>
                  <a:pt x="25400" y="901700"/>
                </a:lnTo>
                <a:lnTo>
                  <a:pt x="38100" y="914400"/>
                </a:lnTo>
                <a:lnTo>
                  <a:pt x="38100" y="901700"/>
                </a:lnTo>
                <a:close/>
              </a:path>
              <a:path w="5257800" h="977900">
                <a:moveTo>
                  <a:pt x="5245100" y="901700"/>
                </a:moveTo>
                <a:lnTo>
                  <a:pt x="5232400" y="901700"/>
                </a:lnTo>
                <a:lnTo>
                  <a:pt x="5245100" y="914400"/>
                </a:lnTo>
                <a:lnTo>
                  <a:pt x="5245100" y="901700"/>
                </a:lnTo>
                <a:close/>
              </a:path>
              <a:path w="5257800" h="977900">
                <a:moveTo>
                  <a:pt x="5257800" y="876300"/>
                </a:moveTo>
                <a:lnTo>
                  <a:pt x="5245100" y="876300"/>
                </a:lnTo>
                <a:lnTo>
                  <a:pt x="5245100" y="901700"/>
                </a:lnTo>
                <a:lnTo>
                  <a:pt x="5257800" y="876300"/>
                </a:lnTo>
                <a:close/>
              </a:path>
            </a:pathLst>
          </a:custGeom>
          <a:solidFill>
            <a:srgbClr val="B2B2B2">
              <a:alpha val="100000"/>
            </a:srgbClr>
          </a:solidFill>
          <a:ln w="9525">
            <a:noFill/>
          </a:ln>
        </p:spPr>
        <p:txBody>
          <a:bodyPr/>
          <a:p>
            <a:endParaRPr lang="en-US"/>
          </a:p>
        </p:txBody>
      </p:sp>
      <p:sp>
        <p:nvSpPr>
          <p:cNvPr id="66602" name="object 119"/>
          <p:cNvSpPr/>
          <p:nvPr/>
        </p:nvSpPr>
        <p:spPr>
          <a:xfrm>
            <a:off x="3775075" y="4638675"/>
            <a:ext cx="4953000" cy="852488"/>
          </a:xfrm>
          <a:custGeom>
            <a:avLst/>
            <a:gdLst/>
            <a:ahLst/>
            <a:cxnLst>
              <a:cxn ang="0">
                <a:pos x="215494" y="0"/>
              </a:cxn>
              <a:cxn ang="0">
                <a:pos x="6969" y="0"/>
              </a:cxn>
              <a:cxn ang="0">
                <a:pos x="5151" y="9"/>
              </a:cxn>
              <a:cxn ang="0">
                <a:pos x="3494" y="32"/>
              </a:cxn>
              <a:cxn ang="0">
                <a:pos x="2077" y="68"/>
              </a:cxn>
              <a:cxn ang="0">
                <a:pos x="972" y="115"/>
              </a:cxn>
              <a:cxn ang="0">
                <a:pos x="256" y="170"/>
              </a:cxn>
              <a:cxn ang="0">
                <a:pos x="0" y="228"/>
              </a:cxn>
              <a:cxn ang="0">
                <a:pos x="0" y="1127"/>
              </a:cxn>
              <a:cxn ang="0">
                <a:pos x="365" y="1196"/>
              </a:cxn>
              <a:cxn ang="0">
                <a:pos x="1372" y="1253"/>
              </a:cxn>
              <a:cxn ang="0">
                <a:pos x="2894" y="1299"/>
              </a:cxn>
              <a:cxn ang="0">
                <a:pos x="4803" y="1327"/>
              </a:cxn>
              <a:cxn ang="0">
                <a:pos x="6969" y="1337"/>
              </a:cxn>
              <a:cxn ang="0">
                <a:pos x="215494" y="1337"/>
              </a:cxn>
              <a:cxn ang="0">
                <a:pos x="217604" y="1327"/>
              </a:cxn>
              <a:cxn ang="0">
                <a:pos x="219379" y="1299"/>
              </a:cxn>
              <a:cxn ang="0">
                <a:pos x="220743" y="1253"/>
              </a:cxn>
              <a:cxn ang="0">
                <a:pos x="221618" y="1196"/>
              </a:cxn>
              <a:cxn ang="0">
                <a:pos x="221927" y="1127"/>
              </a:cxn>
              <a:cxn ang="0">
                <a:pos x="221927" y="228"/>
              </a:cxn>
              <a:cxn ang="0">
                <a:pos x="221618" y="157"/>
              </a:cxn>
              <a:cxn ang="0">
                <a:pos x="220743" y="95"/>
              </a:cxn>
              <a:cxn ang="0">
                <a:pos x="219379" y="44"/>
              </a:cxn>
              <a:cxn ang="0">
                <a:pos x="217604" y="12"/>
              </a:cxn>
              <a:cxn ang="0">
                <a:pos x="215494" y="0"/>
              </a:cxn>
            </a:cxnLst>
            <a:pathLst>
              <a:path w="5257800" h="965200">
                <a:moveTo>
                  <a:pt x="5105400" y="0"/>
                </a:moveTo>
                <a:lnTo>
                  <a:pt x="165100" y="0"/>
                </a:lnTo>
                <a:lnTo>
                  <a:pt x="122002" y="6056"/>
                </a:lnTo>
                <a:lnTo>
                  <a:pt x="82785" y="23048"/>
                </a:lnTo>
                <a:lnTo>
                  <a:pt x="49212" y="49212"/>
                </a:lnTo>
                <a:lnTo>
                  <a:pt x="23048" y="82785"/>
                </a:lnTo>
                <a:lnTo>
                  <a:pt x="6056" y="122002"/>
                </a:lnTo>
                <a:lnTo>
                  <a:pt x="0" y="165100"/>
                </a:lnTo>
                <a:lnTo>
                  <a:pt x="0" y="812800"/>
                </a:lnTo>
                <a:lnTo>
                  <a:pt x="8636" y="862787"/>
                </a:lnTo>
                <a:lnTo>
                  <a:pt x="32512" y="904849"/>
                </a:lnTo>
                <a:lnTo>
                  <a:pt x="68579" y="937158"/>
                </a:lnTo>
                <a:lnTo>
                  <a:pt x="113791" y="957884"/>
                </a:lnTo>
                <a:lnTo>
                  <a:pt x="165100" y="965200"/>
                </a:lnTo>
                <a:lnTo>
                  <a:pt x="5105400" y="965200"/>
                </a:lnTo>
                <a:lnTo>
                  <a:pt x="5155387" y="957884"/>
                </a:lnTo>
                <a:lnTo>
                  <a:pt x="5197449" y="937158"/>
                </a:lnTo>
                <a:lnTo>
                  <a:pt x="5229758" y="904849"/>
                </a:lnTo>
                <a:lnTo>
                  <a:pt x="5250484" y="862787"/>
                </a:lnTo>
                <a:lnTo>
                  <a:pt x="5257800" y="812800"/>
                </a:lnTo>
                <a:lnTo>
                  <a:pt x="5257800" y="165100"/>
                </a:lnTo>
                <a:lnTo>
                  <a:pt x="5250484" y="113792"/>
                </a:lnTo>
                <a:lnTo>
                  <a:pt x="5229758" y="68580"/>
                </a:lnTo>
                <a:lnTo>
                  <a:pt x="5197449" y="32512"/>
                </a:lnTo>
                <a:lnTo>
                  <a:pt x="5155387" y="8636"/>
                </a:lnTo>
                <a:lnTo>
                  <a:pt x="5105400" y="0"/>
                </a:lnTo>
                <a:close/>
              </a:path>
            </a:pathLst>
          </a:custGeom>
          <a:solidFill>
            <a:srgbClr val="FFFF00">
              <a:alpha val="100000"/>
            </a:srgbClr>
          </a:solidFill>
          <a:ln w="9525">
            <a:noFill/>
          </a:ln>
        </p:spPr>
        <p:txBody>
          <a:bodyPr/>
          <a:p>
            <a:endParaRPr lang="en-US"/>
          </a:p>
        </p:txBody>
      </p:sp>
      <p:sp>
        <p:nvSpPr>
          <p:cNvPr id="66603" name="object 120"/>
          <p:cNvSpPr/>
          <p:nvPr/>
        </p:nvSpPr>
        <p:spPr>
          <a:xfrm>
            <a:off x="3775075" y="4638675"/>
            <a:ext cx="4953000" cy="863600"/>
          </a:xfrm>
          <a:custGeom>
            <a:avLst/>
            <a:gdLst/>
            <a:ahLst/>
            <a:cxnLst>
              <a:cxn ang="0">
                <a:pos x="217102" y="0"/>
              </a:cxn>
              <a:cxn ang="0">
                <a:pos x="5361" y="0"/>
              </a:cxn>
              <a:cxn ang="0">
                <a:pos x="3214" y="34"/>
              </a:cxn>
              <a:cxn ang="0">
                <a:pos x="1073" y="104"/>
              </a:cxn>
              <a:cxn ang="0">
                <a:pos x="0" y="174"/>
              </a:cxn>
              <a:cxn ang="0">
                <a:pos x="0" y="1171"/>
              </a:cxn>
              <a:cxn ang="0">
                <a:pos x="1073" y="1242"/>
              </a:cxn>
              <a:cxn ang="0">
                <a:pos x="3214" y="1311"/>
              </a:cxn>
              <a:cxn ang="0">
                <a:pos x="5361" y="1346"/>
              </a:cxn>
              <a:cxn ang="0">
                <a:pos x="217102" y="1346"/>
              </a:cxn>
              <a:cxn ang="0">
                <a:pos x="218176" y="1329"/>
              </a:cxn>
              <a:cxn ang="0">
                <a:pos x="5897" y="1329"/>
              </a:cxn>
              <a:cxn ang="0">
                <a:pos x="4288" y="1311"/>
              </a:cxn>
              <a:cxn ang="0">
                <a:pos x="3214" y="1294"/>
              </a:cxn>
              <a:cxn ang="0">
                <a:pos x="2681" y="1258"/>
              </a:cxn>
              <a:cxn ang="0">
                <a:pos x="1608" y="1242"/>
              </a:cxn>
              <a:cxn ang="0">
                <a:pos x="1073" y="1205"/>
              </a:cxn>
              <a:cxn ang="0">
                <a:pos x="536" y="1154"/>
              </a:cxn>
              <a:cxn ang="0">
                <a:pos x="536" y="193"/>
              </a:cxn>
              <a:cxn ang="0">
                <a:pos x="1073" y="140"/>
              </a:cxn>
              <a:cxn ang="0">
                <a:pos x="1608" y="104"/>
              </a:cxn>
              <a:cxn ang="0">
                <a:pos x="2681" y="87"/>
              </a:cxn>
              <a:cxn ang="0">
                <a:pos x="3214" y="52"/>
              </a:cxn>
              <a:cxn ang="0">
                <a:pos x="4288" y="34"/>
              </a:cxn>
              <a:cxn ang="0">
                <a:pos x="5897" y="18"/>
              </a:cxn>
              <a:cxn ang="0">
                <a:pos x="218176" y="18"/>
              </a:cxn>
              <a:cxn ang="0">
                <a:pos x="217102" y="0"/>
              </a:cxn>
              <a:cxn ang="0">
                <a:pos x="221927" y="1154"/>
              </a:cxn>
              <a:cxn ang="0">
                <a:pos x="221392" y="1205"/>
              </a:cxn>
              <a:cxn ang="0">
                <a:pos x="220856" y="1242"/>
              </a:cxn>
              <a:cxn ang="0">
                <a:pos x="219784" y="1258"/>
              </a:cxn>
              <a:cxn ang="0">
                <a:pos x="219248" y="1294"/>
              </a:cxn>
              <a:cxn ang="0">
                <a:pos x="218176" y="1311"/>
              </a:cxn>
              <a:cxn ang="0">
                <a:pos x="216566" y="1329"/>
              </a:cxn>
              <a:cxn ang="0">
                <a:pos x="218176" y="1329"/>
              </a:cxn>
              <a:cxn ang="0">
                <a:pos x="219248" y="1311"/>
              </a:cxn>
              <a:cxn ang="0">
                <a:pos x="221392" y="1242"/>
              </a:cxn>
              <a:cxn ang="0">
                <a:pos x="221927" y="1205"/>
              </a:cxn>
              <a:cxn ang="0">
                <a:pos x="221927" y="1154"/>
              </a:cxn>
              <a:cxn ang="0">
                <a:pos x="218176" y="18"/>
              </a:cxn>
              <a:cxn ang="0">
                <a:pos x="216566" y="18"/>
              </a:cxn>
              <a:cxn ang="0">
                <a:pos x="218176" y="34"/>
              </a:cxn>
              <a:cxn ang="0">
                <a:pos x="219248" y="52"/>
              </a:cxn>
              <a:cxn ang="0">
                <a:pos x="219784" y="87"/>
              </a:cxn>
              <a:cxn ang="0">
                <a:pos x="220856" y="104"/>
              </a:cxn>
              <a:cxn ang="0">
                <a:pos x="221392" y="140"/>
              </a:cxn>
              <a:cxn ang="0">
                <a:pos x="221927" y="193"/>
              </a:cxn>
              <a:cxn ang="0">
                <a:pos x="221927" y="140"/>
              </a:cxn>
              <a:cxn ang="0">
                <a:pos x="221392" y="104"/>
              </a:cxn>
              <a:cxn ang="0">
                <a:pos x="219248" y="34"/>
              </a:cxn>
              <a:cxn ang="0">
                <a:pos x="218176" y="18"/>
              </a:cxn>
            </a:cxnLst>
            <a:pathLst>
              <a:path w="5257800" h="977900">
                <a:moveTo>
                  <a:pt x="5143500" y="0"/>
                </a:moveTo>
                <a:lnTo>
                  <a:pt x="127000" y="0"/>
                </a:lnTo>
                <a:lnTo>
                  <a:pt x="76200" y="25400"/>
                </a:lnTo>
                <a:lnTo>
                  <a:pt x="25400" y="76200"/>
                </a:lnTo>
                <a:lnTo>
                  <a:pt x="0" y="127000"/>
                </a:lnTo>
                <a:lnTo>
                  <a:pt x="0" y="850900"/>
                </a:lnTo>
                <a:lnTo>
                  <a:pt x="25400" y="901700"/>
                </a:lnTo>
                <a:lnTo>
                  <a:pt x="76200" y="952500"/>
                </a:lnTo>
                <a:lnTo>
                  <a:pt x="127000" y="977900"/>
                </a:lnTo>
                <a:lnTo>
                  <a:pt x="5143500" y="977900"/>
                </a:lnTo>
                <a:lnTo>
                  <a:pt x="5168900" y="965200"/>
                </a:lnTo>
                <a:lnTo>
                  <a:pt x="139700" y="965200"/>
                </a:lnTo>
                <a:lnTo>
                  <a:pt x="101600" y="952500"/>
                </a:lnTo>
                <a:lnTo>
                  <a:pt x="76200" y="939800"/>
                </a:lnTo>
                <a:lnTo>
                  <a:pt x="63500" y="914400"/>
                </a:lnTo>
                <a:lnTo>
                  <a:pt x="38100" y="901700"/>
                </a:lnTo>
                <a:lnTo>
                  <a:pt x="25400" y="876300"/>
                </a:lnTo>
                <a:lnTo>
                  <a:pt x="12700" y="838200"/>
                </a:lnTo>
                <a:lnTo>
                  <a:pt x="12700" y="139700"/>
                </a:lnTo>
                <a:lnTo>
                  <a:pt x="25400" y="101600"/>
                </a:lnTo>
                <a:lnTo>
                  <a:pt x="38100" y="76200"/>
                </a:lnTo>
                <a:lnTo>
                  <a:pt x="63500" y="63500"/>
                </a:lnTo>
                <a:lnTo>
                  <a:pt x="76200" y="38100"/>
                </a:lnTo>
                <a:lnTo>
                  <a:pt x="101600" y="25400"/>
                </a:lnTo>
                <a:lnTo>
                  <a:pt x="139700" y="12700"/>
                </a:lnTo>
                <a:lnTo>
                  <a:pt x="5168900" y="12700"/>
                </a:lnTo>
                <a:lnTo>
                  <a:pt x="5143500" y="0"/>
                </a:lnTo>
                <a:close/>
              </a:path>
              <a:path w="5257800" h="977900">
                <a:moveTo>
                  <a:pt x="5257800" y="838200"/>
                </a:moveTo>
                <a:lnTo>
                  <a:pt x="5245100" y="876300"/>
                </a:lnTo>
                <a:lnTo>
                  <a:pt x="5232400" y="901700"/>
                </a:lnTo>
                <a:lnTo>
                  <a:pt x="5207000" y="914400"/>
                </a:lnTo>
                <a:lnTo>
                  <a:pt x="5194300" y="939800"/>
                </a:lnTo>
                <a:lnTo>
                  <a:pt x="5168900" y="952500"/>
                </a:lnTo>
                <a:lnTo>
                  <a:pt x="5130800" y="965200"/>
                </a:lnTo>
                <a:lnTo>
                  <a:pt x="5168900" y="965200"/>
                </a:lnTo>
                <a:lnTo>
                  <a:pt x="5194300" y="952500"/>
                </a:lnTo>
                <a:lnTo>
                  <a:pt x="5245100" y="901700"/>
                </a:lnTo>
                <a:lnTo>
                  <a:pt x="5257800" y="876300"/>
                </a:lnTo>
                <a:lnTo>
                  <a:pt x="5257800" y="838200"/>
                </a:lnTo>
                <a:close/>
              </a:path>
              <a:path w="5257800" h="977900">
                <a:moveTo>
                  <a:pt x="5168900" y="12700"/>
                </a:moveTo>
                <a:lnTo>
                  <a:pt x="5130800" y="12700"/>
                </a:lnTo>
                <a:lnTo>
                  <a:pt x="5168900" y="25400"/>
                </a:lnTo>
                <a:lnTo>
                  <a:pt x="5194300" y="38100"/>
                </a:lnTo>
                <a:lnTo>
                  <a:pt x="5207000" y="63500"/>
                </a:lnTo>
                <a:lnTo>
                  <a:pt x="5232400" y="76200"/>
                </a:lnTo>
                <a:lnTo>
                  <a:pt x="5245100" y="101600"/>
                </a:lnTo>
                <a:lnTo>
                  <a:pt x="5257800" y="139700"/>
                </a:lnTo>
                <a:lnTo>
                  <a:pt x="5257800" y="101600"/>
                </a:lnTo>
                <a:lnTo>
                  <a:pt x="5245100" y="76200"/>
                </a:lnTo>
                <a:lnTo>
                  <a:pt x="5194300" y="25400"/>
                </a:lnTo>
                <a:lnTo>
                  <a:pt x="5168900" y="12700"/>
                </a:lnTo>
                <a:close/>
              </a:path>
            </a:pathLst>
          </a:custGeom>
          <a:solidFill>
            <a:srgbClr val="B2B2B2">
              <a:alpha val="100000"/>
            </a:srgbClr>
          </a:solidFill>
          <a:ln w="9525">
            <a:noFill/>
          </a:ln>
        </p:spPr>
        <p:txBody>
          <a:bodyPr/>
          <a:p>
            <a:endParaRPr lang="en-US"/>
          </a:p>
        </p:txBody>
      </p:sp>
      <p:sp>
        <p:nvSpPr>
          <p:cNvPr id="66604" name="object 121"/>
          <p:cNvSpPr/>
          <p:nvPr/>
        </p:nvSpPr>
        <p:spPr>
          <a:xfrm>
            <a:off x="3267075" y="4437063"/>
            <a:ext cx="612775" cy="1277937"/>
          </a:xfrm>
          <a:custGeom>
            <a:avLst/>
            <a:gdLst/>
            <a:ahLst/>
            <a:cxnLst>
              <a:cxn ang="0">
                <a:pos x="2103" y="17"/>
              </a:cxn>
              <a:cxn ang="0">
                <a:pos x="2065" y="1943"/>
              </a:cxn>
              <a:cxn ang="0">
                <a:pos x="1952" y="1890"/>
              </a:cxn>
              <a:cxn ang="0">
                <a:pos x="1876" y="1856"/>
              </a:cxn>
              <a:cxn ang="0">
                <a:pos x="1804" y="1823"/>
              </a:cxn>
              <a:cxn ang="0">
                <a:pos x="1728" y="1788"/>
              </a:cxn>
              <a:cxn ang="0">
                <a:pos x="1654" y="1755"/>
              </a:cxn>
              <a:cxn ang="0">
                <a:pos x="1577" y="1720"/>
              </a:cxn>
              <a:cxn ang="0">
                <a:pos x="1503" y="1686"/>
              </a:cxn>
              <a:cxn ang="0">
                <a:pos x="1428" y="1651"/>
              </a:cxn>
              <a:cxn ang="0">
                <a:pos x="1163" y="1532"/>
              </a:cxn>
              <a:cxn ang="0">
                <a:pos x="1089" y="1499"/>
              </a:cxn>
              <a:cxn ang="0">
                <a:pos x="1014" y="1465"/>
              </a:cxn>
              <a:cxn ang="0">
                <a:pos x="939" y="1431"/>
              </a:cxn>
              <a:cxn ang="0">
                <a:pos x="863" y="1396"/>
              </a:cxn>
              <a:cxn ang="0">
                <a:pos x="789" y="1363"/>
              </a:cxn>
              <a:cxn ang="0">
                <a:pos x="713" y="1328"/>
              </a:cxn>
              <a:cxn ang="0">
                <a:pos x="150" y="1072"/>
              </a:cxn>
              <a:cxn ang="0">
                <a:pos x="75" y="1039"/>
              </a:cxn>
              <a:cxn ang="0">
                <a:pos x="0" y="1005"/>
              </a:cxn>
              <a:cxn ang="0">
                <a:pos x="2145" y="51"/>
              </a:cxn>
              <a:cxn ang="0">
                <a:pos x="2223" y="103"/>
              </a:cxn>
              <a:cxn ang="0">
                <a:pos x="2304" y="137"/>
              </a:cxn>
              <a:cxn ang="0">
                <a:pos x="2383" y="170"/>
              </a:cxn>
              <a:cxn ang="0">
                <a:pos x="2461" y="204"/>
              </a:cxn>
              <a:cxn ang="0">
                <a:pos x="2542" y="239"/>
              </a:cxn>
              <a:cxn ang="0">
                <a:pos x="2621" y="273"/>
              </a:cxn>
              <a:cxn ang="0">
                <a:pos x="2699" y="308"/>
              </a:cxn>
              <a:cxn ang="0">
                <a:pos x="2780" y="341"/>
              </a:cxn>
              <a:cxn ang="0">
                <a:pos x="2858" y="375"/>
              </a:cxn>
              <a:cxn ang="0">
                <a:pos x="2937" y="409"/>
              </a:cxn>
              <a:cxn ang="0">
                <a:pos x="3017" y="442"/>
              </a:cxn>
              <a:cxn ang="0">
                <a:pos x="3096" y="478"/>
              </a:cxn>
              <a:cxn ang="0">
                <a:pos x="3175" y="510"/>
              </a:cxn>
              <a:cxn ang="0">
                <a:pos x="3254" y="562"/>
              </a:cxn>
              <a:cxn ang="0">
                <a:pos x="3333" y="596"/>
              </a:cxn>
              <a:cxn ang="0">
                <a:pos x="3413" y="630"/>
              </a:cxn>
              <a:cxn ang="0">
                <a:pos x="3493" y="665"/>
              </a:cxn>
              <a:cxn ang="0">
                <a:pos x="3571" y="700"/>
              </a:cxn>
              <a:cxn ang="0">
                <a:pos x="3651" y="733"/>
              </a:cxn>
              <a:cxn ang="0">
                <a:pos x="3731" y="767"/>
              </a:cxn>
              <a:cxn ang="0">
                <a:pos x="3809" y="801"/>
              </a:cxn>
              <a:cxn ang="0">
                <a:pos x="3889" y="834"/>
              </a:cxn>
              <a:cxn ang="0">
                <a:pos x="3967" y="869"/>
              </a:cxn>
              <a:cxn ang="0">
                <a:pos x="4047" y="902"/>
              </a:cxn>
              <a:cxn ang="0">
                <a:pos x="4126" y="937"/>
              </a:cxn>
              <a:cxn ang="0">
                <a:pos x="4151" y="996"/>
              </a:cxn>
              <a:cxn ang="0">
                <a:pos x="3254" y="1396"/>
              </a:cxn>
              <a:cxn ang="0">
                <a:pos x="2223" y="1856"/>
              </a:cxn>
            </a:cxnLst>
            <a:pathLst>
              <a:path w="674370" h="1447800">
                <a:moveTo>
                  <a:pt x="330868" y="0"/>
                </a:moveTo>
                <a:lnTo>
                  <a:pt x="319438" y="24130"/>
                </a:lnTo>
                <a:lnTo>
                  <a:pt x="330868" y="12700"/>
                </a:lnTo>
                <a:lnTo>
                  <a:pt x="336884" y="12700"/>
                </a:lnTo>
                <a:lnTo>
                  <a:pt x="330868" y="0"/>
                </a:lnTo>
                <a:close/>
              </a:path>
              <a:path w="674370" h="1447800">
                <a:moveTo>
                  <a:pt x="330868" y="1435100"/>
                </a:moveTo>
                <a:lnTo>
                  <a:pt x="324852" y="1435100"/>
                </a:lnTo>
                <a:lnTo>
                  <a:pt x="330868" y="1447800"/>
                </a:lnTo>
                <a:lnTo>
                  <a:pt x="334950" y="1439182"/>
                </a:lnTo>
                <a:lnTo>
                  <a:pt x="330868" y="1435100"/>
                </a:lnTo>
                <a:close/>
              </a:path>
              <a:path w="674370" h="1447800">
                <a:moveTo>
                  <a:pt x="318168" y="1409700"/>
                </a:moveTo>
                <a:lnTo>
                  <a:pt x="312821" y="1409700"/>
                </a:lnTo>
                <a:lnTo>
                  <a:pt x="318168" y="1420988"/>
                </a:lnTo>
                <a:lnTo>
                  <a:pt x="318168" y="1409700"/>
                </a:lnTo>
                <a:close/>
              </a:path>
              <a:path w="674370" h="1447800">
                <a:moveTo>
                  <a:pt x="305468" y="1384300"/>
                </a:moveTo>
                <a:lnTo>
                  <a:pt x="300789" y="1384300"/>
                </a:lnTo>
                <a:lnTo>
                  <a:pt x="305468" y="1394177"/>
                </a:lnTo>
                <a:lnTo>
                  <a:pt x="305468" y="1384300"/>
                </a:lnTo>
                <a:close/>
              </a:path>
              <a:path w="674370" h="1447800">
                <a:moveTo>
                  <a:pt x="292768" y="1358900"/>
                </a:moveTo>
                <a:lnTo>
                  <a:pt x="288757" y="1358900"/>
                </a:lnTo>
                <a:lnTo>
                  <a:pt x="292768" y="1367366"/>
                </a:lnTo>
                <a:lnTo>
                  <a:pt x="292768" y="1358900"/>
                </a:lnTo>
                <a:close/>
              </a:path>
              <a:path w="674370" h="1447800">
                <a:moveTo>
                  <a:pt x="280068" y="1333500"/>
                </a:moveTo>
                <a:lnTo>
                  <a:pt x="276726" y="1333500"/>
                </a:lnTo>
                <a:lnTo>
                  <a:pt x="280068" y="1340555"/>
                </a:lnTo>
                <a:lnTo>
                  <a:pt x="280068" y="1333500"/>
                </a:lnTo>
                <a:close/>
              </a:path>
              <a:path w="674370" h="1447800">
                <a:moveTo>
                  <a:pt x="267368" y="1308100"/>
                </a:moveTo>
                <a:lnTo>
                  <a:pt x="264694" y="1308100"/>
                </a:lnTo>
                <a:lnTo>
                  <a:pt x="267368" y="1313744"/>
                </a:lnTo>
                <a:lnTo>
                  <a:pt x="267368" y="1308100"/>
                </a:lnTo>
                <a:close/>
              </a:path>
              <a:path w="674370" h="1447800">
                <a:moveTo>
                  <a:pt x="254668" y="1282700"/>
                </a:moveTo>
                <a:lnTo>
                  <a:pt x="252663" y="1282700"/>
                </a:lnTo>
                <a:lnTo>
                  <a:pt x="254668" y="1286933"/>
                </a:lnTo>
                <a:lnTo>
                  <a:pt x="254668" y="1282700"/>
                </a:lnTo>
                <a:close/>
              </a:path>
              <a:path w="674370" h="1447800">
                <a:moveTo>
                  <a:pt x="241968" y="1257300"/>
                </a:moveTo>
                <a:lnTo>
                  <a:pt x="240631" y="1257300"/>
                </a:lnTo>
                <a:lnTo>
                  <a:pt x="241968" y="1260122"/>
                </a:lnTo>
                <a:lnTo>
                  <a:pt x="241968" y="1257300"/>
                </a:lnTo>
                <a:close/>
              </a:path>
              <a:path w="674370" h="1447800">
                <a:moveTo>
                  <a:pt x="229268" y="1231900"/>
                </a:moveTo>
                <a:lnTo>
                  <a:pt x="228600" y="1231900"/>
                </a:lnTo>
                <a:lnTo>
                  <a:pt x="229268" y="1233311"/>
                </a:lnTo>
                <a:lnTo>
                  <a:pt x="229268" y="1231900"/>
                </a:lnTo>
                <a:close/>
              </a:path>
              <a:path w="674370" h="1447800">
                <a:moveTo>
                  <a:pt x="191168" y="1143000"/>
                </a:moveTo>
                <a:lnTo>
                  <a:pt x="186489" y="1143000"/>
                </a:lnTo>
                <a:lnTo>
                  <a:pt x="191168" y="1152877"/>
                </a:lnTo>
                <a:lnTo>
                  <a:pt x="191168" y="1143000"/>
                </a:lnTo>
                <a:close/>
              </a:path>
              <a:path w="674370" h="1447800">
                <a:moveTo>
                  <a:pt x="178468" y="1117600"/>
                </a:moveTo>
                <a:lnTo>
                  <a:pt x="174457" y="1117600"/>
                </a:lnTo>
                <a:lnTo>
                  <a:pt x="178468" y="1126066"/>
                </a:lnTo>
                <a:lnTo>
                  <a:pt x="178468" y="1117600"/>
                </a:lnTo>
                <a:close/>
              </a:path>
              <a:path w="674370" h="1447800">
                <a:moveTo>
                  <a:pt x="165768" y="1092200"/>
                </a:moveTo>
                <a:lnTo>
                  <a:pt x="162426" y="1092200"/>
                </a:lnTo>
                <a:lnTo>
                  <a:pt x="165768" y="1099255"/>
                </a:lnTo>
                <a:lnTo>
                  <a:pt x="165768" y="1092200"/>
                </a:lnTo>
                <a:close/>
              </a:path>
              <a:path w="674370" h="1447800">
                <a:moveTo>
                  <a:pt x="153068" y="1066800"/>
                </a:moveTo>
                <a:lnTo>
                  <a:pt x="150394" y="1066800"/>
                </a:lnTo>
                <a:lnTo>
                  <a:pt x="153068" y="1072444"/>
                </a:lnTo>
                <a:lnTo>
                  <a:pt x="153068" y="1066800"/>
                </a:lnTo>
                <a:close/>
              </a:path>
              <a:path w="674370" h="1447800">
                <a:moveTo>
                  <a:pt x="140368" y="1041400"/>
                </a:moveTo>
                <a:lnTo>
                  <a:pt x="138363" y="1041400"/>
                </a:lnTo>
                <a:lnTo>
                  <a:pt x="140368" y="1045633"/>
                </a:lnTo>
                <a:lnTo>
                  <a:pt x="140368" y="1041400"/>
                </a:lnTo>
                <a:close/>
              </a:path>
              <a:path w="674370" h="1447800">
                <a:moveTo>
                  <a:pt x="127668" y="1016000"/>
                </a:moveTo>
                <a:lnTo>
                  <a:pt x="126331" y="1016000"/>
                </a:lnTo>
                <a:lnTo>
                  <a:pt x="127668" y="1018822"/>
                </a:lnTo>
                <a:lnTo>
                  <a:pt x="127668" y="1016000"/>
                </a:lnTo>
                <a:close/>
              </a:path>
              <a:path w="674370" h="1447800">
                <a:moveTo>
                  <a:pt x="114968" y="990600"/>
                </a:moveTo>
                <a:lnTo>
                  <a:pt x="114300" y="990600"/>
                </a:lnTo>
                <a:lnTo>
                  <a:pt x="114968" y="992011"/>
                </a:lnTo>
                <a:lnTo>
                  <a:pt x="114968" y="990600"/>
                </a:lnTo>
                <a:close/>
              </a:path>
              <a:path w="674370" h="1447800">
                <a:moveTo>
                  <a:pt x="26068" y="800100"/>
                </a:moveTo>
                <a:lnTo>
                  <a:pt x="24063" y="800100"/>
                </a:lnTo>
                <a:lnTo>
                  <a:pt x="26068" y="804333"/>
                </a:lnTo>
                <a:lnTo>
                  <a:pt x="26068" y="800100"/>
                </a:lnTo>
                <a:close/>
              </a:path>
              <a:path w="674370" h="1447800">
                <a:moveTo>
                  <a:pt x="13368" y="774700"/>
                </a:moveTo>
                <a:lnTo>
                  <a:pt x="12031" y="774700"/>
                </a:lnTo>
                <a:lnTo>
                  <a:pt x="13368" y="777522"/>
                </a:lnTo>
                <a:lnTo>
                  <a:pt x="13368" y="774700"/>
                </a:lnTo>
                <a:close/>
              </a:path>
              <a:path w="674370" h="1447800">
                <a:moveTo>
                  <a:pt x="668" y="749300"/>
                </a:moveTo>
                <a:lnTo>
                  <a:pt x="0" y="749300"/>
                </a:lnTo>
                <a:lnTo>
                  <a:pt x="668" y="750711"/>
                </a:lnTo>
                <a:lnTo>
                  <a:pt x="668" y="749300"/>
                </a:lnTo>
                <a:close/>
              </a:path>
              <a:path w="674370" h="1447800">
                <a:moveTo>
                  <a:pt x="343568" y="26811"/>
                </a:moveTo>
                <a:lnTo>
                  <a:pt x="343568" y="38100"/>
                </a:lnTo>
                <a:lnTo>
                  <a:pt x="348915" y="38100"/>
                </a:lnTo>
                <a:lnTo>
                  <a:pt x="343568" y="26811"/>
                </a:lnTo>
                <a:close/>
              </a:path>
              <a:path w="674370" h="1447800">
                <a:moveTo>
                  <a:pt x="356268" y="53622"/>
                </a:moveTo>
                <a:lnTo>
                  <a:pt x="356268" y="76200"/>
                </a:lnTo>
                <a:lnTo>
                  <a:pt x="366963" y="76200"/>
                </a:lnTo>
                <a:lnTo>
                  <a:pt x="356268" y="53622"/>
                </a:lnTo>
                <a:close/>
              </a:path>
              <a:path w="674370" h="1447800">
                <a:moveTo>
                  <a:pt x="368968" y="80433"/>
                </a:moveTo>
                <a:lnTo>
                  <a:pt x="368968" y="101600"/>
                </a:lnTo>
                <a:lnTo>
                  <a:pt x="378994" y="101600"/>
                </a:lnTo>
                <a:lnTo>
                  <a:pt x="368968" y="80433"/>
                </a:lnTo>
                <a:close/>
              </a:path>
              <a:path w="674370" h="1447800">
                <a:moveTo>
                  <a:pt x="381668" y="107244"/>
                </a:moveTo>
                <a:lnTo>
                  <a:pt x="381668" y="127000"/>
                </a:lnTo>
                <a:lnTo>
                  <a:pt x="391026" y="127000"/>
                </a:lnTo>
                <a:lnTo>
                  <a:pt x="381668" y="107244"/>
                </a:lnTo>
                <a:close/>
              </a:path>
              <a:path w="674370" h="1447800">
                <a:moveTo>
                  <a:pt x="394368" y="134055"/>
                </a:moveTo>
                <a:lnTo>
                  <a:pt x="394368" y="152400"/>
                </a:lnTo>
                <a:lnTo>
                  <a:pt x="403057" y="152400"/>
                </a:lnTo>
                <a:lnTo>
                  <a:pt x="394368" y="134055"/>
                </a:lnTo>
                <a:close/>
              </a:path>
              <a:path w="674370" h="1447800">
                <a:moveTo>
                  <a:pt x="407068" y="160866"/>
                </a:moveTo>
                <a:lnTo>
                  <a:pt x="407068" y="177800"/>
                </a:lnTo>
                <a:lnTo>
                  <a:pt x="415089" y="177800"/>
                </a:lnTo>
                <a:lnTo>
                  <a:pt x="407068" y="160866"/>
                </a:lnTo>
                <a:close/>
              </a:path>
              <a:path w="674370" h="1447800">
                <a:moveTo>
                  <a:pt x="419768" y="187677"/>
                </a:moveTo>
                <a:lnTo>
                  <a:pt x="419768" y="203200"/>
                </a:lnTo>
                <a:lnTo>
                  <a:pt x="427121" y="203200"/>
                </a:lnTo>
                <a:lnTo>
                  <a:pt x="419768" y="187677"/>
                </a:lnTo>
                <a:close/>
              </a:path>
              <a:path w="674370" h="1447800">
                <a:moveTo>
                  <a:pt x="432468" y="214488"/>
                </a:moveTo>
                <a:lnTo>
                  <a:pt x="432468" y="228600"/>
                </a:lnTo>
                <a:lnTo>
                  <a:pt x="439152" y="228600"/>
                </a:lnTo>
                <a:lnTo>
                  <a:pt x="432468" y="214488"/>
                </a:lnTo>
                <a:close/>
              </a:path>
              <a:path w="674370" h="1447800">
                <a:moveTo>
                  <a:pt x="445168" y="241300"/>
                </a:moveTo>
                <a:lnTo>
                  <a:pt x="445168" y="254000"/>
                </a:lnTo>
                <a:lnTo>
                  <a:pt x="451184" y="254000"/>
                </a:lnTo>
                <a:lnTo>
                  <a:pt x="445168" y="241300"/>
                </a:lnTo>
                <a:close/>
              </a:path>
              <a:path w="674370" h="1447800">
                <a:moveTo>
                  <a:pt x="457868" y="268111"/>
                </a:moveTo>
                <a:lnTo>
                  <a:pt x="457868" y="279400"/>
                </a:lnTo>
                <a:lnTo>
                  <a:pt x="463215" y="279400"/>
                </a:lnTo>
                <a:lnTo>
                  <a:pt x="457868" y="268111"/>
                </a:lnTo>
                <a:close/>
              </a:path>
              <a:path w="674370" h="1447800">
                <a:moveTo>
                  <a:pt x="470568" y="294922"/>
                </a:moveTo>
                <a:lnTo>
                  <a:pt x="470568" y="304800"/>
                </a:lnTo>
                <a:lnTo>
                  <a:pt x="475247" y="304800"/>
                </a:lnTo>
                <a:lnTo>
                  <a:pt x="470568" y="294922"/>
                </a:lnTo>
                <a:close/>
              </a:path>
              <a:path w="674370" h="1447800">
                <a:moveTo>
                  <a:pt x="483268" y="321733"/>
                </a:moveTo>
                <a:lnTo>
                  <a:pt x="483268" y="330200"/>
                </a:lnTo>
                <a:lnTo>
                  <a:pt x="487278" y="330200"/>
                </a:lnTo>
                <a:lnTo>
                  <a:pt x="483268" y="321733"/>
                </a:lnTo>
                <a:close/>
              </a:path>
              <a:path w="674370" h="1447800">
                <a:moveTo>
                  <a:pt x="495968" y="348544"/>
                </a:moveTo>
                <a:lnTo>
                  <a:pt x="495968" y="355600"/>
                </a:lnTo>
                <a:lnTo>
                  <a:pt x="499310" y="355600"/>
                </a:lnTo>
                <a:lnTo>
                  <a:pt x="495968" y="348544"/>
                </a:lnTo>
                <a:close/>
              </a:path>
              <a:path w="674370" h="1447800">
                <a:moveTo>
                  <a:pt x="508668" y="375355"/>
                </a:moveTo>
                <a:lnTo>
                  <a:pt x="508668" y="381000"/>
                </a:lnTo>
                <a:lnTo>
                  <a:pt x="511342" y="381000"/>
                </a:lnTo>
                <a:lnTo>
                  <a:pt x="508668" y="375355"/>
                </a:lnTo>
                <a:close/>
              </a:path>
              <a:path w="674370" h="1447800">
                <a:moveTo>
                  <a:pt x="521368" y="402166"/>
                </a:moveTo>
                <a:lnTo>
                  <a:pt x="521368" y="419100"/>
                </a:lnTo>
                <a:lnTo>
                  <a:pt x="529389" y="419100"/>
                </a:lnTo>
                <a:lnTo>
                  <a:pt x="521368" y="402166"/>
                </a:lnTo>
                <a:close/>
              </a:path>
              <a:path w="674370" h="1447800">
                <a:moveTo>
                  <a:pt x="534068" y="428977"/>
                </a:moveTo>
                <a:lnTo>
                  <a:pt x="534068" y="444500"/>
                </a:lnTo>
                <a:lnTo>
                  <a:pt x="541421" y="444500"/>
                </a:lnTo>
                <a:lnTo>
                  <a:pt x="534068" y="428977"/>
                </a:lnTo>
                <a:close/>
              </a:path>
              <a:path w="674370" h="1447800">
                <a:moveTo>
                  <a:pt x="546768" y="455788"/>
                </a:moveTo>
                <a:lnTo>
                  <a:pt x="546768" y="469900"/>
                </a:lnTo>
                <a:lnTo>
                  <a:pt x="553452" y="469900"/>
                </a:lnTo>
                <a:lnTo>
                  <a:pt x="546768" y="455788"/>
                </a:lnTo>
                <a:close/>
              </a:path>
              <a:path w="674370" h="1447800">
                <a:moveTo>
                  <a:pt x="559468" y="482600"/>
                </a:moveTo>
                <a:lnTo>
                  <a:pt x="559468" y="495300"/>
                </a:lnTo>
                <a:lnTo>
                  <a:pt x="565484" y="495300"/>
                </a:lnTo>
                <a:lnTo>
                  <a:pt x="559468" y="482600"/>
                </a:lnTo>
                <a:close/>
              </a:path>
              <a:path w="674370" h="1447800">
                <a:moveTo>
                  <a:pt x="572168" y="509411"/>
                </a:moveTo>
                <a:lnTo>
                  <a:pt x="572168" y="520700"/>
                </a:lnTo>
                <a:lnTo>
                  <a:pt x="577515" y="520700"/>
                </a:lnTo>
                <a:lnTo>
                  <a:pt x="572168" y="509411"/>
                </a:lnTo>
                <a:close/>
              </a:path>
              <a:path w="674370" h="1447800">
                <a:moveTo>
                  <a:pt x="584868" y="536222"/>
                </a:moveTo>
                <a:lnTo>
                  <a:pt x="584868" y="546100"/>
                </a:lnTo>
                <a:lnTo>
                  <a:pt x="589547" y="546100"/>
                </a:lnTo>
                <a:lnTo>
                  <a:pt x="584868" y="536222"/>
                </a:lnTo>
                <a:close/>
              </a:path>
              <a:path w="674370" h="1447800">
                <a:moveTo>
                  <a:pt x="597568" y="563033"/>
                </a:moveTo>
                <a:lnTo>
                  <a:pt x="597568" y="571500"/>
                </a:lnTo>
                <a:lnTo>
                  <a:pt x="601578" y="571500"/>
                </a:lnTo>
                <a:lnTo>
                  <a:pt x="597568" y="563033"/>
                </a:lnTo>
                <a:close/>
              </a:path>
              <a:path w="674370" h="1447800">
                <a:moveTo>
                  <a:pt x="610268" y="589844"/>
                </a:moveTo>
                <a:lnTo>
                  <a:pt x="610268" y="596900"/>
                </a:lnTo>
                <a:lnTo>
                  <a:pt x="613610" y="596900"/>
                </a:lnTo>
                <a:lnTo>
                  <a:pt x="610268" y="589844"/>
                </a:lnTo>
                <a:close/>
              </a:path>
              <a:path w="674370" h="1447800">
                <a:moveTo>
                  <a:pt x="622968" y="616655"/>
                </a:moveTo>
                <a:lnTo>
                  <a:pt x="622968" y="622300"/>
                </a:lnTo>
                <a:lnTo>
                  <a:pt x="625642" y="622300"/>
                </a:lnTo>
                <a:lnTo>
                  <a:pt x="622968" y="616655"/>
                </a:lnTo>
                <a:close/>
              </a:path>
              <a:path w="674370" h="1447800">
                <a:moveTo>
                  <a:pt x="635668" y="643466"/>
                </a:moveTo>
                <a:lnTo>
                  <a:pt x="635668" y="647700"/>
                </a:lnTo>
                <a:lnTo>
                  <a:pt x="637673" y="647700"/>
                </a:lnTo>
                <a:lnTo>
                  <a:pt x="635668" y="643466"/>
                </a:lnTo>
                <a:close/>
              </a:path>
              <a:path w="674370" h="1447800">
                <a:moveTo>
                  <a:pt x="648368" y="670277"/>
                </a:moveTo>
                <a:lnTo>
                  <a:pt x="648368" y="673100"/>
                </a:lnTo>
                <a:lnTo>
                  <a:pt x="649705" y="673100"/>
                </a:lnTo>
                <a:lnTo>
                  <a:pt x="648368" y="670277"/>
                </a:lnTo>
                <a:close/>
              </a:path>
              <a:path w="674370" h="1447800">
                <a:moveTo>
                  <a:pt x="661068" y="697088"/>
                </a:moveTo>
                <a:lnTo>
                  <a:pt x="661068" y="698500"/>
                </a:lnTo>
                <a:lnTo>
                  <a:pt x="661736" y="698500"/>
                </a:lnTo>
                <a:lnTo>
                  <a:pt x="661068" y="697088"/>
                </a:lnTo>
                <a:close/>
              </a:path>
              <a:path w="674370" h="1447800">
                <a:moveTo>
                  <a:pt x="670196" y="716359"/>
                </a:moveTo>
                <a:lnTo>
                  <a:pt x="664976" y="742461"/>
                </a:lnTo>
                <a:lnTo>
                  <a:pt x="673768" y="723900"/>
                </a:lnTo>
                <a:lnTo>
                  <a:pt x="670196" y="716359"/>
                </a:lnTo>
                <a:close/>
              </a:path>
              <a:path w="674370" h="1447800">
                <a:moveTo>
                  <a:pt x="559468" y="965200"/>
                </a:moveTo>
                <a:lnTo>
                  <a:pt x="521368" y="1041400"/>
                </a:lnTo>
                <a:lnTo>
                  <a:pt x="516605" y="1055687"/>
                </a:lnTo>
                <a:lnTo>
                  <a:pt x="559468" y="965200"/>
                </a:lnTo>
                <a:close/>
              </a:path>
              <a:path w="674370" h="1447800">
                <a:moveTo>
                  <a:pt x="445168" y="1206500"/>
                </a:moveTo>
                <a:lnTo>
                  <a:pt x="356268" y="1384300"/>
                </a:lnTo>
                <a:lnTo>
                  <a:pt x="345155" y="1417637"/>
                </a:lnTo>
                <a:lnTo>
                  <a:pt x="445168" y="1206500"/>
                </a:lnTo>
                <a:close/>
              </a:path>
            </a:pathLst>
          </a:custGeom>
          <a:solidFill>
            <a:srgbClr val="FFFFFF">
              <a:alpha val="100000"/>
            </a:srgbClr>
          </a:solidFill>
          <a:ln w="9525">
            <a:noFill/>
          </a:ln>
        </p:spPr>
        <p:txBody>
          <a:bodyPr/>
          <a:p>
            <a:endParaRPr lang="en-US"/>
          </a:p>
        </p:txBody>
      </p:sp>
      <p:sp>
        <p:nvSpPr>
          <p:cNvPr id="66605" name="object 122"/>
          <p:cNvSpPr/>
          <p:nvPr/>
        </p:nvSpPr>
        <p:spPr>
          <a:xfrm>
            <a:off x="3590925" y="4494213"/>
            <a:ext cx="184150" cy="1176337"/>
          </a:xfrm>
          <a:custGeom>
            <a:avLst/>
            <a:gdLst/>
            <a:ahLst/>
            <a:cxnLst>
              <a:cxn ang="0">
                <a:pos x="0" y="0"/>
              </a:cxn>
              <a:cxn ang="0">
                <a:pos x="68" y="0"/>
              </a:cxn>
              <a:cxn ang="0">
                <a:pos x="68" y="34"/>
              </a:cxn>
              <a:cxn ang="0">
                <a:pos x="139" y="34"/>
              </a:cxn>
              <a:cxn ang="0">
                <a:pos x="139" y="66"/>
              </a:cxn>
              <a:cxn ang="0">
                <a:pos x="206" y="66"/>
              </a:cxn>
              <a:cxn ang="0">
                <a:pos x="206" y="99"/>
              </a:cxn>
              <a:cxn ang="0">
                <a:pos x="276" y="99"/>
              </a:cxn>
              <a:cxn ang="0">
                <a:pos x="276" y="132"/>
              </a:cxn>
              <a:cxn ang="0">
                <a:pos x="346" y="132"/>
              </a:cxn>
              <a:cxn ang="0">
                <a:pos x="346" y="166"/>
              </a:cxn>
              <a:cxn ang="0">
                <a:pos x="414" y="166"/>
              </a:cxn>
              <a:cxn ang="0">
                <a:pos x="414" y="198"/>
              </a:cxn>
              <a:cxn ang="0">
                <a:pos x="482" y="198"/>
              </a:cxn>
              <a:cxn ang="0">
                <a:pos x="896" y="445"/>
              </a:cxn>
              <a:cxn ang="0">
                <a:pos x="964" y="445"/>
              </a:cxn>
              <a:cxn ang="0">
                <a:pos x="964" y="479"/>
              </a:cxn>
              <a:cxn ang="0">
                <a:pos x="1032" y="479"/>
              </a:cxn>
              <a:cxn ang="0">
                <a:pos x="1032" y="512"/>
              </a:cxn>
              <a:cxn ang="0">
                <a:pos x="1102" y="512"/>
              </a:cxn>
              <a:cxn ang="0">
                <a:pos x="1032" y="1205"/>
              </a:cxn>
              <a:cxn ang="0">
                <a:pos x="1102" y="1205"/>
              </a:cxn>
              <a:cxn ang="0">
                <a:pos x="964" y="1237"/>
              </a:cxn>
              <a:cxn ang="0">
                <a:pos x="1032" y="1237"/>
              </a:cxn>
              <a:cxn ang="0">
                <a:pos x="896" y="1271"/>
              </a:cxn>
              <a:cxn ang="0">
                <a:pos x="964" y="1271"/>
              </a:cxn>
              <a:cxn ang="0">
                <a:pos x="414" y="1517"/>
              </a:cxn>
              <a:cxn ang="0">
                <a:pos x="482" y="1517"/>
              </a:cxn>
              <a:cxn ang="0">
                <a:pos x="346" y="1550"/>
              </a:cxn>
              <a:cxn ang="0">
                <a:pos x="414" y="1550"/>
              </a:cxn>
              <a:cxn ang="0">
                <a:pos x="276" y="1584"/>
              </a:cxn>
              <a:cxn ang="0">
                <a:pos x="346" y="1584"/>
              </a:cxn>
              <a:cxn ang="0">
                <a:pos x="206" y="1616"/>
              </a:cxn>
              <a:cxn ang="0">
                <a:pos x="276" y="1616"/>
              </a:cxn>
              <a:cxn ang="0">
                <a:pos x="139" y="1650"/>
              </a:cxn>
              <a:cxn ang="0">
                <a:pos x="206" y="1650"/>
              </a:cxn>
              <a:cxn ang="0">
                <a:pos x="68" y="1682"/>
              </a:cxn>
              <a:cxn ang="0">
                <a:pos x="139" y="1682"/>
              </a:cxn>
              <a:cxn ang="0">
                <a:pos x="0" y="1715"/>
              </a:cxn>
              <a:cxn ang="0">
                <a:pos x="68" y="1715"/>
              </a:cxn>
            </a:cxnLst>
            <a:pathLst>
              <a:path w="203200" h="1333500">
                <a:moveTo>
                  <a:pt x="12700" y="0"/>
                </a:moveTo>
                <a:lnTo>
                  <a:pt x="0" y="0"/>
                </a:lnTo>
                <a:lnTo>
                  <a:pt x="12700" y="12700"/>
                </a:lnTo>
                <a:lnTo>
                  <a:pt x="12700" y="0"/>
                </a:lnTo>
                <a:close/>
              </a:path>
              <a:path w="203200" h="1333500">
                <a:moveTo>
                  <a:pt x="25400" y="25400"/>
                </a:moveTo>
                <a:lnTo>
                  <a:pt x="12700" y="25400"/>
                </a:lnTo>
                <a:lnTo>
                  <a:pt x="25400" y="38100"/>
                </a:lnTo>
                <a:lnTo>
                  <a:pt x="25400" y="25400"/>
                </a:lnTo>
                <a:close/>
              </a:path>
              <a:path w="203200" h="1333500">
                <a:moveTo>
                  <a:pt x="38100" y="50800"/>
                </a:moveTo>
                <a:lnTo>
                  <a:pt x="25400" y="50800"/>
                </a:lnTo>
                <a:lnTo>
                  <a:pt x="38100" y="63500"/>
                </a:lnTo>
                <a:lnTo>
                  <a:pt x="38100" y="50800"/>
                </a:lnTo>
                <a:close/>
              </a:path>
              <a:path w="203200" h="1333500">
                <a:moveTo>
                  <a:pt x="50800" y="76200"/>
                </a:moveTo>
                <a:lnTo>
                  <a:pt x="38100" y="76200"/>
                </a:lnTo>
                <a:lnTo>
                  <a:pt x="50800" y="88900"/>
                </a:lnTo>
                <a:lnTo>
                  <a:pt x="50800" y="76200"/>
                </a:lnTo>
                <a:close/>
              </a:path>
              <a:path w="203200" h="1333500">
                <a:moveTo>
                  <a:pt x="63500" y="101600"/>
                </a:moveTo>
                <a:lnTo>
                  <a:pt x="50800" y="101600"/>
                </a:lnTo>
                <a:lnTo>
                  <a:pt x="63500" y="114300"/>
                </a:lnTo>
                <a:lnTo>
                  <a:pt x="63500" y="101600"/>
                </a:lnTo>
                <a:close/>
              </a:path>
              <a:path w="203200" h="1333500">
                <a:moveTo>
                  <a:pt x="76200" y="127000"/>
                </a:moveTo>
                <a:lnTo>
                  <a:pt x="63500" y="127000"/>
                </a:lnTo>
                <a:lnTo>
                  <a:pt x="76200" y="139700"/>
                </a:lnTo>
                <a:lnTo>
                  <a:pt x="76200" y="127000"/>
                </a:lnTo>
                <a:close/>
              </a:path>
              <a:path w="203200" h="1333500">
                <a:moveTo>
                  <a:pt x="88900" y="152400"/>
                </a:moveTo>
                <a:lnTo>
                  <a:pt x="76200" y="152400"/>
                </a:lnTo>
                <a:lnTo>
                  <a:pt x="88900" y="165100"/>
                </a:lnTo>
                <a:lnTo>
                  <a:pt x="88900" y="152400"/>
                </a:lnTo>
                <a:close/>
              </a:path>
              <a:path w="203200" h="1333500">
                <a:moveTo>
                  <a:pt x="177800" y="342900"/>
                </a:moveTo>
                <a:lnTo>
                  <a:pt x="165100" y="342900"/>
                </a:lnTo>
                <a:lnTo>
                  <a:pt x="177800" y="355600"/>
                </a:lnTo>
                <a:lnTo>
                  <a:pt x="177800" y="342900"/>
                </a:lnTo>
                <a:close/>
              </a:path>
              <a:path w="203200" h="1333500">
                <a:moveTo>
                  <a:pt x="190500" y="368300"/>
                </a:moveTo>
                <a:lnTo>
                  <a:pt x="177800" y="368300"/>
                </a:lnTo>
                <a:lnTo>
                  <a:pt x="190500" y="381000"/>
                </a:lnTo>
                <a:lnTo>
                  <a:pt x="190500" y="368300"/>
                </a:lnTo>
                <a:close/>
              </a:path>
              <a:path w="203200" h="1333500">
                <a:moveTo>
                  <a:pt x="203200" y="393700"/>
                </a:moveTo>
                <a:lnTo>
                  <a:pt x="190500" y="393700"/>
                </a:lnTo>
                <a:lnTo>
                  <a:pt x="203200" y="406400"/>
                </a:lnTo>
                <a:lnTo>
                  <a:pt x="203200" y="393700"/>
                </a:lnTo>
                <a:close/>
              </a:path>
              <a:path w="203200" h="1333500">
                <a:moveTo>
                  <a:pt x="203200" y="927100"/>
                </a:moveTo>
                <a:lnTo>
                  <a:pt x="190500" y="927100"/>
                </a:lnTo>
                <a:lnTo>
                  <a:pt x="203200" y="939800"/>
                </a:lnTo>
                <a:lnTo>
                  <a:pt x="203200" y="927100"/>
                </a:lnTo>
                <a:close/>
              </a:path>
              <a:path w="203200" h="1333500">
                <a:moveTo>
                  <a:pt x="190500" y="952500"/>
                </a:moveTo>
                <a:lnTo>
                  <a:pt x="177800" y="952500"/>
                </a:lnTo>
                <a:lnTo>
                  <a:pt x="190500" y="965200"/>
                </a:lnTo>
                <a:lnTo>
                  <a:pt x="190500" y="952500"/>
                </a:lnTo>
                <a:close/>
              </a:path>
              <a:path w="203200" h="1333500">
                <a:moveTo>
                  <a:pt x="177800" y="977900"/>
                </a:moveTo>
                <a:lnTo>
                  <a:pt x="165100" y="977900"/>
                </a:lnTo>
                <a:lnTo>
                  <a:pt x="177800" y="990600"/>
                </a:lnTo>
                <a:lnTo>
                  <a:pt x="177800" y="977900"/>
                </a:lnTo>
                <a:close/>
              </a:path>
              <a:path w="203200" h="1333500">
                <a:moveTo>
                  <a:pt x="88900" y="1168400"/>
                </a:moveTo>
                <a:lnTo>
                  <a:pt x="76200" y="1168400"/>
                </a:lnTo>
                <a:lnTo>
                  <a:pt x="88900" y="1181100"/>
                </a:lnTo>
                <a:lnTo>
                  <a:pt x="88900" y="1168400"/>
                </a:lnTo>
                <a:close/>
              </a:path>
              <a:path w="203200" h="1333500">
                <a:moveTo>
                  <a:pt x="76200" y="1193800"/>
                </a:moveTo>
                <a:lnTo>
                  <a:pt x="63500" y="1193800"/>
                </a:lnTo>
                <a:lnTo>
                  <a:pt x="76200" y="1206500"/>
                </a:lnTo>
                <a:lnTo>
                  <a:pt x="76200" y="1193800"/>
                </a:lnTo>
                <a:close/>
              </a:path>
              <a:path w="203200" h="1333500">
                <a:moveTo>
                  <a:pt x="63500" y="1219200"/>
                </a:moveTo>
                <a:lnTo>
                  <a:pt x="50800" y="1219200"/>
                </a:lnTo>
                <a:lnTo>
                  <a:pt x="63500" y="1231900"/>
                </a:lnTo>
                <a:lnTo>
                  <a:pt x="63500" y="1219200"/>
                </a:lnTo>
                <a:close/>
              </a:path>
              <a:path w="203200" h="1333500">
                <a:moveTo>
                  <a:pt x="50800" y="1244600"/>
                </a:moveTo>
                <a:lnTo>
                  <a:pt x="38100" y="1244600"/>
                </a:lnTo>
                <a:lnTo>
                  <a:pt x="50800" y="1257300"/>
                </a:lnTo>
                <a:lnTo>
                  <a:pt x="50800" y="1244600"/>
                </a:lnTo>
                <a:close/>
              </a:path>
              <a:path w="203200" h="1333500">
                <a:moveTo>
                  <a:pt x="38100" y="1270000"/>
                </a:moveTo>
                <a:lnTo>
                  <a:pt x="25400" y="1270000"/>
                </a:lnTo>
                <a:lnTo>
                  <a:pt x="38100" y="1282700"/>
                </a:lnTo>
                <a:lnTo>
                  <a:pt x="38100" y="1270000"/>
                </a:lnTo>
                <a:close/>
              </a:path>
              <a:path w="203200" h="1333500">
                <a:moveTo>
                  <a:pt x="25400" y="1295400"/>
                </a:moveTo>
                <a:lnTo>
                  <a:pt x="12700" y="1295400"/>
                </a:lnTo>
                <a:lnTo>
                  <a:pt x="25400" y="1308100"/>
                </a:lnTo>
                <a:lnTo>
                  <a:pt x="25400" y="1295400"/>
                </a:lnTo>
                <a:close/>
              </a:path>
              <a:path w="203200" h="1333500">
                <a:moveTo>
                  <a:pt x="12700" y="1320800"/>
                </a:moveTo>
                <a:lnTo>
                  <a:pt x="0" y="1320800"/>
                </a:lnTo>
                <a:lnTo>
                  <a:pt x="12700" y="1333500"/>
                </a:lnTo>
                <a:lnTo>
                  <a:pt x="12700" y="1320800"/>
                </a:lnTo>
                <a:close/>
              </a:path>
            </a:pathLst>
          </a:custGeom>
          <a:solidFill>
            <a:srgbClr val="FFFFFF">
              <a:alpha val="100000"/>
            </a:srgbClr>
          </a:solidFill>
          <a:ln w="9525">
            <a:noFill/>
          </a:ln>
        </p:spPr>
        <p:txBody>
          <a:bodyPr/>
          <a:p>
            <a:endParaRPr lang="en-US"/>
          </a:p>
        </p:txBody>
      </p:sp>
      <p:sp>
        <p:nvSpPr>
          <p:cNvPr id="66606" name="object 123"/>
          <p:cNvSpPr/>
          <p:nvPr/>
        </p:nvSpPr>
        <p:spPr>
          <a:xfrm>
            <a:off x="3232150" y="4414838"/>
            <a:ext cx="669925" cy="1333500"/>
          </a:xfrm>
          <a:custGeom>
            <a:avLst/>
            <a:gdLst/>
            <a:ahLst/>
            <a:cxnLst>
              <a:cxn ang="0">
                <a:pos x="2412" y="1988"/>
              </a:cxn>
              <a:cxn ang="0">
                <a:pos x="2369" y="1921"/>
              </a:cxn>
              <a:cxn ang="0">
                <a:pos x="2245" y="1889"/>
              </a:cxn>
              <a:cxn ang="0">
                <a:pos x="2162" y="1821"/>
              </a:cxn>
              <a:cxn ang="0">
                <a:pos x="1996" y="1788"/>
              </a:cxn>
              <a:cxn ang="0">
                <a:pos x="1913" y="1721"/>
              </a:cxn>
              <a:cxn ang="0">
                <a:pos x="1747" y="1687"/>
              </a:cxn>
              <a:cxn ang="0">
                <a:pos x="1663" y="1620"/>
              </a:cxn>
              <a:cxn ang="0">
                <a:pos x="1497" y="1586"/>
              </a:cxn>
              <a:cxn ang="0">
                <a:pos x="1413" y="1504"/>
              </a:cxn>
              <a:cxn ang="0">
                <a:pos x="1248" y="1471"/>
              </a:cxn>
              <a:cxn ang="0">
                <a:pos x="1165" y="1404"/>
              </a:cxn>
              <a:cxn ang="0">
                <a:pos x="999" y="1369"/>
              </a:cxn>
              <a:cxn ang="0">
                <a:pos x="915" y="1303"/>
              </a:cxn>
              <a:cxn ang="0">
                <a:pos x="748" y="1270"/>
              </a:cxn>
              <a:cxn ang="0">
                <a:pos x="665" y="1203"/>
              </a:cxn>
              <a:cxn ang="0">
                <a:pos x="498" y="1170"/>
              </a:cxn>
              <a:cxn ang="0">
                <a:pos x="416" y="1089"/>
              </a:cxn>
              <a:cxn ang="0">
                <a:pos x="334" y="1054"/>
              </a:cxn>
              <a:cxn ang="0">
                <a:pos x="250" y="1020"/>
              </a:cxn>
              <a:cxn ang="0">
                <a:pos x="166" y="969"/>
              </a:cxn>
              <a:cxn ang="0">
                <a:pos x="1413" y="452"/>
              </a:cxn>
              <a:cxn ang="0">
                <a:pos x="2356" y="62"/>
              </a:cxn>
              <a:cxn ang="0">
                <a:pos x="2412" y="0"/>
              </a:cxn>
              <a:cxn ang="0">
                <a:pos x="2329" y="1939"/>
              </a:cxn>
              <a:cxn ang="0">
                <a:pos x="4637" y="994"/>
              </a:cxn>
              <a:cxn ang="0">
                <a:pos x="3660" y="1404"/>
              </a:cxn>
              <a:cxn ang="0">
                <a:pos x="2496" y="1904"/>
              </a:cxn>
              <a:cxn ang="0">
                <a:pos x="4783" y="1002"/>
              </a:cxn>
              <a:cxn ang="0">
                <a:pos x="4657" y="986"/>
              </a:cxn>
              <a:cxn ang="0">
                <a:pos x="4657" y="986"/>
              </a:cxn>
              <a:cxn ang="0">
                <a:pos x="4657" y="1002"/>
              </a:cxn>
              <a:cxn ang="0">
                <a:pos x="2535" y="49"/>
              </a:cxn>
              <a:cxn ang="0">
                <a:pos x="2578" y="84"/>
              </a:cxn>
              <a:cxn ang="0">
                <a:pos x="2661" y="167"/>
              </a:cxn>
              <a:cxn ang="0">
                <a:pos x="2828" y="201"/>
              </a:cxn>
              <a:cxn ang="0">
                <a:pos x="2910" y="266"/>
              </a:cxn>
              <a:cxn ang="0">
                <a:pos x="3077" y="301"/>
              </a:cxn>
              <a:cxn ang="0">
                <a:pos x="3160" y="367"/>
              </a:cxn>
              <a:cxn ang="0">
                <a:pos x="3326" y="401"/>
              </a:cxn>
              <a:cxn ang="0">
                <a:pos x="3410" y="467"/>
              </a:cxn>
              <a:cxn ang="0">
                <a:pos x="3577" y="500"/>
              </a:cxn>
              <a:cxn ang="0">
                <a:pos x="3660" y="585"/>
              </a:cxn>
              <a:cxn ang="0">
                <a:pos x="3826" y="619"/>
              </a:cxn>
              <a:cxn ang="0">
                <a:pos x="3908" y="685"/>
              </a:cxn>
              <a:cxn ang="0">
                <a:pos x="4074" y="718"/>
              </a:cxn>
              <a:cxn ang="0">
                <a:pos x="4158" y="784"/>
              </a:cxn>
              <a:cxn ang="0">
                <a:pos x="4325" y="819"/>
              </a:cxn>
              <a:cxn ang="0">
                <a:pos x="4407" y="884"/>
              </a:cxn>
              <a:cxn ang="0">
                <a:pos x="4575" y="919"/>
              </a:cxn>
              <a:cxn ang="0">
                <a:pos x="4621" y="989"/>
              </a:cxn>
              <a:cxn ang="0">
                <a:pos x="4824" y="986"/>
              </a:cxn>
              <a:cxn ang="0">
                <a:pos x="2329" y="49"/>
              </a:cxn>
            </a:cxnLst>
            <a:pathLst>
              <a:path w="736600" h="1511300">
                <a:moveTo>
                  <a:pt x="368300" y="0"/>
                </a:moveTo>
                <a:lnTo>
                  <a:pt x="0" y="749300"/>
                </a:lnTo>
                <a:lnTo>
                  <a:pt x="368300" y="1511300"/>
                </a:lnTo>
                <a:lnTo>
                  <a:pt x="386714" y="1473200"/>
                </a:lnTo>
                <a:lnTo>
                  <a:pt x="355600" y="1473200"/>
                </a:lnTo>
                <a:lnTo>
                  <a:pt x="361838" y="1460500"/>
                </a:lnTo>
                <a:lnTo>
                  <a:pt x="355600" y="1460500"/>
                </a:lnTo>
                <a:lnTo>
                  <a:pt x="355600" y="1435100"/>
                </a:lnTo>
                <a:lnTo>
                  <a:pt x="342900" y="1435100"/>
                </a:lnTo>
                <a:lnTo>
                  <a:pt x="342900" y="1409700"/>
                </a:lnTo>
                <a:lnTo>
                  <a:pt x="330200" y="1409700"/>
                </a:lnTo>
                <a:lnTo>
                  <a:pt x="330200" y="1384300"/>
                </a:lnTo>
                <a:lnTo>
                  <a:pt x="317500" y="1384300"/>
                </a:lnTo>
                <a:lnTo>
                  <a:pt x="317500" y="1358900"/>
                </a:lnTo>
                <a:lnTo>
                  <a:pt x="304800" y="1358900"/>
                </a:lnTo>
                <a:lnTo>
                  <a:pt x="304800" y="1333500"/>
                </a:lnTo>
                <a:lnTo>
                  <a:pt x="292100" y="1333500"/>
                </a:lnTo>
                <a:lnTo>
                  <a:pt x="292100" y="1308100"/>
                </a:lnTo>
                <a:lnTo>
                  <a:pt x="279400" y="1308100"/>
                </a:lnTo>
                <a:lnTo>
                  <a:pt x="279400" y="1282700"/>
                </a:lnTo>
                <a:lnTo>
                  <a:pt x="266700" y="1282700"/>
                </a:lnTo>
                <a:lnTo>
                  <a:pt x="266700" y="1257300"/>
                </a:lnTo>
                <a:lnTo>
                  <a:pt x="254000" y="1257300"/>
                </a:lnTo>
                <a:lnTo>
                  <a:pt x="254000" y="1231900"/>
                </a:lnTo>
                <a:lnTo>
                  <a:pt x="241300" y="1231900"/>
                </a:lnTo>
                <a:lnTo>
                  <a:pt x="241300" y="1206500"/>
                </a:lnTo>
                <a:lnTo>
                  <a:pt x="228600" y="1206500"/>
                </a:lnTo>
                <a:lnTo>
                  <a:pt x="228600" y="1168400"/>
                </a:lnTo>
                <a:lnTo>
                  <a:pt x="215900" y="1168400"/>
                </a:lnTo>
                <a:lnTo>
                  <a:pt x="215900" y="1143000"/>
                </a:lnTo>
                <a:lnTo>
                  <a:pt x="203200" y="1143000"/>
                </a:lnTo>
                <a:lnTo>
                  <a:pt x="203200" y="1117600"/>
                </a:lnTo>
                <a:lnTo>
                  <a:pt x="190500" y="1117600"/>
                </a:lnTo>
                <a:lnTo>
                  <a:pt x="190500" y="1092200"/>
                </a:lnTo>
                <a:lnTo>
                  <a:pt x="177800" y="1092200"/>
                </a:lnTo>
                <a:lnTo>
                  <a:pt x="177800" y="1066800"/>
                </a:lnTo>
                <a:lnTo>
                  <a:pt x="165100" y="1066800"/>
                </a:lnTo>
                <a:lnTo>
                  <a:pt x="165100" y="1041400"/>
                </a:lnTo>
                <a:lnTo>
                  <a:pt x="152400" y="1041400"/>
                </a:lnTo>
                <a:lnTo>
                  <a:pt x="152400" y="1016000"/>
                </a:lnTo>
                <a:lnTo>
                  <a:pt x="139700" y="1016000"/>
                </a:lnTo>
                <a:lnTo>
                  <a:pt x="139700" y="990600"/>
                </a:lnTo>
                <a:lnTo>
                  <a:pt x="127000" y="990600"/>
                </a:lnTo>
                <a:lnTo>
                  <a:pt x="127000" y="965200"/>
                </a:lnTo>
                <a:lnTo>
                  <a:pt x="114300" y="965200"/>
                </a:lnTo>
                <a:lnTo>
                  <a:pt x="114300" y="939800"/>
                </a:lnTo>
                <a:lnTo>
                  <a:pt x="101600" y="939800"/>
                </a:lnTo>
                <a:lnTo>
                  <a:pt x="101600" y="914400"/>
                </a:lnTo>
                <a:lnTo>
                  <a:pt x="88900" y="914400"/>
                </a:lnTo>
                <a:lnTo>
                  <a:pt x="88900" y="889000"/>
                </a:lnTo>
                <a:lnTo>
                  <a:pt x="76200" y="889000"/>
                </a:lnTo>
                <a:lnTo>
                  <a:pt x="76200" y="863600"/>
                </a:lnTo>
                <a:lnTo>
                  <a:pt x="63500" y="863600"/>
                </a:lnTo>
                <a:lnTo>
                  <a:pt x="63500" y="826860"/>
                </a:lnTo>
                <a:lnTo>
                  <a:pt x="62831" y="825500"/>
                </a:lnTo>
                <a:lnTo>
                  <a:pt x="50800" y="825500"/>
                </a:lnTo>
                <a:lnTo>
                  <a:pt x="50800" y="801007"/>
                </a:lnTo>
                <a:lnTo>
                  <a:pt x="50354" y="800100"/>
                </a:lnTo>
                <a:lnTo>
                  <a:pt x="38100" y="800100"/>
                </a:lnTo>
                <a:lnTo>
                  <a:pt x="38100" y="775153"/>
                </a:lnTo>
                <a:lnTo>
                  <a:pt x="37877" y="774700"/>
                </a:lnTo>
                <a:lnTo>
                  <a:pt x="25400" y="774700"/>
                </a:lnTo>
                <a:lnTo>
                  <a:pt x="25400" y="736600"/>
                </a:lnTo>
                <a:lnTo>
                  <a:pt x="50800" y="685800"/>
                </a:lnTo>
                <a:lnTo>
                  <a:pt x="63500" y="647700"/>
                </a:lnTo>
                <a:lnTo>
                  <a:pt x="215900" y="342900"/>
                </a:lnTo>
                <a:lnTo>
                  <a:pt x="228600" y="304800"/>
                </a:lnTo>
                <a:lnTo>
                  <a:pt x="355600" y="50800"/>
                </a:lnTo>
                <a:lnTo>
                  <a:pt x="359783" y="46616"/>
                </a:lnTo>
                <a:lnTo>
                  <a:pt x="355600" y="38100"/>
                </a:lnTo>
                <a:lnTo>
                  <a:pt x="387027" y="38100"/>
                </a:lnTo>
                <a:lnTo>
                  <a:pt x="368300" y="0"/>
                </a:lnTo>
                <a:close/>
              </a:path>
              <a:path w="736600" h="1511300">
                <a:moveTo>
                  <a:pt x="368300" y="1460500"/>
                </a:moveTo>
                <a:lnTo>
                  <a:pt x="361838" y="1460500"/>
                </a:lnTo>
                <a:lnTo>
                  <a:pt x="355600" y="1473200"/>
                </a:lnTo>
                <a:lnTo>
                  <a:pt x="381000" y="1473200"/>
                </a:lnTo>
                <a:lnTo>
                  <a:pt x="368300" y="1460500"/>
                </a:lnTo>
                <a:close/>
              </a:path>
              <a:path w="736600" h="1511300">
                <a:moveTo>
                  <a:pt x="708080" y="755650"/>
                </a:moveTo>
                <a:lnTo>
                  <a:pt x="702631" y="766743"/>
                </a:lnTo>
                <a:lnTo>
                  <a:pt x="698500" y="787400"/>
                </a:lnTo>
                <a:lnTo>
                  <a:pt x="558800" y="1066800"/>
                </a:lnTo>
                <a:lnTo>
                  <a:pt x="546100" y="1104900"/>
                </a:lnTo>
                <a:lnTo>
                  <a:pt x="393700" y="1409700"/>
                </a:lnTo>
                <a:lnTo>
                  <a:pt x="381000" y="1447800"/>
                </a:lnTo>
                <a:lnTo>
                  <a:pt x="381000" y="1473200"/>
                </a:lnTo>
                <a:lnTo>
                  <a:pt x="386714" y="1473200"/>
                </a:lnTo>
                <a:lnTo>
                  <a:pt x="730461" y="762000"/>
                </a:lnTo>
                <a:lnTo>
                  <a:pt x="711200" y="762000"/>
                </a:lnTo>
                <a:lnTo>
                  <a:pt x="708080" y="755650"/>
                </a:lnTo>
                <a:close/>
              </a:path>
              <a:path w="736600" h="1511300">
                <a:moveTo>
                  <a:pt x="711200" y="749300"/>
                </a:moveTo>
                <a:lnTo>
                  <a:pt x="708080" y="755650"/>
                </a:lnTo>
                <a:lnTo>
                  <a:pt x="711200" y="762000"/>
                </a:lnTo>
                <a:lnTo>
                  <a:pt x="711200" y="749300"/>
                </a:lnTo>
                <a:close/>
              </a:path>
              <a:path w="736600" h="1511300">
                <a:moveTo>
                  <a:pt x="736600" y="749300"/>
                </a:moveTo>
                <a:lnTo>
                  <a:pt x="711200" y="749300"/>
                </a:lnTo>
                <a:lnTo>
                  <a:pt x="711200" y="762000"/>
                </a:lnTo>
                <a:lnTo>
                  <a:pt x="730461" y="762000"/>
                </a:lnTo>
                <a:lnTo>
                  <a:pt x="736600" y="749300"/>
                </a:lnTo>
                <a:close/>
              </a:path>
              <a:path w="736600" h="1511300">
                <a:moveTo>
                  <a:pt x="387027" y="38100"/>
                </a:moveTo>
                <a:lnTo>
                  <a:pt x="381000" y="38100"/>
                </a:lnTo>
                <a:lnTo>
                  <a:pt x="381000" y="63500"/>
                </a:lnTo>
                <a:lnTo>
                  <a:pt x="393700" y="63500"/>
                </a:lnTo>
                <a:lnTo>
                  <a:pt x="393700" y="101600"/>
                </a:lnTo>
                <a:lnTo>
                  <a:pt x="406400" y="101600"/>
                </a:lnTo>
                <a:lnTo>
                  <a:pt x="406400" y="127000"/>
                </a:lnTo>
                <a:lnTo>
                  <a:pt x="419100" y="127000"/>
                </a:lnTo>
                <a:lnTo>
                  <a:pt x="419100" y="152400"/>
                </a:lnTo>
                <a:lnTo>
                  <a:pt x="431800" y="152400"/>
                </a:lnTo>
                <a:lnTo>
                  <a:pt x="431800" y="177800"/>
                </a:lnTo>
                <a:lnTo>
                  <a:pt x="444500" y="177800"/>
                </a:lnTo>
                <a:lnTo>
                  <a:pt x="444500" y="203200"/>
                </a:lnTo>
                <a:lnTo>
                  <a:pt x="457200" y="203200"/>
                </a:lnTo>
                <a:lnTo>
                  <a:pt x="457200" y="228600"/>
                </a:lnTo>
                <a:lnTo>
                  <a:pt x="469900" y="228600"/>
                </a:lnTo>
                <a:lnTo>
                  <a:pt x="469900" y="254000"/>
                </a:lnTo>
                <a:lnTo>
                  <a:pt x="482600" y="254000"/>
                </a:lnTo>
                <a:lnTo>
                  <a:pt x="482600" y="279400"/>
                </a:lnTo>
                <a:lnTo>
                  <a:pt x="495300" y="279400"/>
                </a:lnTo>
                <a:lnTo>
                  <a:pt x="495300" y="304800"/>
                </a:lnTo>
                <a:lnTo>
                  <a:pt x="508000" y="304800"/>
                </a:lnTo>
                <a:lnTo>
                  <a:pt x="508000" y="330200"/>
                </a:lnTo>
                <a:lnTo>
                  <a:pt x="520700" y="330200"/>
                </a:lnTo>
                <a:lnTo>
                  <a:pt x="520700" y="355600"/>
                </a:lnTo>
                <a:lnTo>
                  <a:pt x="533400" y="355600"/>
                </a:lnTo>
                <a:lnTo>
                  <a:pt x="533400" y="381000"/>
                </a:lnTo>
                <a:lnTo>
                  <a:pt x="546100" y="381000"/>
                </a:lnTo>
                <a:lnTo>
                  <a:pt x="546100" y="406400"/>
                </a:lnTo>
                <a:lnTo>
                  <a:pt x="558800" y="406400"/>
                </a:lnTo>
                <a:lnTo>
                  <a:pt x="558800" y="444500"/>
                </a:lnTo>
                <a:lnTo>
                  <a:pt x="571500" y="444500"/>
                </a:lnTo>
                <a:lnTo>
                  <a:pt x="571500" y="469900"/>
                </a:lnTo>
                <a:lnTo>
                  <a:pt x="584200" y="469900"/>
                </a:lnTo>
                <a:lnTo>
                  <a:pt x="584200" y="495300"/>
                </a:lnTo>
                <a:lnTo>
                  <a:pt x="596900" y="495300"/>
                </a:lnTo>
                <a:lnTo>
                  <a:pt x="596900" y="520700"/>
                </a:lnTo>
                <a:lnTo>
                  <a:pt x="609600" y="520700"/>
                </a:lnTo>
                <a:lnTo>
                  <a:pt x="609600" y="546100"/>
                </a:lnTo>
                <a:lnTo>
                  <a:pt x="622300" y="546100"/>
                </a:lnTo>
                <a:lnTo>
                  <a:pt x="622300" y="571500"/>
                </a:lnTo>
                <a:lnTo>
                  <a:pt x="635000" y="571500"/>
                </a:lnTo>
                <a:lnTo>
                  <a:pt x="635000" y="596900"/>
                </a:lnTo>
                <a:lnTo>
                  <a:pt x="647700" y="596900"/>
                </a:lnTo>
                <a:lnTo>
                  <a:pt x="647700" y="622300"/>
                </a:lnTo>
                <a:lnTo>
                  <a:pt x="660400" y="622300"/>
                </a:lnTo>
                <a:lnTo>
                  <a:pt x="660400" y="647700"/>
                </a:lnTo>
                <a:lnTo>
                  <a:pt x="673100" y="647700"/>
                </a:lnTo>
                <a:lnTo>
                  <a:pt x="673100" y="673100"/>
                </a:lnTo>
                <a:lnTo>
                  <a:pt x="685800" y="673100"/>
                </a:lnTo>
                <a:lnTo>
                  <a:pt x="685800" y="698500"/>
                </a:lnTo>
                <a:lnTo>
                  <a:pt x="698500" y="698500"/>
                </a:lnTo>
                <a:lnTo>
                  <a:pt x="698500" y="723900"/>
                </a:lnTo>
                <a:lnTo>
                  <a:pt x="711200" y="723900"/>
                </a:lnTo>
                <a:lnTo>
                  <a:pt x="705784" y="750976"/>
                </a:lnTo>
                <a:lnTo>
                  <a:pt x="708080" y="755650"/>
                </a:lnTo>
                <a:lnTo>
                  <a:pt x="711200" y="749300"/>
                </a:lnTo>
                <a:lnTo>
                  <a:pt x="736600" y="749300"/>
                </a:lnTo>
                <a:lnTo>
                  <a:pt x="387027" y="38100"/>
                </a:lnTo>
                <a:close/>
              </a:path>
              <a:path w="736600" h="1511300">
                <a:moveTo>
                  <a:pt x="368300" y="38100"/>
                </a:moveTo>
                <a:lnTo>
                  <a:pt x="355600" y="38100"/>
                </a:lnTo>
                <a:lnTo>
                  <a:pt x="359783" y="46616"/>
                </a:lnTo>
                <a:lnTo>
                  <a:pt x="368300" y="38100"/>
                </a:lnTo>
                <a:close/>
              </a:path>
            </a:pathLst>
          </a:custGeom>
          <a:solidFill>
            <a:srgbClr val="B2B2B2">
              <a:alpha val="100000"/>
            </a:srgbClr>
          </a:solidFill>
          <a:ln w="9525">
            <a:noFill/>
          </a:ln>
        </p:spPr>
        <p:txBody>
          <a:bodyPr/>
          <a:p>
            <a:endParaRPr lang="en-US"/>
          </a:p>
        </p:txBody>
      </p:sp>
      <p:sp>
        <p:nvSpPr>
          <p:cNvPr id="66607" name="object 124"/>
          <p:cNvSpPr/>
          <p:nvPr/>
        </p:nvSpPr>
        <p:spPr>
          <a:xfrm>
            <a:off x="3232150" y="4425950"/>
            <a:ext cx="669925" cy="1322388"/>
          </a:xfrm>
          <a:custGeom>
            <a:avLst/>
            <a:gdLst/>
            <a:ahLst/>
            <a:cxnLst>
              <a:cxn ang="0">
                <a:pos x="2536" y="1929"/>
              </a:cxn>
              <a:cxn ang="0">
                <a:pos x="3660" y="1392"/>
              </a:cxn>
              <a:cxn ang="0">
                <a:pos x="3577" y="1508"/>
              </a:cxn>
              <a:cxn ang="0">
                <a:pos x="2245" y="1911"/>
              </a:cxn>
              <a:cxn ang="0">
                <a:pos x="2162" y="1812"/>
              </a:cxn>
              <a:cxn ang="0">
                <a:pos x="1996" y="1812"/>
              </a:cxn>
              <a:cxn ang="0">
                <a:pos x="1913" y="1709"/>
              </a:cxn>
              <a:cxn ang="0">
                <a:pos x="1747" y="1709"/>
              </a:cxn>
              <a:cxn ang="0">
                <a:pos x="1663" y="1610"/>
              </a:cxn>
              <a:cxn ang="0">
                <a:pos x="1497" y="1610"/>
              </a:cxn>
              <a:cxn ang="0">
                <a:pos x="1330" y="1543"/>
              </a:cxn>
              <a:cxn ang="0">
                <a:pos x="1330" y="1493"/>
              </a:cxn>
              <a:cxn ang="0">
                <a:pos x="1165" y="1392"/>
              </a:cxn>
              <a:cxn ang="0">
                <a:pos x="999" y="1392"/>
              </a:cxn>
              <a:cxn ang="0">
                <a:pos x="915" y="1291"/>
              </a:cxn>
              <a:cxn ang="0">
                <a:pos x="748" y="1291"/>
              </a:cxn>
              <a:cxn ang="0">
                <a:pos x="665" y="1189"/>
              </a:cxn>
              <a:cxn ang="0">
                <a:pos x="498" y="1189"/>
              </a:cxn>
              <a:cxn ang="0">
                <a:pos x="416" y="838"/>
              </a:cxn>
              <a:cxn ang="0">
                <a:pos x="166" y="1056"/>
              </a:cxn>
              <a:cxn ang="0">
                <a:pos x="334" y="1073"/>
              </a:cxn>
              <a:cxn ang="0">
                <a:pos x="334" y="890"/>
              </a:cxn>
              <a:cxn ang="0">
                <a:pos x="4740" y="904"/>
              </a:cxn>
              <a:cxn ang="0">
                <a:pos x="4575" y="838"/>
              </a:cxn>
              <a:cxn ang="0">
                <a:pos x="416" y="805"/>
              </a:cxn>
              <a:cxn ang="0">
                <a:pos x="4491" y="838"/>
              </a:cxn>
              <a:cxn ang="0">
                <a:pos x="4407" y="771"/>
              </a:cxn>
              <a:cxn ang="0">
                <a:pos x="581" y="739"/>
              </a:cxn>
              <a:cxn ang="0">
                <a:pos x="4325" y="771"/>
              </a:cxn>
              <a:cxn ang="0">
                <a:pos x="4242" y="704"/>
              </a:cxn>
              <a:cxn ang="0">
                <a:pos x="748" y="672"/>
              </a:cxn>
              <a:cxn ang="0">
                <a:pos x="4158" y="704"/>
              </a:cxn>
              <a:cxn ang="0">
                <a:pos x="4074" y="637"/>
              </a:cxn>
              <a:cxn ang="0">
                <a:pos x="915" y="604"/>
              </a:cxn>
              <a:cxn ang="0">
                <a:pos x="3992" y="637"/>
              </a:cxn>
              <a:cxn ang="0">
                <a:pos x="3908" y="570"/>
              </a:cxn>
              <a:cxn ang="0">
                <a:pos x="1081" y="537"/>
              </a:cxn>
              <a:cxn ang="0">
                <a:pos x="2661" y="116"/>
              </a:cxn>
              <a:cxn ang="0">
                <a:pos x="2910" y="219"/>
              </a:cxn>
              <a:cxn ang="0">
                <a:pos x="3160" y="319"/>
              </a:cxn>
              <a:cxn ang="0">
                <a:pos x="3410" y="420"/>
              </a:cxn>
              <a:cxn ang="0">
                <a:pos x="3660" y="520"/>
              </a:cxn>
              <a:cxn ang="0">
                <a:pos x="3660" y="503"/>
              </a:cxn>
              <a:cxn ang="0">
                <a:pos x="3410" y="402"/>
              </a:cxn>
              <a:cxn ang="0">
                <a:pos x="3160" y="302"/>
              </a:cxn>
              <a:cxn ang="0">
                <a:pos x="2910" y="202"/>
              </a:cxn>
              <a:cxn ang="0">
                <a:pos x="2661" y="101"/>
              </a:cxn>
              <a:cxn ang="0">
                <a:pos x="1330" y="469"/>
              </a:cxn>
              <a:cxn ang="0">
                <a:pos x="1330" y="469"/>
              </a:cxn>
              <a:cxn ang="0">
                <a:pos x="1580" y="369"/>
              </a:cxn>
              <a:cxn ang="0">
                <a:pos x="1663" y="352"/>
              </a:cxn>
              <a:cxn ang="0">
                <a:pos x="1829" y="268"/>
              </a:cxn>
              <a:cxn ang="0">
                <a:pos x="1913" y="251"/>
              </a:cxn>
              <a:cxn ang="0">
                <a:pos x="2079" y="168"/>
              </a:cxn>
              <a:cxn ang="0">
                <a:pos x="2162" y="150"/>
              </a:cxn>
              <a:cxn ang="0">
                <a:pos x="2329" y="67"/>
              </a:cxn>
              <a:cxn ang="0">
                <a:pos x="2496" y="67"/>
              </a:cxn>
              <a:cxn ang="0">
                <a:pos x="2496" y="0"/>
              </a:cxn>
            </a:cxnLst>
            <a:pathLst>
              <a:path w="736600" h="1498600">
                <a:moveTo>
                  <a:pt x="368300" y="1447800"/>
                </a:moveTo>
                <a:lnTo>
                  <a:pt x="355600" y="1447800"/>
                </a:lnTo>
                <a:lnTo>
                  <a:pt x="355600" y="1473200"/>
                </a:lnTo>
                <a:lnTo>
                  <a:pt x="368300" y="1473200"/>
                </a:lnTo>
                <a:lnTo>
                  <a:pt x="368300" y="1498600"/>
                </a:lnTo>
                <a:lnTo>
                  <a:pt x="387350" y="1460500"/>
                </a:lnTo>
                <a:lnTo>
                  <a:pt x="368300" y="1460500"/>
                </a:lnTo>
                <a:lnTo>
                  <a:pt x="368300" y="1447800"/>
                </a:lnTo>
                <a:close/>
              </a:path>
              <a:path w="736600" h="1498600">
                <a:moveTo>
                  <a:pt x="736600" y="711200"/>
                </a:moveTo>
                <a:lnTo>
                  <a:pt x="711200" y="711200"/>
                </a:lnTo>
                <a:lnTo>
                  <a:pt x="698500" y="774700"/>
                </a:lnTo>
                <a:lnTo>
                  <a:pt x="558800" y="1054100"/>
                </a:lnTo>
                <a:lnTo>
                  <a:pt x="546100" y="1092200"/>
                </a:lnTo>
                <a:lnTo>
                  <a:pt x="393700" y="1397000"/>
                </a:lnTo>
                <a:lnTo>
                  <a:pt x="381000" y="1435100"/>
                </a:lnTo>
                <a:lnTo>
                  <a:pt x="368300" y="1460500"/>
                </a:lnTo>
                <a:lnTo>
                  <a:pt x="387350" y="1460500"/>
                </a:lnTo>
                <a:lnTo>
                  <a:pt x="546100" y="1143000"/>
                </a:lnTo>
                <a:lnTo>
                  <a:pt x="558800" y="1104900"/>
                </a:lnTo>
                <a:lnTo>
                  <a:pt x="723900" y="774700"/>
                </a:lnTo>
                <a:lnTo>
                  <a:pt x="736600" y="711200"/>
                </a:lnTo>
                <a:close/>
              </a:path>
              <a:path w="736600" h="1498600">
                <a:moveTo>
                  <a:pt x="355600" y="1422400"/>
                </a:moveTo>
                <a:lnTo>
                  <a:pt x="342900" y="1422400"/>
                </a:lnTo>
                <a:lnTo>
                  <a:pt x="342900" y="1447800"/>
                </a:lnTo>
                <a:lnTo>
                  <a:pt x="355600" y="1422400"/>
                </a:lnTo>
                <a:close/>
              </a:path>
              <a:path w="736600" h="1498600">
                <a:moveTo>
                  <a:pt x="342900" y="1397000"/>
                </a:moveTo>
                <a:lnTo>
                  <a:pt x="330200" y="1397000"/>
                </a:lnTo>
                <a:lnTo>
                  <a:pt x="330200" y="1422400"/>
                </a:lnTo>
                <a:lnTo>
                  <a:pt x="342900" y="1397000"/>
                </a:lnTo>
                <a:close/>
              </a:path>
              <a:path w="736600" h="1498600">
                <a:moveTo>
                  <a:pt x="330200" y="1371600"/>
                </a:moveTo>
                <a:lnTo>
                  <a:pt x="317500" y="1371600"/>
                </a:lnTo>
                <a:lnTo>
                  <a:pt x="317500" y="1397000"/>
                </a:lnTo>
                <a:lnTo>
                  <a:pt x="330200" y="1371600"/>
                </a:lnTo>
                <a:close/>
              </a:path>
              <a:path w="736600" h="1498600">
                <a:moveTo>
                  <a:pt x="317500" y="1346200"/>
                </a:moveTo>
                <a:lnTo>
                  <a:pt x="304800" y="1346200"/>
                </a:lnTo>
                <a:lnTo>
                  <a:pt x="304800" y="1371600"/>
                </a:lnTo>
                <a:lnTo>
                  <a:pt x="317500" y="1346200"/>
                </a:lnTo>
                <a:close/>
              </a:path>
              <a:path w="736600" h="1498600">
                <a:moveTo>
                  <a:pt x="304800" y="1320800"/>
                </a:moveTo>
                <a:lnTo>
                  <a:pt x="292100" y="1320800"/>
                </a:lnTo>
                <a:lnTo>
                  <a:pt x="292100" y="1346200"/>
                </a:lnTo>
                <a:lnTo>
                  <a:pt x="304800" y="1320800"/>
                </a:lnTo>
                <a:close/>
              </a:path>
              <a:path w="736600" h="1498600">
                <a:moveTo>
                  <a:pt x="292100" y="1295400"/>
                </a:moveTo>
                <a:lnTo>
                  <a:pt x="279400" y="1295400"/>
                </a:lnTo>
                <a:lnTo>
                  <a:pt x="279400" y="1320800"/>
                </a:lnTo>
                <a:lnTo>
                  <a:pt x="292100" y="1295400"/>
                </a:lnTo>
                <a:close/>
              </a:path>
              <a:path w="736600" h="1498600">
                <a:moveTo>
                  <a:pt x="279400" y="1270000"/>
                </a:moveTo>
                <a:lnTo>
                  <a:pt x="266700" y="1270000"/>
                </a:lnTo>
                <a:lnTo>
                  <a:pt x="266700" y="1295400"/>
                </a:lnTo>
                <a:lnTo>
                  <a:pt x="279400" y="1270000"/>
                </a:lnTo>
                <a:close/>
              </a:path>
              <a:path w="736600" h="1498600">
                <a:moveTo>
                  <a:pt x="266700" y="1244600"/>
                </a:moveTo>
                <a:lnTo>
                  <a:pt x="254000" y="1244600"/>
                </a:lnTo>
                <a:lnTo>
                  <a:pt x="254000" y="1270000"/>
                </a:lnTo>
                <a:lnTo>
                  <a:pt x="266700" y="1244600"/>
                </a:lnTo>
                <a:close/>
              </a:path>
              <a:path w="736600" h="1498600">
                <a:moveTo>
                  <a:pt x="254000" y="1219200"/>
                </a:moveTo>
                <a:lnTo>
                  <a:pt x="241300" y="1219200"/>
                </a:lnTo>
                <a:lnTo>
                  <a:pt x="241300" y="1244600"/>
                </a:lnTo>
                <a:lnTo>
                  <a:pt x="254000" y="1219200"/>
                </a:lnTo>
                <a:close/>
              </a:path>
              <a:path w="736600" h="1498600">
                <a:moveTo>
                  <a:pt x="241300" y="1193800"/>
                </a:moveTo>
                <a:lnTo>
                  <a:pt x="228600" y="1193800"/>
                </a:lnTo>
                <a:lnTo>
                  <a:pt x="228600" y="1219200"/>
                </a:lnTo>
                <a:lnTo>
                  <a:pt x="241300" y="1193800"/>
                </a:lnTo>
                <a:close/>
              </a:path>
              <a:path w="736600" h="1498600">
                <a:moveTo>
                  <a:pt x="203200" y="1104900"/>
                </a:moveTo>
                <a:lnTo>
                  <a:pt x="190500" y="1104900"/>
                </a:lnTo>
                <a:lnTo>
                  <a:pt x="190500" y="1143000"/>
                </a:lnTo>
                <a:lnTo>
                  <a:pt x="203200" y="1143000"/>
                </a:lnTo>
                <a:lnTo>
                  <a:pt x="203200" y="1168400"/>
                </a:lnTo>
                <a:lnTo>
                  <a:pt x="215900" y="1168400"/>
                </a:lnTo>
                <a:lnTo>
                  <a:pt x="215900" y="1193800"/>
                </a:lnTo>
                <a:lnTo>
                  <a:pt x="228600" y="1155700"/>
                </a:lnTo>
                <a:lnTo>
                  <a:pt x="215900" y="1155700"/>
                </a:lnTo>
                <a:lnTo>
                  <a:pt x="215900" y="1130300"/>
                </a:lnTo>
                <a:lnTo>
                  <a:pt x="203200" y="1130300"/>
                </a:lnTo>
                <a:lnTo>
                  <a:pt x="203200" y="1104900"/>
                </a:lnTo>
                <a:close/>
              </a:path>
              <a:path w="736600" h="1498600">
                <a:moveTo>
                  <a:pt x="190500" y="1079500"/>
                </a:moveTo>
                <a:lnTo>
                  <a:pt x="177800" y="1079500"/>
                </a:lnTo>
                <a:lnTo>
                  <a:pt x="177800" y="1104900"/>
                </a:lnTo>
                <a:lnTo>
                  <a:pt x="190500" y="1079500"/>
                </a:lnTo>
                <a:close/>
              </a:path>
              <a:path w="736600" h="1498600">
                <a:moveTo>
                  <a:pt x="177800" y="1054100"/>
                </a:moveTo>
                <a:lnTo>
                  <a:pt x="165100" y="1054100"/>
                </a:lnTo>
                <a:lnTo>
                  <a:pt x="165100" y="1079500"/>
                </a:lnTo>
                <a:lnTo>
                  <a:pt x="177800" y="1054100"/>
                </a:lnTo>
                <a:close/>
              </a:path>
              <a:path w="736600" h="1498600">
                <a:moveTo>
                  <a:pt x="165100" y="1028700"/>
                </a:moveTo>
                <a:lnTo>
                  <a:pt x="152400" y="1028700"/>
                </a:lnTo>
                <a:lnTo>
                  <a:pt x="152400" y="1054100"/>
                </a:lnTo>
                <a:lnTo>
                  <a:pt x="165100" y="1028700"/>
                </a:lnTo>
                <a:close/>
              </a:path>
              <a:path w="736600" h="1498600">
                <a:moveTo>
                  <a:pt x="152400" y="1003300"/>
                </a:moveTo>
                <a:lnTo>
                  <a:pt x="139700" y="1003300"/>
                </a:lnTo>
                <a:lnTo>
                  <a:pt x="139700" y="1028700"/>
                </a:lnTo>
                <a:lnTo>
                  <a:pt x="152400" y="1003300"/>
                </a:lnTo>
                <a:close/>
              </a:path>
              <a:path w="736600" h="1498600">
                <a:moveTo>
                  <a:pt x="139700" y="977900"/>
                </a:moveTo>
                <a:lnTo>
                  <a:pt x="127000" y="977900"/>
                </a:lnTo>
                <a:lnTo>
                  <a:pt x="127000" y="1003300"/>
                </a:lnTo>
                <a:lnTo>
                  <a:pt x="139700" y="977900"/>
                </a:lnTo>
                <a:close/>
              </a:path>
              <a:path w="736600" h="1498600">
                <a:moveTo>
                  <a:pt x="127000" y="952500"/>
                </a:moveTo>
                <a:lnTo>
                  <a:pt x="114300" y="952500"/>
                </a:lnTo>
                <a:lnTo>
                  <a:pt x="114300" y="977900"/>
                </a:lnTo>
                <a:lnTo>
                  <a:pt x="127000" y="952500"/>
                </a:lnTo>
                <a:close/>
              </a:path>
              <a:path w="736600" h="1498600">
                <a:moveTo>
                  <a:pt x="114300" y="927100"/>
                </a:moveTo>
                <a:lnTo>
                  <a:pt x="101600" y="927100"/>
                </a:lnTo>
                <a:lnTo>
                  <a:pt x="101600" y="952500"/>
                </a:lnTo>
                <a:lnTo>
                  <a:pt x="114300" y="927100"/>
                </a:lnTo>
                <a:close/>
              </a:path>
              <a:path w="736600" h="1498600">
                <a:moveTo>
                  <a:pt x="101600" y="901700"/>
                </a:moveTo>
                <a:lnTo>
                  <a:pt x="88900" y="901700"/>
                </a:lnTo>
                <a:lnTo>
                  <a:pt x="88900" y="927100"/>
                </a:lnTo>
                <a:lnTo>
                  <a:pt x="101600" y="901700"/>
                </a:lnTo>
                <a:close/>
              </a:path>
              <a:path w="736600" h="1498600">
                <a:moveTo>
                  <a:pt x="88900" y="876300"/>
                </a:moveTo>
                <a:lnTo>
                  <a:pt x="76200" y="876300"/>
                </a:lnTo>
                <a:lnTo>
                  <a:pt x="76200" y="901700"/>
                </a:lnTo>
                <a:lnTo>
                  <a:pt x="88900" y="876300"/>
                </a:lnTo>
                <a:close/>
              </a:path>
              <a:path w="736600" h="1498600">
                <a:moveTo>
                  <a:pt x="76200" y="850900"/>
                </a:moveTo>
                <a:lnTo>
                  <a:pt x="63500" y="850900"/>
                </a:lnTo>
                <a:lnTo>
                  <a:pt x="63500" y="876300"/>
                </a:lnTo>
                <a:lnTo>
                  <a:pt x="76200" y="850900"/>
                </a:lnTo>
                <a:close/>
              </a:path>
              <a:path w="736600" h="1498600">
                <a:moveTo>
                  <a:pt x="63500" y="635000"/>
                </a:moveTo>
                <a:lnTo>
                  <a:pt x="50800" y="635000"/>
                </a:lnTo>
                <a:lnTo>
                  <a:pt x="0" y="736600"/>
                </a:lnTo>
                <a:lnTo>
                  <a:pt x="12700" y="749300"/>
                </a:lnTo>
                <a:lnTo>
                  <a:pt x="12700" y="774700"/>
                </a:lnTo>
                <a:lnTo>
                  <a:pt x="25400" y="774700"/>
                </a:lnTo>
                <a:lnTo>
                  <a:pt x="25400" y="800100"/>
                </a:lnTo>
                <a:lnTo>
                  <a:pt x="38100" y="800100"/>
                </a:lnTo>
                <a:lnTo>
                  <a:pt x="38100" y="825500"/>
                </a:lnTo>
                <a:lnTo>
                  <a:pt x="50800" y="825500"/>
                </a:lnTo>
                <a:lnTo>
                  <a:pt x="50800" y="850900"/>
                </a:lnTo>
                <a:lnTo>
                  <a:pt x="63500" y="812800"/>
                </a:lnTo>
                <a:lnTo>
                  <a:pt x="50800" y="812800"/>
                </a:lnTo>
                <a:lnTo>
                  <a:pt x="50800" y="787400"/>
                </a:lnTo>
                <a:lnTo>
                  <a:pt x="38100" y="787400"/>
                </a:lnTo>
                <a:lnTo>
                  <a:pt x="38100" y="762000"/>
                </a:lnTo>
                <a:lnTo>
                  <a:pt x="25400" y="762000"/>
                </a:lnTo>
                <a:lnTo>
                  <a:pt x="25400" y="723900"/>
                </a:lnTo>
                <a:lnTo>
                  <a:pt x="50800" y="673100"/>
                </a:lnTo>
                <a:lnTo>
                  <a:pt x="63500" y="635000"/>
                </a:lnTo>
                <a:close/>
              </a:path>
              <a:path w="736600" h="1498600">
                <a:moveTo>
                  <a:pt x="723900" y="685800"/>
                </a:moveTo>
                <a:lnTo>
                  <a:pt x="698500" y="685800"/>
                </a:lnTo>
                <a:lnTo>
                  <a:pt x="698500" y="711200"/>
                </a:lnTo>
                <a:lnTo>
                  <a:pt x="723900" y="711200"/>
                </a:lnTo>
                <a:lnTo>
                  <a:pt x="723900" y="685800"/>
                </a:lnTo>
                <a:close/>
              </a:path>
              <a:path w="736600" h="1498600">
                <a:moveTo>
                  <a:pt x="711200" y="660400"/>
                </a:moveTo>
                <a:lnTo>
                  <a:pt x="685800" y="660400"/>
                </a:lnTo>
                <a:lnTo>
                  <a:pt x="685800" y="685800"/>
                </a:lnTo>
                <a:lnTo>
                  <a:pt x="711200" y="685800"/>
                </a:lnTo>
                <a:lnTo>
                  <a:pt x="711200" y="660400"/>
                </a:lnTo>
                <a:close/>
              </a:path>
              <a:path w="736600" h="1498600">
                <a:moveTo>
                  <a:pt x="698500" y="635000"/>
                </a:moveTo>
                <a:lnTo>
                  <a:pt x="673100" y="635000"/>
                </a:lnTo>
                <a:lnTo>
                  <a:pt x="673100" y="660400"/>
                </a:lnTo>
                <a:lnTo>
                  <a:pt x="698500" y="660400"/>
                </a:lnTo>
                <a:lnTo>
                  <a:pt x="698500" y="635000"/>
                </a:lnTo>
                <a:close/>
              </a:path>
              <a:path w="736600" h="1498600">
                <a:moveTo>
                  <a:pt x="76200" y="609600"/>
                </a:moveTo>
                <a:lnTo>
                  <a:pt x="63500" y="609600"/>
                </a:lnTo>
                <a:lnTo>
                  <a:pt x="63500" y="635000"/>
                </a:lnTo>
                <a:lnTo>
                  <a:pt x="76200" y="609600"/>
                </a:lnTo>
                <a:close/>
              </a:path>
              <a:path w="736600" h="1498600">
                <a:moveTo>
                  <a:pt x="685800" y="609600"/>
                </a:moveTo>
                <a:lnTo>
                  <a:pt x="660400" y="609600"/>
                </a:lnTo>
                <a:lnTo>
                  <a:pt x="660400" y="635000"/>
                </a:lnTo>
                <a:lnTo>
                  <a:pt x="685800" y="635000"/>
                </a:lnTo>
                <a:lnTo>
                  <a:pt x="685800" y="609600"/>
                </a:lnTo>
                <a:close/>
              </a:path>
              <a:path w="736600" h="1498600">
                <a:moveTo>
                  <a:pt x="88900" y="584200"/>
                </a:moveTo>
                <a:lnTo>
                  <a:pt x="76200" y="584200"/>
                </a:lnTo>
                <a:lnTo>
                  <a:pt x="76200" y="609600"/>
                </a:lnTo>
                <a:lnTo>
                  <a:pt x="88900" y="584200"/>
                </a:lnTo>
                <a:close/>
              </a:path>
              <a:path w="736600" h="1498600">
                <a:moveTo>
                  <a:pt x="673100" y="584200"/>
                </a:moveTo>
                <a:lnTo>
                  <a:pt x="647700" y="584200"/>
                </a:lnTo>
                <a:lnTo>
                  <a:pt x="647700" y="609600"/>
                </a:lnTo>
                <a:lnTo>
                  <a:pt x="673100" y="609600"/>
                </a:lnTo>
                <a:lnTo>
                  <a:pt x="673100" y="584200"/>
                </a:lnTo>
                <a:close/>
              </a:path>
              <a:path w="736600" h="1498600">
                <a:moveTo>
                  <a:pt x="101600" y="558800"/>
                </a:moveTo>
                <a:lnTo>
                  <a:pt x="88900" y="558800"/>
                </a:lnTo>
                <a:lnTo>
                  <a:pt x="88900" y="584200"/>
                </a:lnTo>
                <a:lnTo>
                  <a:pt x="101600" y="558800"/>
                </a:lnTo>
                <a:close/>
              </a:path>
              <a:path w="736600" h="1498600">
                <a:moveTo>
                  <a:pt x="660400" y="558800"/>
                </a:moveTo>
                <a:lnTo>
                  <a:pt x="635000" y="558800"/>
                </a:lnTo>
                <a:lnTo>
                  <a:pt x="635000" y="584200"/>
                </a:lnTo>
                <a:lnTo>
                  <a:pt x="660400" y="584200"/>
                </a:lnTo>
                <a:lnTo>
                  <a:pt x="660400" y="558800"/>
                </a:lnTo>
                <a:close/>
              </a:path>
              <a:path w="736600" h="1498600">
                <a:moveTo>
                  <a:pt x="114300" y="533400"/>
                </a:moveTo>
                <a:lnTo>
                  <a:pt x="101600" y="533400"/>
                </a:lnTo>
                <a:lnTo>
                  <a:pt x="101600" y="558800"/>
                </a:lnTo>
                <a:lnTo>
                  <a:pt x="114300" y="533400"/>
                </a:lnTo>
                <a:close/>
              </a:path>
              <a:path w="736600" h="1498600">
                <a:moveTo>
                  <a:pt x="647700" y="533400"/>
                </a:moveTo>
                <a:lnTo>
                  <a:pt x="622300" y="533400"/>
                </a:lnTo>
                <a:lnTo>
                  <a:pt x="622300" y="558800"/>
                </a:lnTo>
                <a:lnTo>
                  <a:pt x="647700" y="558800"/>
                </a:lnTo>
                <a:lnTo>
                  <a:pt x="647700" y="533400"/>
                </a:lnTo>
                <a:close/>
              </a:path>
              <a:path w="736600" h="1498600">
                <a:moveTo>
                  <a:pt x="127000" y="508000"/>
                </a:moveTo>
                <a:lnTo>
                  <a:pt x="114300" y="508000"/>
                </a:lnTo>
                <a:lnTo>
                  <a:pt x="114300" y="533400"/>
                </a:lnTo>
                <a:lnTo>
                  <a:pt x="127000" y="508000"/>
                </a:lnTo>
                <a:close/>
              </a:path>
              <a:path w="736600" h="1498600">
                <a:moveTo>
                  <a:pt x="635000" y="508000"/>
                </a:moveTo>
                <a:lnTo>
                  <a:pt x="609600" y="508000"/>
                </a:lnTo>
                <a:lnTo>
                  <a:pt x="609600" y="533400"/>
                </a:lnTo>
                <a:lnTo>
                  <a:pt x="635000" y="533400"/>
                </a:lnTo>
                <a:lnTo>
                  <a:pt x="635000" y="508000"/>
                </a:lnTo>
                <a:close/>
              </a:path>
              <a:path w="736600" h="1498600">
                <a:moveTo>
                  <a:pt x="139700" y="482600"/>
                </a:moveTo>
                <a:lnTo>
                  <a:pt x="127000" y="482600"/>
                </a:lnTo>
                <a:lnTo>
                  <a:pt x="127000" y="508000"/>
                </a:lnTo>
                <a:lnTo>
                  <a:pt x="139700" y="482600"/>
                </a:lnTo>
                <a:close/>
              </a:path>
              <a:path w="736600" h="1498600">
                <a:moveTo>
                  <a:pt x="622300" y="482600"/>
                </a:moveTo>
                <a:lnTo>
                  <a:pt x="596900" y="482600"/>
                </a:lnTo>
                <a:lnTo>
                  <a:pt x="596900" y="508000"/>
                </a:lnTo>
                <a:lnTo>
                  <a:pt x="622300" y="508000"/>
                </a:lnTo>
                <a:lnTo>
                  <a:pt x="622300" y="482600"/>
                </a:lnTo>
                <a:close/>
              </a:path>
              <a:path w="736600" h="1498600">
                <a:moveTo>
                  <a:pt x="152400" y="457200"/>
                </a:moveTo>
                <a:lnTo>
                  <a:pt x="139700" y="457200"/>
                </a:lnTo>
                <a:lnTo>
                  <a:pt x="139700" y="482600"/>
                </a:lnTo>
                <a:lnTo>
                  <a:pt x="152400" y="457200"/>
                </a:lnTo>
                <a:close/>
              </a:path>
              <a:path w="736600" h="1498600">
                <a:moveTo>
                  <a:pt x="609600" y="457200"/>
                </a:moveTo>
                <a:lnTo>
                  <a:pt x="584200" y="457200"/>
                </a:lnTo>
                <a:lnTo>
                  <a:pt x="584200" y="482600"/>
                </a:lnTo>
                <a:lnTo>
                  <a:pt x="609600" y="482600"/>
                </a:lnTo>
                <a:lnTo>
                  <a:pt x="609600" y="457200"/>
                </a:lnTo>
                <a:close/>
              </a:path>
              <a:path w="736600" h="1498600">
                <a:moveTo>
                  <a:pt x="165100" y="431800"/>
                </a:moveTo>
                <a:lnTo>
                  <a:pt x="152400" y="431800"/>
                </a:lnTo>
                <a:lnTo>
                  <a:pt x="152400" y="457200"/>
                </a:lnTo>
                <a:lnTo>
                  <a:pt x="165100" y="431800"/>
                </a:lnTo>
                <a:close/>
              </a:path>
              <a:path w="736600" h="1498600">
                <a:moveTo>
                  <a:pt x="596900" y="431800"/>
                </a:moveTo>
                <a:lnTo>
                  <a:pt x="571500" y="431800"/>
                </a:lnTo>
                <a:lnTo>
                  <a:pt x="571500" y="457200"/>
                </a:lnTo>
                <a:lnTo>
                  <a:pt x="596900" y="457200"/>
                </a:lnTo>
                <a:lnTo>
                  <a:pt x="596900" y="431800"/>
                </a:lnTo>
                <a:close/>
              </a:path>
              <a:path w="736600" h="1498600">
                <a:moveTo>
                  <a:pt x="177800" y="406400"/>
                </a:moveTo>
                <a:lnTo>
                  <a:pt x="165100" y="406400"/>
                </a:lnTo>
                <a:lnTo>
                  <a:pt x="165100" y="431800"/>
                </a:lnTo>
                <a:lnTo>
                  <a:pt x="177800" y="406400"/>
                </a:lnTo>
                <a:close/>
              </a:path>
              <a:path w="736600" h="1498600">
                <a:moveTo>
                  <a:pt x="406400" y="50800"/>
                </a:moveTo>
                <a:lnTo>
                  <a:pt x="393700" y="50800"/>
                </a:lnTo>
                <a:lnTo>
                  <a:pt x="393700" y="88900"/>
                </a:lnTo>
                <a:lnTo>
                  <a:pt x="406400" y="88900"/>
                </a:lnTo>
                <a:lnTo>
                  <a:pt x="406400" y="114300"/>
                </a:lnTo>
                <a:lnTo>
                  <a:pt x="419100" y="114300"/>
                </a:lnTo>
                <a:lnTo>
                  <a:pt x="419100" y="139700"/>
                </a:lnTo>
                <a:lnTo>
                  <a:pt x="431800" y="139700"/>
                </a:lnTo>
                <a:lnTo>
                  <a:pt x="431800" y="165100"/>
                </a:lnTo>
                <a:lnTo>
                  <a:pt x="444500" y="165100"/>
                </a:lnTo>
                <a:lnTo>
                  <a:pt x="444500" y="190500"/>
                </a:lnTo>
                <a:lnTo>
                  <a:pt x="457200" y="190500"/>
                </a:lnTo>
                <a:lnTo>
                  <a:pt x="457200" y="215900"/>
                </a:lnTo>
                <a:lnTo>
                  <a:pt x="469900" y="215900"/>
                </a:lnTo>
                <a:lnTo>
                  <a:pt x="469900" y="241300"/>
                </a:lnTo>
                <a:lnTo>
                  <a:pt x="482600" y="241300"/>
                </a:lnTo>
                <a:lnTo>
                  <a:pt x="482600" y="266700"/>
                </a:lnTo>
                <a:lnTo>
                  <a:pt x="495300" y="266700"/>
                </a:lnTo>
                <a:lnTo>
                  <a:pt x="495300" y="292100"/>
                </a:lnTo>
                <a:lnTo>
                  <a:pt x="508000" y="292100"/>
                </a:lnTo>
                <a:lnTo>
                  <a:pt x="508000" y="317500"/>
                </a:lnTo>
                <a:lnTo>
                  <a:pt x="520700" y="317500"/>
                </a:lnTo>
                <a:lnTo>
                  <a:pt x="520700" y="342900"/>
                </a:lnTo>
                <a:lnTo>
                  <a:pt x="533400" y="342900"/>
                </a:lnTo>
                <a:lnTo>
                  <a:pt x="533400" y="368300"/>
                </a:lnTo>
                <a:lnTo>
                  <a:pt x="546100" y="368300"/>
                </a:lnTo>
                <a:lnTo>
                  <a:pt x="546100" y="393700"/>
                </a:lnTo>
                <a:lnTo>
                  <a:pt x="558800" y="393700"/>
                </a:lnTo>
                <a:lnTo>
                  <a:pt x="558800" y="431800"/>
                </a:lnTo>
                <a:lnTo>
                  <a:pt x="584200" y="431800"/>
                </a:lnTo>
                <a:lnTo>
                  <a:pt x="584200" y="406400"/>
                </a:lnTo>
                <a:lnTo>
                  <a:pt x="571500" y="406400"/>
                </a:lnTo>
                <a:lnTo>
                  <a:pt x="571500" y="381000"/>
                </a:lnTo>
                <a:lnTo>
                  <a:pt x="558800" y="381000"/>
                </a:lnTo>
                <a:lnTo>
                  <a:pt x="558800" y="355600"/>
                </a:lnTo>
                <a:lnTo>
                  <a:pt x="546100" y="355600"/>
                </a:lnTo>
                <a:lnTo>
                  <a:pt x="546100" y="330200"/>
                </a:lnTo>
                <a:lnTo>
                  <a:pt x="533400" y="330200"/>
                </a:lnTo>
                <a:lnTo>
                  <a:pt x="533400" y="304800"/>
                </a:lnTo>
                <a:lnTo>
                  <a:pt x="520700" y="304800"/>
                </a:lnTo>
                <a:lnTo>
                  <a:pt x="520700" y="279400"/>
                </a:lnTo>
                <a:lnTo>
                  <a:pt x="508000" y="279400"/>
                </a:lnTo>
                <a:lnTo>
                  <a:pt x="508000" y="254000"/>
                </a:lnTo>
                <a:lnTo>
                  <a:pt x="495300" y="254000"/>
                </a:lnTo>
                <a:lnTo>
                  <a:pt x="495300" y="228600"/>
                </a:lnTo>
                <a:lnTo>
                  <a:pt x="482600" y="228600"/>
                </a:lnTo>
                <a:lnTo>
                  <a:pt x="482600" y="203200"/>
                </a:lnTo>
                <a:lnTo>
                  <a:pt x="469900" y="203200"/>
                </a:lnTo>
                <a:lnTo>
                  <a:pt x="469900" y="177800"/>
                </a:lnTo>
                <a:lnTo>
                  <a:pt x="457200" y="177800"/>
                </a:lnTo>
                <a:lnTo>
                  <a:pt x="457200" y="152400"/>
                </a:lnTo>
                <a:lnTo>
                  <a:pt x="444500" y="152400"/>
                </a:lnTo>
                <a:lnTo>
                  <a:pt x="444500" y="127000"/>
                </a:lnTo>
                <a:lnTo>
                  <a:pt x="431800" y="127000"/>
                </a:lnTo>
                <a:lnTo>
                  <a:pt x="431800" y="101600"/>
                </a:lnTo>
                <a:lnTo>
                  <a:pt x="419100" y="101600"/>
                </a:lnTo>
                <a:lnTo>
                  <a:pt x="419100" y="76200"/>
                </a:lnTo>
                <a:lnTo>
                  <a:pt x="406400" y="76200"/>
                </a:lnTo>
                <a:lnTo>
                  <a:pt x="406400" y="50800"/>
                </a:lnTo>
                <a:close/>
              </a:path>
              <a:path w="736600" h="1498600">
                <a:moveTo>
                  <a:pt x="190500" y="381000"/>
                </a:moveTo>
                <a:lnTo>
                  <a:pt x="177800" y="381000"/>
                </a:lnTo>
                <a:lnTo>
                  <a:pt x="177800" y="406400"/>
                </a:lnTo>
                <a:lnTo>
                  <a:pt x="190500" y="381000"/>
                </a:lnTo>
                <a:close/>
              </a:path>
              <a:path w="736600" h="1498600">
                <a:moveTo>
                  <a:pt x="203200" y="355600"/>
                </a:moveTo>
                <a:lnTo>
                  <a:pt x="190500" y="355600"/>
                </a:lnTo>
                <a:lnTo>
                  <a:pt x="190500" y="381000"/>
                </a:lnTo>
                <a:lnTo>
                  <a:pt x="203200" y="355600"/>
                </a:lnTo>
                <a:close/>
              </a:path>
              <a:path w="736600" h="1498600">
                <a:moveTo>
                  <a:pt x="215900" y="330200"/>
                </a:moveTo>
                <a:lnTo>
                  <a:pt x="203200" y="330200"/>
                </a:lnTo>
                <a:lnTo>
                  <a:pt x="203200" y="355600"/>
                </a:lnTo>
                <a:lnTo>
                  <a:pt x="215900" y="330200"/>
                </a:lnTo>
                <a:close/>
              </a:path>
              <a:path w="736600" h="1498600">
                <a:moveTo>
                  <a:pt x="228600" y="304800"/>
                </a:moveTo>
                <a:lnTo>
                  <a:pt x="215900" y="304800"/>
                </a:lnTo>
                <a:lnTo>
                  <a:pt x="215900" y="330200"/>
                </a:lnTo>
                <a:lnTo>
                  <a:pt x="228600" y="304800"/>
                </a:lnTo>
                <a:close/>
              </a:path>
              <a:path w="736600" h="1498600">
                <a:moveTo>
                  <a:pt x="241300" y="279400"/>
                </a:moveTo>
                <a:lnTo>
                  <a:pt x="228600" y="279400"/>
                </a:lnTo>
                <a:lnTo>
                  <a:pt x="241300" y="292100"/>
                </a:lnTo>
                <a:lnTo>
                  <a:pt x="241300" y="279400"/>
                </a:lnTo>
                <a:close/>
              </a:path>
              <a:path w="736600" h="1498600">
                <a:moveTo>
                  <a:pt x="254000" y="254000"/>
                </a:moveTo>
                <a:lnTo>
                  <a:pt x="241300" y="254000"/>
                </a:lnTo>
                <a:lnTo>
                  <a:pt x="254000" y="266700"/>
                </a:lnTo>
                <a:lnTo>
                  <a:pt x="254000" y="254000"/>
                </a:lnTo>
                <a:close/>
              </a:path>
              <a:path w="736600" h="1498600">
                <a:moveTo>
                  <a:pt x="266700" y="228600"/>
                </a:moveTo>
                <a:lnTo>
                  <a:pt x="254000" y="228600"/>
                </a:lnTo>
                <a:lnTo>
                  <a:pt x="266700" y="241300"/>
                </a:lnTo>
                <a:lnTo>
                  <a:pt x="266700" y="228600"/>
                </a:lnTo>
                <a:close/>
              </a:path>
              <a:path w="736600" h="1498600">
                <a:moveTo>
                  <a:pt x="279400" y="203200"/>
                </a:moveTo>
                <a:lnTo>
                  <a:pt x="266700" y="203200"/>
                </a:lnTo>
                <a:lnTo>
                  <a:pt x="279400" y="215900"/>
                </a:lnTo>
                <a:lnTo>
                  <a:pt x="279400" y="203200"/>
                </a:lnTo>
                <a:close/>
              </a:path>
              <a:path w="736600" h="1498600">
                <a:moveTo>
                  <a:pt x="292100" y="177800"/>
                </a:moveTo>
                <a:lnTo>
                  <a:pt x="279400" y="177800"/>
                </a:lnTo>
                <a:lnTo>
                  <a:pt x="292100" y="190500"/>
                </a:lnTo>
                <a:lnTo>
                  <a:pt x="292100" y="177800"/>
                </a:lnTo>
                <a:close/>
              </a:path>
              <a:path w="736600" h="1498600">
                <a:moveTo>
                  <a:pt x="304800" y="152400"/>
                </a:moveTo>
                <a:lnTo>
                  <a:pt x="292100" y="152400"/>
                </a:lnTo>
                <a:lnTo>
                  <a:pt x="304800" y="165100"/>
                </a:lnTo>
                <a:lnTo>
                  <a:pt x="304800" y="152400"/>
                </a:lnTo>
                <a:close/>
              </a:path>
              <a:path w="736600" h="1498600">
                <a:moveTo>
                  <a:pt x="317500" y="127000"/>
                </a:moveTo>
                <a:lnTo>
                  <a:pt x="304800" y="127000"/>
                </a:lnTo>
                <a:lnTo>
                  <a:pt x="317500" y="139700"/>
                </a:lnTo>
                <a:lnTo>
                  <a:pt x="317500" y="127000"/>
                </a:lnTo>
                <a:close/>
              </a:path>
              <a:path w="736600" h="1498600">
                <a:moveTo>
                  <a:pt x="330200" y="101600"/>
                </a:moveTo>
                <a:lnTo>
                  <a:pt x="317500" y="101600"/>
                </a:lnTo>
                <a:lnTo>
                  <a:pt x="330200" y="114300"/>
                </a:lnTo>
                <a:lnTo>
                  <a:pt x="330200" y="101600"/>
                </a:lnTo>
                <a:close/>
              </a:path>
              <a:path w="736600" h="1498600">
                <a:moveTo>
                  <a:pt x="342900" y="76200"/>
                </a:moveTo>
                <a:lnTo>
                  <a:pt x="330200" y="76200"/>
                </a:lnTo>
                <a:lnTo>
                  <a:pt x="342900" y="88900"/>
                </a:lnTo>
                <a:lnTo>
                  <a:pt x="342900" y="76200"/>
                </a:lnTo>
                <a:close/>
              </a:path>
              <a:path w="736600" h="1498600">
                <a:moveTo>
                  <a:pt x="355600" y="50800"/>
                </a:moveTo>
                <a:lnTo>
                  <a:pt x="342900" y="50800"/>
                </a:lnTo>
                <a:lnTo>
                  <a:pt x="355600" y="63500"/>
                </a:lnTo>
                <a:lnTo>
                  <a:pt x="355600" y="50800"/>
                </a:lnTo>
                <a:close/>
              </a:path>
              <a:path w="736600" h="1498600">
                <a:moveTo>
                  <a:pt x="393700" y="25400"/>
                </a:moveTo>
                <a:lnTo>
                  <a:pt x="381000" y="25400"/>
                </a:lnTo>
                <a:lnTo>
                  <a:pt x="381000" y="50800"/>
                </a:lnTo>
                <a:lnTo>
                  <a:pt x="393700" y="25400"/>
                </a:lnTo>
                <a:close/>
              </a:path>
              <a:path w="736600" h="1498600">
                <a:moveTo>
                  <a:pt x="368300" y="25400"/>
                </a:moveTo>
                <a:lnTo>
                  <a:pt x="355600" y="25400"/>
                </a:lnTo>
                <a:lnTo>
                  <a:pt x="368300" y="38100"/>
                </a:lnTo>
                <a:lnTo>
                  <a:pt x="368300" y="25400"/>
                </a:lnTo>
                <a:close/>
              </a:path>
              <a:path w="736600" h="1498600">
                <a:moveTo>
                  <a:pt x="381000" y="0"/>
                </a:moveTo>
                <a:lnTo>
                  <a:pt x="368300" y="0"/>
                </a:lnTo>
                <a:lnTo>
                  <a:pt x="368300" y="25400"/>
                </a:lnTo>
                <a:lnTo>
                  <a:pt x="381000" y="0"/>
                </a:lnTo>
                <a:close/>
              </a:path>
            </a:pathLst>
          </a:custGeom>
          <a:solidFill>
            <a:srgbClr val="B2B2B2">
              <a:alpha val="100000"/>
            </a:srgbClr>
          </a:solidFill>
          <a:ln w="9525">
            <a:noFill/>
          </a:ln>
        </p:spPr>
        <p:txBody>
          <a:bodyPr/>
          <a:p>
            <a:endParaRPr lang="en-US"/>
          </a:p>
        </p:txBody>
      </p:sp>
      <p:sp>
        <p:nvSpPr>
          <p:cNvPr id="66608" name="object 125"/>
          <p:cNvSpPr/>
          <p:nvPr/>
        </p:nvSpPr>
        <p:spPr>
          <a:xfrm>
            <a:off x="3255963" y="4437063"/>
            <a:ext cx="623887" cy="1277937"/>
          </a:xfrm>
          <a:custGeom>
            <a:avLst/>
            <a:gdLst/>
            <a:ahLst/>
            <a:cxnLst>
              <a:cxn ang="0">
                <a:pos x="2276" y="0"/>
              </a:cxn>
              <a:cxn ang="0">
                <a:pos x="0" y="970"/>
              </a:cxn>
              <a:cxn ang="0">
                <a:pos x="2276" y="1943"/>
              </a:cxn>
              <a:cxn ang="0">
                <a:pos x="4554" y="970"/>
              </a:cxn>
              <a:cxn ang="0">
                <a:pos x="2276" y="0"/>
              </a:cxn>
            </a:cxnLst>
            <a:pathLst>
              <a:path w="685800" h="1447800">
                <a:moveTo>
                  <a:pt x="342900" y="0"/>
                </a:moveTo>
                <a:lnTo>
                  <a:pt x="0" y="723900"/>
                </a:lnTo>
                <a:lnTo>
                  <a:pt x="342900" y="1447800"/>
                </a:lnTo>
                <a:lnTo>
                  <a:pt x="685800" y="723900"/>
                </a:lnTo>
                <a:lnTo>
                  <a:pt x="342900" y="0"/>
                </a:lnTo>
                <a:close/>
              </a:path>
            </a:pathLst>
          </a:custGeom>
          <a:solidFill>
            <a:srgbClr val="FFFFFF">
              <a:alpha val="100000"/>
            </a:srgbClr>
          </a:solidFill>
          <a:ln w="9525">
            <a:noFill/>
          </a:ln>
        </p:spPr>
        <p:txBody>
          <a:bodyPr/>
          <a:p>
            <a:endParaRPr lang="en-US"/>
          </a:p>
        </p:txBody>
      </p:sp>
      <p:sp>
        <p:nvSpPr>
          <p:cNvPr id="66609" name="object 126"/>
          <p:cNvSpPr/>
          <p:nvPr/>
        </p:nvSpPr>
        <p:spPr>
          <a:xfrm>
            <a:off x="3232150" y="4414838"/>
            <a:ext cx="669925" cy="1333500"/>
          </a:xfrm>
          <a:custGeom>
            <a:avLst/>
            <a:gdLst/>
            <a:ahLst/>
            <a:cxnLst>
              <a:cxn ang="0">
                <a:pos x="2412" y="0"/>
              </a:cxn>
              <a:cxn ang="0">
                <a:pos x="0" y="986"/>
              </a:cxn>
              <a:cxn ang="0">
                <a:pos x="2412" y="1988"/>
              </a:cxn>
              <a:cxn ang="0">
                <a:pos x="2533" y="1939"/>
              </a:cxn>
              <a:cxn ang="0">
                <a:pos x="2329" y="1939"/>
              </a:cxn>
              <a:cxn ang="0">
                <a:pos x="2412" y="1903"/>
              </a:cxn>
              <a:cxn ang="0">
                <a:pos x="207" y="1002"/>
              </a:cxn>
              <a:cxn ang="0">
                <a:pos x="166" y="1002"/>
              </a:cxn>
              <a:cxn ang="0">
                <a:pos x="166" y="986"/>
              </a:cxn>
              <a:cxn ang="0">
                <a:pos x="207" y="986"/>
              </a:cxn>
              <a:cxn ang="0">
                <a:pos x="2412" y="85"/>
              </a:cxn>
              <a:cxn ang="0">
                <a:pos x="2329" y="49"/>
              </a:cxn>
              <a:cxn ang="0">
                <a:pos x="2535" y="49"/>
              </a:cxn>
              <a:cxn ang="0">
                <a:pos x="2412" y="0"/>
              </a:cxn>
              <a:cxn ang="0">
                <a:pos x="2412" y="1903"/>
              </a:cxn>
              <a:cxn ang="0">
                <a:pos x="2329" y="1939"/>
              </a:cxn>
              <a:cxn ang="0">
                <a:pos x="2496" y="1939"/>
              </a:cxn>
              <a:cxn ang="0">
                <a:pos x="2412" y="1903"/>
              </a:cxn>
              <a:cxn ang="0">
                <a:pos x="4637" y="994"/>
              </a:cxn>
              <a:cxn ang="0">
                <a:pos x="2412" y="1903"/>
              </a:cxn>
              <a:cxn ang="0">
                <a:pos x="2496" y="1939"/>
              </a:cxn>
              <a:cxn ang="0">
                <a:pos x="2533" y="1939"/>
              </a:cxn>
              <a:cxn ang="0">
                <a:pos x="4783" y="1002"/>
              </a:cxn>
              <a:cxn ang="0">
                <a:pos x="4657" y="1002"/>
              </a:cxn>
              <a:cxn ang="0">
                <a:pos x="4637" y="994"/>
              </a:cxn>
              <a:cxn ang="0">
                <a:pos x="166" y="986"/>
              </a:cxn>
              <a:cxn ang="0">
                <a:pos x="166" y="1002"/>
              </a:cxn>
              <a:cxn ang="0">
                <a:pos x="186" y="994"/>
              </a:cxn>
              <a:cxn ang="0">
                <a:pos x="166" y="986"/>
              </a:cxn>
              <a:cxn ang="0">
                <a:pos x="186" y="994"/>
              </a:cxn>
              <a:cxn ang="0">
                <a:pos x="166" y="1002"/>
              </a:cxn>
              <a:cxn ang="0">
                <a:pos x="207" y="1002"/>
              </a:cxn>
              <a:cxn ang="0">
                <a:pos x="186" y="994"/>
              </a:cxn>
              <a:cxn ang="0">
                <a:pos x="4657" y="986"/>
              </a:cxn>
              <a:cxn ang="0">
                <a:pos x="4637" y="994"/>
              </a:cxn>
              <a:cxn ang="0">
                <a:pos x="4657" y="1002"/>
              </a:cxn>
              <a:cxn ang="0">
                <a:pos x="4657" y="986"/>
              </a:cxn>
              <a:cxn ang="0">
                <a:pos x="4824" y="986"/>
              </a:cxn>
              <a:cxn ang="0">
                <a:pos x="4657" y="986"/>
              </a:cxn>
              <a:cxn ang="0">
                <a:pos x="4657" y="1002"/>
              </a:cxn>
              <a:cxn ang="0">
                <a:pos x="4783" y="1002"/>
              </a:cxn>
              <a:cxn ang="0">
                <a:pos x="4824" y="986"/>
              </a:cxn>
              <a:cxn ang="0">
                <a:pos x="207" y="986"/>
              </a:cxn>
              <a:cxn ang="0">
                <a:pos x="166" y="986"/>
              </a:cxn>
              <a:cxn ang="0">
                <a:pos x="186" y="994"/>
              </a:cxn>
              <a:cxn ang="0">
                <a:pos x="207" y="986"/>
              </a:cxn>
              <a:cxn ang="0">
                <a:pos x="2535" y="49"/>
              </a:cxn>
              <a:cxn ang="0">
                <a:pos x="2496" y="49"/>
              </a:cxn>
              <a:cxn ang="0">
                <a:pos x="2412" y="85"/>
              </a:cxn>
              <a:cxn ang="0">
                <a:pos x="4637" y="994"/>
              </a:cxn>
              <a:cxn ang="0">
                <a:pos x="4657" y="986"/>
              </a:cxn>
              <a:cxn ang="0">
                <a:pos x="4824" y="986"/>
              </a:cxn>
              <a:cxn ang="0">
                <a:pos x="2535" y="49"/>
              </a:cxn>
              <a:cxn ang="0">
                <a:pos x="2496" y="49"/>
              </a:cxn>
              <a:cxn ang="0">
                <a:pos x="2329" y="49"/>
              </a:cxn>
              <a:cxn ang="0">
                <a:pos x="2412" y="85"/>
              </a:cxn>
              <a:cxn ang="0">
                <a:pos x="2496" y="49"/>
              </a:cxn>
            </a:cxnLst>
            <a:pathLst>
              <a:path w="736600" h="1511300">
                <a:moveTo>
                  <a:pt x="368300" y="0"/>
                </a:moveTo>
                <a:lnTo>
                  <a:pt x="0" y="749300"/>
                </a:lnTo>
                <a:lnTo>
                  <a:pt x="368300" y="1511300"/>
                </a:lnTo>
                <a:lnTo>
                  <a:pt x="386714" y="1473200"/>
                </a:lnTo>
                <a:lnTo>
                  <a:pt x="355600" y="1473200"/>
                </a:lnTo>
                <a:lnTo>
                  <a:pt x="368300" y="1447346"/>
                </a:lnTo>
                <a:lnTo>
                  <a:pt x="31638" y="762000"/>
                </a:lnTo>
                <a:lnTo>
                  <a:pt x="25400" y="762000"/>
                </a:lnTo>
                <a:lnTo>
                  <a:pt x="25400" y="749300"/>
                </a:lnTo>
                <a:lnTo>
                  <a:pt x="31638" y="749300"/>
                </a:lnTo>
                <a:lnTo>
                  <a:pt x="368300" y="63953"/>
                </a:lnTo>
                <a:lnTo>
                  <a:pt x="355600" y="38100"/>
                </a:lnTo>
                <a:lnTo>
                  <a:pt x="387027" y="38100"/>
                </a:lnTo>
                <a:lnTo>
                  <a:pt x="368300" y="0"/>
                </a:lnTo>
                <a:close/>
              </a:path>
              <a:path w="736600" h="1511300">
                <a:moveTo>
                  <a:pt x="368300" y="1447346"/>
                </a:moveTo>
                <a:lnTo>
                  <a:pt x="355600" y="1473200"/>
                </a:lnTo>
                <a:lnTo>
                  <a:pt x="381000" y="1473200"/>
                </a:lnTo>
                <a:lnTo>
                  <a:pt x="368300" y="1447346"/>
                </a:lnTo>
                <a:close/>
              </a:path>
              <a:path w="736600" h="1511300">
                <a:moveTo>
                  <a:pt x="708080" y="755650"/>
                </a:moveTo>
                <a:lnTo>
                  <a:pt x="368300" y="1447346"/>
                </a:lnTo>
                <a:lnTo>
                  <a:pt x="381000" y="1473200"/>
                </a:lnTo>
                <a:lnTo>
                  <a:pt x="386714" y="1473200"/>
                </a:lnTo>
                <a:lnTo>
                  <a:pt x="730461" y="762000"/>
                </a:lnTo>
                <a:lnTo>
                  <a:pt x="711200" y="762000"/>
                </a:lnTo>
                <a:lnTo>
                  <a:pt x="708080" y="755650"/>
                </a:lnTo>
                <a:close/>
              </a:path>
              <a:path w="736600" h="1511300">
                <a:moveTo>
                  <a:pt x="25400" y="749300"/>
                </a:moveTo>
                <a:lnTo>
                  <a:pt x="25400" y="762000"/>
                </a:lnTo>
                <a:lnTo>
                  <a:pt x="28519" y="755650"/>
                </a:lnTo>
                <a:lnTo>
                  <a:pt x="25400" y="749300"/>
                </a:lnTo>
                <a:close/>
              </a:path>
              <a:path w="736600" h="1511300">
                <a:moveTo>
                  <a:pt x="28519" y="755650"/>
                </a:moveTo>
                <a:lnTo>
                  <a:pt x="25400" y="762000"/>
                </a:lnTo>
                <a:lnTo>
                  <a:pt x="31638" y="762000"/>
                </a:lnTo>
                <a:lnTo>
                  <a:pt x="28519" y="755650"/>
                </a:lnTo>
                <a:close/>
              </a:path>
              <a:path w="736600" h="1511300">
                <a:moveTo>
                  <a:pt x="711200" y="749300"/>
                </a:moveTo>
                <a:lnTo>
                  <a:pt x="708080" y="755650"/>
                </a:lnTo>
                <a:lnTo>
                  <a:pt x="711200" y="762000"/>
                </a:lnTo>
                <a:lnTo>
                  <a:pt x="711200" y="749300"/>
                </a:lnTo>
                <a:close/>
              </a:path>
              <a:path w="736600" h="1511300">
                <a:moveTo>
                  <a:pt x="736600" y="749300"/>
                </a:moveTo>
                <a:lnTo>
                  <a:pt x="711200" y="749300"/>
                </a:lnTo>
                <a:lnTo>
                  <a:pt x="711200" y="762000"/>
                </a:lnTo>
                <a:lnTo>
                  <a:pt x="730461" y="762000"/>
                </a:lnTo>
                <a:lnTo>
                  <a:pt x="736600" y="749300"/>
                </a:lnTo>
                <a:close/>
              </a:path>
              <a:path w="736600" h="1511300">
                <a:moveTo>
                  <a:pt x="31638" y="749300"/>
                </a:moveTo>
                <a:lnTo>
                  <a:pt x="25400" y="749300"/>
                </a:lnTo>
                <a:lnTo>
                  <a:pt x="28519" y="755650"/>
                </a:lnTo>
                <a:lnTo>
                  <a:pt x="31638" y="749300"/>
                </a:lnTo>
                <a:close/>
              </a:path>
              <a:path w="736600" h="1511300">
                <a:moveTo>
                  <a:pt x="387027" y="38100"/>
                </a:moveTo>
                <a:lnTo>
                  <a:pt x="381000" y="38100"/>
                </a:lnTo>
                <a:lnTo>
                  <a:pt x="368300" y="63953"/>
                </a:lnTo>
                <a:lnTo>
                  <a:pt x="708080" y="755650"/>
                </a:lnTo>
                <a:lnTo>
                  <a:pt x="711200" y="749300"/>
                </a:lnTo>
                <a:lnTo>
                  <a:pt x="736600" y="749300"/>
                </a:lnTo>
                <a:lnTo>
                  <a:pt x="387027" y="38100"/>
                </a:lnTo>
                <a:close/>
              </a:path>
              <a:path w="736600" h="1511300">
                <a:moveTo>
                  <a:pt x="381000" y="38100"/>
                </a:moveTo>
                <a:lnTo>
                  <a:pt x="355600" y="38100"/>
                </a:lnTo>
                <a:lnTo>
                  <a:pt x="368300" y="63953"/>
                </a:lnTo>
                <a:lnTo>
                  <a:pt x="381000" y="38100"/>
                </a:lnTo>
                <a:close/>
              </a:path>
            </a:pathLst>
          </a:custGeom>
          <a:solidFill>
            <a:srgbClr val="B2B2B2">
              <a:alpha val="100000"/>
            </a:srgbClr>
          </a:solidFill>
          <a:ln w="9525">
            <a:noFill/>
          </a:ln>
        </p:spPr>
        <p:txBody>
          <a:bodyPr/>
          <a:p>
            <a:endParaRPr lang="en-US"/>
          </a:p>
        </p:txBody>
      </p:sp>
      <p:sp>
        <p:nvSpPr>
          <p:cNvPr id="66610" name="object 158"/>
          <p:cNvSpPr/>
          <p:nvPr/>
        </p:nvSpPr>
        <p:spPr>
          <a:xfrm>
            <a:off x="3948113" y="5535613"/>
            <a:ext cx="4756150" cy="852487"/>
          </a:xfrm>
          <a:custGeom>
            <a:avLst/>
            <a:gdLst/>
            <a:ahLst/>
            <a:cxnLst>
              <a:cxn ang="0">
                <a:pos x="83" y="1126"/>
              </a:cxn>
              <a:cxn ang="0">
                <a:pos x="0" y="1126"/>
              </a:cxn>
              <a:cxn ang="0">
                <a:pos x="56" y="1196"/>
              </a:cxn>
              <a:cxn ang="0">
                <a:pos x="83" y="1206"/>
              </a:cxn>
              <a:cxn ang="0">
                <a:pos x="83" y="1126"/>
              </a:cxn>
              <a:cxn ang="0">
                <a:pos x="33099" y="0"/>
              </a:cxn>
              <a:cxn ang="0">
                <a:pos x="1071" y="0"/>
              </a:cxn>
              <a:cxn ang="0">
                <a:pos x="791" y="9"/>
              </a:cxn>
              <a:cxn ang="0">
                <a:pos x="536" y="32"/>
              </a:cxn>
              <a:cxn ang="0">
                <a:pos x="319" y="68"/>
              </a:cxn>
              <a:cxn ang="0">
                <a:pos x="149" y="115"/>
              </a:cxn>
              <a:cxn ang="0">
                <a:pos x="40" y="170"/>
              </a:cxn>
              <a:cxn ang="0">
                <a:pos x="0" y="228"/>
              </a:cxn>
              <a:cxn ang="0">
                <a:pos x="0" y="1126"/>
              </a:cxn>
              <a:cxn ang="0">
                <a:pos x="33470" y="18"/>
              </a:cxn>
              <a:cxn ang="0">
                <a:pos x="33446" y="15"/>
              </a:cxn>
              <a:cxn ang="0">
                <a:pos x="33099" y="0"/>
              </a:cxn>
              <a:cxn ang="0">
                <a:pos x="33493" y="1320"/>
              </a:cxn>
              <a:cxn ang="0">
                <a:pos x="1063" y="1336"/>
              </a:cxn>
              <a:cxn ang="0">
                <a:pos x="1071" y="1337"/>
              </a:cxn>
              <a:cxn ang="0">
                <a:pos x="33099" y="1337"/>
              </a:cxn>
              <a:cxn ang="0">
                <a:pos x="33423" y="1327"/>
              </a:cxn>
              <a:cxn ang="0">
                <a:pos x="33493" y="1320"/>
              </a:cxn>
              <a:cxn ang="0">
                <a:pos x="246" y="1250"/>
              </a:cxn>
              <a:cxn ang="0">
                <a:pos x="199" y="1250"/>
              </a:cxn>
              <a:cxn ang="0">
                <a:pos x="211" y="1253"/>
              </a:cxn>
              <a:cxn ang="0">
                <a:pos x="445" y="1299"/>
              </a:cxn>
              <a:cxn ang="0">
                <a:pos x="627" y="1317"/>
              </a:cxn>
              <a:cxn ang="0">
                <a:pos x="494" y="1302"/>
              </a:cxn>
              <a:cxn ang="0">
                <a:pos x="246" y="1250"/>
              </a:cxn>
              <a:cxn ang="0">
                <a:pos x="165" y="1214"/>
              </a:cxn>
              <a:cxn ang="0">
                <a:pos x="105" y="1214"/>
              </a:cxn>
              <a:cxn ang="0">
                <a:pos x="165" y="1237"/>
              </a:cxn>
              <a:cxn ang="0">
                <a:pos x="165" y="1214"/>
              </a:cxn>
              <a:cxn ang="0">
                <a:pos x="33907" y="1253"/>
              </a:cxn>
              <a:cxn ang="0">
                <a:pos x="33689" y="1300"/>
              </a:cxn>
              <a:cxn ang="0">
                <a:pos x="33695" y="1299"/>
              </a:cxn>
              <a:cxn ang="0">
                <a:pos x="33905" y="1253"/>
              </a:cxn>
              <a:cxn ang="0">
                <a:pos x="33907" y="1253"/>
              </a:cxn>
            </a:cxnLst>
            <a:pathLst>
              <a:path w="5230495" h="965200">
                <a:moveTo>
                  <a:pt x="12700" y="812800"/>
                </a:moveTo>
                <a:lnTo>
                  <a:pt x="0" y="812800"/>
                </a:lnTo>
                <a:lnTo>
                  <a:pt x="8636" y="862787"/>
                </a:lnTo>
                <a:lnTo>
                  <a:pt x="12700" y="869946"/>
                </a:lnTo>
                <a:lnTo>
                  <a:pt x="12700" y="812800"/>
                </a:lnTo>
                <a:close/>
              </a:path>
              <a:path w="5230495" h="965200">
                <a:moveTo>
                  <a:pt x="5105400" y="0"/>
                </a:moveTo>
                <a:lnTo>
                  <a:pt x="165100" y="0"/>
                </a:lnTo>
                <a:lnTo>
                  <a:pt x="122002" y="6056"/>
                </a:lnTo>
                <a:lnTo>
                  <a:pt x="82785" y="23048"/>
                </a:lnTo>
                <a:lnTo>
                  <a:pt x="49212" y="49212"/>
                </a:lnTo>
                <a:lnTo>
                  <a:pt x="23048" y="82785"/>
                </a:lnTo>
                <a:lnTo>
                  <a:pt x="6056" y="122002"/>
                </a:lnTo>
                <a:lnTo>
                  <a:pt x="0" y="165100"/>
                </a:lnTo>
                <a:lnTo>
                  <a:pt x="0" y="812800"/>
                </a:lnTo>
                <a:lnTo>
                  <a:pt x="5162721" y="12798"/>
                </a:lnTo>
                <a:lnTo>
                  <a:pt x="5159090" y="10738"/>
                </a:lnTo>
                <a:lnTo>
                  <a:pt x="5105400" y="0"/>
                </a:lnTo>
                <a:close/>
              </a:path>
              <a:path w="5230495" h="965200">
                <a:moveTo>
                  <a:pt x="5166301" y="952506"/>
                </a:moveTo>
                <a:lnTo>
                  <a:pt x="164003" y="965043"/>
                </a:lnTo>
                <a:lnTo>
                  <a:pt x="165100" y="965200"/>
                </a:lnTo>
                <a:lnTo>
                  <a:pt x="5105400" y="965200"/>
                </a:lnTo>
                <a:lnTo>
                  <a:pt x="5155387" y="957884"/>
                </a:lnTo>
                <a:lnTo>
                  <a:pt x="5166301" y="952506"/>
                </a:lnTo>
                <a:close/>
              </a:path>
              <a:path w="5230495" h="965200">
                <a:moveTo>
                  <a:pt x="38100" y="901700"/>
                </a:moveTo>
                <a:lnTo>
                  <a:pt x="30724" y="901700"/>
                </a:lnTo>
                <a:lnTo>
                  <a:pt x="32512" y="904849"/>
                </a:lnTo>
                <a:lnTo>
                  <a:pt x="68579" y="937158"/>
                </a:lnTo>
                <a:lnTo>
                  <a:pt x="96684" y="950042"/>
                </a:lnTo>
                <a:lnTo>
                  <a:pt x="76200" y="939800"/>
                </a:lnTo>
                <a:lnTo>
                  <a:pt x="38100" y="901700"/>
                </a:lnTo>
                <a:close/>
              </a:path>
              <a:path w="5230495" h="965200">
                <a:moveTo>
                  <a:pt x="25400" y="876300"/>
                </a:moveTo>
                <a:lnTo>
                  <a:pt x="16306" y="876300"/>
                </a:lnTo>
                <a:lnTo>
                  <a:pt x="25400" y="892320"/>
                </a:lnTo>
                <a:lnTo>
                  <a:pt x="25400" y="876300"/>
                </a:lnTo>
                <a:close/>
              </a:path>
              <a:path w="5230495" h="965200">
                <a:moveTo>
                  <a:pt x="5230251" y="903848"/>
                </a:moveTo>
                <a:lnTo>
                  <a:pt x="5196448" y="937651"/>
                </a:lnTo>
                <a:lnTo>
                  <a:pt x="5197449" y="937158"/>
                </a:lnTo>
                <a:lnTo>
                  <a:pt x="5229758" y="904849"/>
                </a:lnTo>
                <a:lnTo>
                  <a:pt x="5230251" y="903848"/>
                </a:lnTo>
                <a:close/>
              </a:path>
            </a:pathLst>
          </a:custGeom>
          <a:solidFill>
            <a:srgbClr val="FFFFCC">
              <a:alpha val="100000"/>
            </a:srgbClr>
          </a:solidFill>
          <a:ln w="9525">
            <a:noFill/>
          </a:ln>
        </p:spPr>
        <p:txBody>
          <a:bodyPr/>
          <a:p>
            <a:endParaRPr lang="en-US"/>
          </a:p>
        </p:txBody>
      </p:sp>
      <p:sp>
        <p:nvSpPr>
          <p:cNvPr id="66611" name="object 159"/>
          <p:cNvSpPr/>
          <p:nvPr/>
        </p:nvSpPr>
        <p:spPr>
          <a:xfrm>
            <a:off x="3948113" y="6253163"/>
            <a:ext cx="4779962" cy="134937"/>
          </a:xfrm>
          <a:custGeom>
            <a:avLst/>
            <a:gdLst/>
            <a:ahLst/>
            <a:cxnLst>
              <a:cxn ang="0">
                <a:pos x="82" y="0"/>
              </a:cxn>
              <a:cxn ang="0">
                <a:pos x="0" y="0"/>
              </a:cxn>
              <a:cxn ang="0">
                <a:pos x="82" y="20"/>
              </a:cxn>
              <a:cxn ang="0">
                <a:pos x="82" y="0"/>
              </a:cxn>
              <a:cxn ang="0">
                <a:pos x="33705" y="100"/>
              </a:cxn>
              <a:cxn ang="0">
                <a:pos x="33623" y="100"/>
              </a:cxn>
              <a:cxn ang="0">
                <a:pos x="33705" y="120"/>
              </a:cxn>
              <a:cxn ang="0">
                <a:pos x="33705" y="100"/>
              </a:cxn>
              <a:cxn ang="0">
                <a:pos x="33461" y="181"/>
              </a:cxn>
              <a:cxn ang="0">
                <a:pos x="33378" y="181"/>
              </a:cxn>
              <a:cxn ang="0">
                <a:pos x="33461" y="201"/>
              </a:cxn>
              <a:cxn ang="0">
                <a:pos x="33461" y="181"/>
              </a:cxn>
              <a:cxn ang="0">
                <a:pos x="33542" y="161"/>
              </a:cxn>
              <a:cxn ang="0">
                <a:pos x="33461" y="161"/>
              </a:cxn>
              <a:cxn ang="0">
                <a:pos x="33542" y="181"/>
              </a:cxn>
              <a:cxn ang="0">
                <a:pos x="33542" y="161"/>
              </a:cxn>
              <a:cxn ang="0">
                <a:pos x="33216" y="221"/>
              </a:cxn>
              <a:cxn ang="0">
                <a:pos x="33135" y="221"/>
              </a:cxn>
              <a:cxn ang="0">
                <a:pos x="33216" y="241"/>
              </a:cxn>
              <a:cxn ang="0">
                <a:pos x="33216" y="221"/>
              </a:cxn>
            </a:cxnLst>
            <a:pathLst>
              <a:path w="5257800" h="152400">
                <a:moveTo>
                  <a:pt x="12700" y="0"/>
                </a:moveTo>
                <a:lnTo>
                  <a:pt x="0" y="0"/>
                </a:lnTo>
                <a:lnTo>
                  <a:pt x="12700" y="12700"/>
                </a:lnTo>
                <a:lnTo>
                  <a:pt x="12700" y="0"/>
                </a:lnTo>
                <a:close/>
              </a:path>
              <a:path w="5257800" h="152400">
                <a:moveTo>
                  <a:pt x="5257800" y="63500"/>
                </a:moveTo>
                <a:lnTo>
                  <a:pt x="5245100" y="63500"/>
                </a:lnTo>
                <a:lnTo>
                  <a:pt x="5257800" y="76200"/>
                </a:lnTo>
                <a:lnTo>
                  <a:pt x="5257800" y="63500"/>
                </a:lnTo>
                <a:close/>
              </a:path>
              <a:path w="5257800" h="152400">
                <a:moveTo>
                  <a:pt x="5219700" y="114300"/>
                </a:moveTo>
                <a:lnTo>
                  <a:pt x="5207000" y="114300"/>
                </a:lnTo>
                <a:lnTo>
                  <a:pt x="5219700" y="127000"/>
                </a:lnTo>
                <a:lnTo>
                  <a:pt x="5219700" y="114300"/>
                </a:lnTo>
                <a:close/>
              </a:path>
              <a:path w="5257800" h="152400">
                <a:moveTo>
                  <a:pt x="5232400" y="101600"/>
                </a:moveTo>
                <a:lnTo>
                  <a:pt x="5219700" y="101600"/>
                </a:lnTo>
                <a:lnTo>
                  <a:pt x="5232400" y="114300"/>
                </a:lnTo>
                <a:lnTo>
                  <a:pt x="5232400" y="101600"/>
                </a:lnTo>
                <a:close/>
              </a:path>
              <a:path w="5257800" h="152400">
                <a:moveTo>
                  <a:pt x="5181600" y="139700"/>
                </a:moveTo>
                <a:lnTo>
                  <a:pt x="5168900" y="139700"/>
                </a:lnTo>
                <a:lnTo>
                  <a:pt x="5181600" y="152400"/>
                </a:lnTo>
                <a:lnTo>
                  <a:pt x="5181600" y="139700"/>
                </a:lnTo>
                <a:close/>
              </a:path>
            </a:pathLst>
          </a:custGeom>
          <a:solidFill>
            <a:srgbClr val="FFFFCC">
              <a:alpha val="100000"/>
            </a:srgbClr>
          </a:solidFill>
          <a:ln w="9525">
            <a:noFill/>
          </a:ln>
        </p:spPr>
        <p:txBody>
          <a:bodyPr/>
          <a:p>
            <a:endParaRPr lang="en-US"/>
          </a:p>
        </p:txBody>
      </p:sp>
      <p:sp>
        <p:nvSpPr>
          <p:cNvPr id="66612" name="object 160"/>
          <p:cNvSpPr/>
          <p:nvPr/>
        </p:nvSpPr>
        <p:spPr>
          <a:xfrm>
            <a:off x="3948113" y="5535613"/>
            <a:ext cx="4779962" cy="863600"/>
          </a:xfrm>
          <a:custGeom>
            <a:avLst/>
            <a:gdLst/>
            <a:ahLst/>
            <a:cxnLst>
              <a:cxn ang="0">
                <a:pos x="33623" y="1205"/>
              </a:cxn>
              <a:cxn ang="0">
                <a:pos x="33297" y="1294"/>
              </a:cxn>
              <a:cxn ang="0">
                <a:pos x="32890" y="1329"/>
              </a:cxn>
              <a:cxn ang="0">
                <a:pos x="815" y="1346"/>
              </a:cxn>
              <a:cxn ang="0">
                <a:pos x="33135" y="1329"/>
              </a:cxn>
              <a:cxn ang="0">
                <a:pos x="895" y="1329"/>
              </a:cxn>
              <a:cxn ang="0">
                <a:pos x="33297" y="1311"/>
              </a:cxn>
              <a:cxn ang="0">
                <a:pos x="33705" y="1205"/>
              </a:cxn>
              <a:cxn ang="0">
                <a:pos x="163" y="1242"/>
              </a:cxn>
              <a:cxn ang="0">
                <a:pos x="650" y="1329"/>
              </a:cxn>
              <a:cxn ang="0">
                <a:pos x="488" y="1294"/>
              </a:cxn>
              <a:cxn ang="0">
                <a:pos x="163" y="1205"/>
              </a:cxn>
              <a:cxn ang="0">
                <a:pos x="163" y="1242"/>
              </a:cxn>
              <a:cxn ang="0">
                <a:pos x="82" y="1119"/>
              </a:cxn>
              <a:cxn ang="0">
                <a:pos x="0" y="1171"/>
              </a:cxn>
              <a:cxn ang="0">
                <a:pos x="82" y="1119"/>
              </a:cxn>
              <a:cxn ang="0">
                <a:pos x="815" y="0"/>
              </a:cxn>
              <a:cxn ang="0">
                <a:pos x="163" y="104"/>
              </a:cxn>
              <a:cxn ang="0">
                <a:pos x="0" y="1119"/>
              </a:cxn>
              <a:cxn ang="0">
                <a:pos x="82" y="193"/>
              </a:cxn>
              <a:cxn ang="0">
                <a:pos x="244" y="104"/>
              </a:cxn>
              <a:cxn ang="0">
                <a:pos x="488" y="52"/>
              </a:cxn>
              <a:cxn ang="0">
                <a:pos x="896" y="18"/>
              </a:cxn>
              <a:cxn ang="0">
                <a:pos x="33119" y="17"/>
              </a:cxn>
              <a:cxn ang="0">
                <a:pos x="33135" y="18"/>
              </a:cxn>
              <a:cxn ang="0">
                <a:pos x="33297" y="34"/>
              </a:cxn>
              <a:cxn ang="0">
                <a:pos x="33098" y="18"/>
              </a:cxn>
              <a:cxn ang="0">
                <a:pos x="32956" y="23"/>
              </a:cxn>
              <a:cxn ang="0">
                <a:pos x="33126" y="16"/>
              </a:cxn>
              <a:cxn ang="0">
                <a:pos x="33135" y="18"/>
              </a:cxn>
              <a:cxn ang="0">
                <a:pos x="32971" y="0"/>
              </a:cxn>
              <a:cxn ang="0">
                <a:pos x="33119" y="17"/>
              </a:cxn>
              <a:cxn ang="0">
                <a:pos x="32971" y="0"/>
              </a:cxn>
            </a:cxnLst>
            <a:pathLst>
              <a:path w="5257800" h="977900">
                <a:moveTo>
                  <a:pt x="5257800" y="876300"/>
                </a:moveTo>
                <a:lnTo>
                  <a:pt x="5245100" y="876300"/>
                </a:lnTo>
                <a:lnTo>
                  <a:pt x="5232400" y="901700"/>
                </a:lnTo>
                <a:lnTo>
                  <a:pt x="5194300" y="939800"/>
                </a:lnTo>
                <a:lnTo>
                  <a:pt x="5168900" y="952500"/>
                </a:lnTo>
                <a:lnTo>
                  <a:pt x="5130800" y="965200"/>
                </a:lnTo>
                <a:lnTo>
                  <a:pt x="101600" y="965200"/>
                </a:lnTo>
                <a:lnTo>
                  <a:pt x="127000" y="977900"/>
                </a:lnTo>
                <a:lnTo>
                  <a:pt x="5143500" y="977900"/>
                </a:lnTo>
                <a:lnTo>
                  <a:pt x="5168900" y="965200"/>
                </a:lnTo>
                <a:lnTo>
                  <a:pt x="139700" y="965200"/>
                </a:lnTo>
                <a:lnTo>
                  <a:pt x="139415" y="965105"/>
                </a:lnTo>
                <a:lnTo>
                  <a:pt x="5169089" y="965105"/>
                </a:lnTo>
                <a:lnTo>
                  <a:pt x="5194300" y="952500"/>
                </a:lnTo>
                <a:lnTo>
                  <a:pt x="5245100" y="901700"/>
                </a:lnTo>
                <a:lnTo>
                  <a:pt x="5257800" y="876300"/>
                </a:lnTo>
                <a:close/>
              </a:path>
              <a:path w="5257800" h="977900">
                <a:moveTo>
                  <a:pt x="38100" y="901700"/>
                </a:moveTo>
                <a:lnTo>
                  <a:pt x="25400" y="901700"/>
                </a:lnTo>
                <a:lnTo>
                  <a:pt x="76200" y="952500"/>
                </a:lnTo>
                <a:lnTo>
                  <a:pt x="101600" y="965200"/>
                </a:lnTo>
                <a:lnTo>
                  <a:pt x="101600" y="952500"/>
                </a:lnTo>
                <a:lnTo>
                  <a:pt x="76200" y="939800"/>
                </a:lnTo>
                <a:lnTo>
                  <a:pt x="38100" y="901700"/>
                </a:lnTo>
                <a:close/>
              </a:path>
              <a:path w="5257800" h="977900">
                <a:moveTo>
                  <a:pt x="25400" y="876300"/>
                </a:moveTo>
                <a:lnTo>
                  <a:pt x="12700" y="876300"/>
                </a:lnTo>
                <a:lnTo>
                  <a:pt x="25400" y="901700"/>
                </a:lnTo>
                <a:lnTo>
                  <a:pt x="25400" y="876300"/>
                </a:lnTo>
                <a:close/>
              </a:path>
              <a:path w="5257800" h="977900">
                <a:moveTo>
                  <a:pt x="12700" y="812800"/>
                </a:moveTo>
                <a:lnTo>
                  <a:pt x="0" y="812800"/>
                </a:lnTo>
                <a:lnTo>
                  <a:pt x="0" y="850900"/>
                </a:lnTo>
                <a:lnTo>
                  <a:pt x="12700" y="876300"/>
                </a:lnTo>
                <a:lnTo>
                  <a:pt x="12700" y="812800"/>
                </a:lnTo>
                <a:close/>
              </a:path>
              <a:path w="5257800" h="977900">
                <a:moveTo>
                  <a:pt x="5105400" y="0"/>
                </a:moveTo>
                <a:lnTo>
                  <a:pt x="127000" y="0"/>
                </a:lnTo>
                <a:lnTo>
                  <a:pt x="76200" y="25400"/>
                </a:lnTo>
                <a:lnTo>
                  <a:pt x="25400" y="76200"/>
                </a:lnTo>
                <a:lnTo>
                  <a:pt x="0" y="127000"/>
                </a:lnTo>
                <a:lnTo>
                  <a:pt x="0" y="812800"/>
                </a:lnTo>
                <a:lnTo>
                  <a:pt x="12699" y="810832"/>
                </a:lnTo>
                <a:lnTo>
                  <a:pt x="12700" y="139700"/>
                </a:lnTo>
                <a:lnTo>
                  <a:pt x="25400" y="101600"/>
                </a:lnTo>
                <a:lnTo>
                  <a:pt x="38100" y="76200"/>
                </a:lnTo>
                <a:lnTo>
                  <a:pt x="63500" y="63500"/>
                </a:lnTo>
                <a:lnTo>
                  <a:pt x="76200" y="38100"/>
                </a:lnTo>
                <a:lnTo>
                  <a:pt x="101600" y="25400"/>
                </a:lnTo>
                <a:lnTo>
                  <a:pt x="139700" y="12700"/>
                </a:lnTo>
                <a:lnTo>
                  <a:pt x="5163359" y="12700"/>
                </a:lnTo>
                <a:lnTo>
                  <a:pt x="5166481" y="12216"/>
                </a:lnTo>
                <a:lnTo>
                  <a:pt x="5105400" y="0"/>
                </a:lnTo>
                <a:close/>
              </a:path>
              <a:path w="5257800" h="977900">
                <a:moveTo>
                  <a:pt x="5168900" y="12700"/>
                </a:moveTo>
                <a:lnTo>
                  <a:pt x="5245100" y="76200"/>
                </a:lnTo>
                <a:lnTo>
                  <a:pt x="5194300" y="25400"/>
                </a:lnTo>
                <a:lnTo>
                  <a:pt x="5168900" y="12700"/>
                </a:lnTo>
                <a:close/>
              </a:path>
              <a:path w="5257800" h="977900">
                <a:moveTo>
                  <a:pt x="5163359" y="12700"/>
                </a:moveTo>
                <a:lnTo>
                  <a:pt x="5130800" y="12700"/>
                </a:lnTo>
                <a:lnTo>
                  <a:pt x="5141132" y="16144"/>
                </a:lnTo>
                <a:lnTo>
                  <a:pt x="5163359" y="12700"/>
                </a:lnTo>
                <a:close/>
              </a:path>
              <a:path w="5257800" h="977900">
                <a:moveTo>
                  <a:pt x="5167589" y="12044"/>
                </a:moveTo>
                <a:lnTo>
                  <a:pt x="5166481" y="12216"/>
                </a:lnTo>
                <a:lnTo>
                  <a:pt x="5168900" y="12700"/>
                </a:lnTo>
                <a:lnTo>
                  <a:pt x="5167589" y="12044"/>
                </a:lnTo>
                <a:close/>
              </a:path>
              <a:path w="5257800" h="977900">
                <a:moveTo>
                  <a:pt x="5143500" y="0"/>
                </a:moveTo>
                <a:lnTo>
                  <a:pt x="5105400" y="0"/>
                </a:lnTo>
                <a:lnTo>
                  <a:pt x="5166481" y="12216"/>
                </a:lnTo>
                <a:lnTo>
                  <a:pt x="5167589" y="12044"/>
                </a:lnTo>
                <a:lnTo>
                  <a:pt x="5143500" y="0"/>
                </a:lnTo>
                <a:close/>
              </a:path>
            </a:pathLst>
          </a:custGeom>
          <a:solidFill>
            <a:srgbClr val="B2B2B2">
              <a:alpha val="100000"/>
            </a:srgbClr>
          </a:solidFill>
          <a:ln w="9525">
            <a:noFill/>
          </a:ln>
        </p:spPr>
        <p:txBody>
          <a:bodyPr/>
          <a:p>
            <a:endParaRPr lang="en-US"/>
          </a:p>
        </p:txBody>
      </p:sp>
      <p:sp>
        <p:nvSpPr>
          <p:cNvPr id="66613" name="object 161"/>
          <p:cNvSpPr/>
          <p:nvPr/>
        </p:nvSpPr>
        <p:spPr>
          <a:xfrm>
            <a:off x="3948113" y="5535613"/>
            <a:ext cx="4779962" cy="863600"/>
          </a:xfrm>
          <a:custGeom>
            <a:avLst/>
            <a:gdLst/>
            <a:ahLst/>
            <a:cxnLst>
              <a:cxn ang="0">
                <a:pos x="815" y="0"/>
              </a:cxn>
              <a:cxn ang="0">
                <a:pos x="1059" y="0"/>
              </a:cxn>
              <a:cxn ang="0">
                <a:pos x="32727" y="0"/>
              </a:cxn>
              <a:cxn ang="0">
                <a:pos x="32971" y="0"/>
              </a:cxn>
              <a:cxn ang="0">
                <a:pos x="33623" y="122"/>
              </a:cxn>
              <a:cxn ang="0">
                <a:pos x="33705" y="122"/>
              </a:cxn>
              <a:cxn ang="0">
                <a:pos x="0" y="174"/>
              </a:cxn>
              <a:cxn ang="0">
                <a:pos x="82" y="174"/>
              </a:cxn>
              <a:cxn ang="0">
                <a:pos x="0" y="1119"/>
              </a:cxn>
              <a:cxn ang="0">
                <a:pos x="82" y="1119"/>
              </a:cxn>
              <a:cxn ang="0">
                <a:pos x="82" y="1205"/>
              </a:cxn>
              <a:cxn ang="0">
                <a:pos x="163" y="1205"/>
              </a:cxn>
              <a:cxn ang="0">
                <a:pos x="650" y="1329"/>
              </a:cxn>
              <a:cxn ang="0">
                <a:pos x="33135" y="1329"/>
              </a:cxn>
              <a:cxn ang="0">
                <a:pos x="488" y="1311"/>
              </a:cxn>
              <a:cxn ang="0">
                <a:pos x="650" y="1311"/>
              </a:cxn>
              <a:cxn ang="0">
                <a:pos x="33135" y="1311"/>
              </a:cxn>
              <a:cxn ang="0">
                <a:pos x="33297" y="1311"/>
              </a:cxn>
              <a:cxn ang="0">
                <a:pos x="406" y="1294"/>
              </a:cxn>
              <a:cxn ang="0">
                <a:pos x="488" y="1294"/>
              </a:cxn>
              <a:cxn ang="0">
                <a:pos x="33297" y="1294"/>
              </a:cxn>
              <a:cxn ang="0">
                <a:pos x="33378" y="1294"/>
              </a:cxn>
              <a:cxn ang="0">
                <a:pos x="326" y="1276"/>
              </a:cxn>
              <a:cxn ang="0">
                <a:pos x="406" y="1276"/>
              </a:cxn>
              <a:cxn ang="0">
                <a:pos x="33378" y="1276"/>
              </a:cxn>
              <a:cxn ang="0">
                <a:pos x="33461" y="1276"/>
              </a:cxn>
              <a:cxn ang="0">
                <a:pos x="244" y="1258"/>
              </a:cxn>
              <a:cxn ang="0">
                <a:pos x="326" y="1258"/>
              </a:cxn>
              <a:cxn ang="0">
                <a:pos x="33461" y="1258"/>
              </a:cxn>
              <a:cxn ang="0">
                <a:pos x="33542" y="1258"/>
              </a:cxn>
              <a:cxn ang="0">
                <a:pos x="163" y="1242"/>
              </a:cxn>
              <a:cxn ang="0">
                <a:pos x="244" y="1242"/>
              </a:cxn>
              <a:cxn ang="0">
                <a:pos x="33542" y="1242"/>
              </a:cxn>
              <a:cxn ang="0">
                <a:pos x="33623" y="1242"/>
              </a:cxn>
              <a:cxn ang="0">
                <a:pos x="33623" y="1205"/>
              </a:cxn>
              <a:cxn ang="0">
                <a:pos x="33705" y="1205"/>
              </a:cxn>
            </a:cxnLst>
            <a:pathLst>
              <a:path w="5257800" h="977900">
                <a:moveTo>
                  <a:pt x="165100" y="0"/>
                </a:moveTo>
                <a:lnTo>
                  <a:pt x="127000" y="0"/>
                </a:lnTo>
                <a:lnTo>
                  <a:pt x="165100" y="12700"/>
                </a:lnTo>
                <a:lnTo>
                  <a:pt x="165100" y="0"/>
                </a:lnTo>
                <a:close/>
              </a:path>
              <a:path w="5257800" h="977900">
                <a:moveTo>
                  <a:pt x="5143500" y="0"/>
                </a:moveTo>
                <a:lnTo>
                  <a:pt x="5105400" y="0"/>
                </a:lnTo>
                <a:lnTo>
                  <a:pt x="5143500" y="12700"/>
                </a:lnTo>
                <a:lnTo>
                  <a:pt x="5143500" y="0"/>
                </a:lnTo>
                <a:close/>
              </a:path>
              <a:path w="5257800" h="977900">
                <a:moveTo>
                  <a:pt x="5257800" y="88900"/>
                </a:moveTo>
                <a:lnTo>
                  <a:pt x="5245100" y="88900"/>
                </a:lnTo>
                <a:lnTo>
                  <a:pt x="5257800" y="101600"/>
                </a:lnTo>
                <a:lnTo>
                  <a:pt x="5257800" y="88900"/>
                </a:lnTo>
                <a:close/>
              </a:path>
              <a:path w="5257800" h="977900">
                <a:moveTo>
                  <a:pt x="12700" y="127000"/>
                </a:moveTo>
                <a:lnTo>
                  <a:pt x="0" y="127000"/>
                </a:lnTo>
                <a:lnTo>
                  <a:pt x="0" y="165100"/>
                </a:lnTo>
                <a:lnTo>
                  <a:pt x="12700" y="127000"/>
                </a:lnTo>
                <a:close/>
              </a:path>
              <a:path w="5257800" h="977900">
                <a:moveTo>
                  <a:pt x="12700" y="812800"/>
                </a:moveTo>
                <a:lnTo>
                  <a:pt x="0" y="812800"/>
                </a:lnTo>
                <a:lnTo>
                  <a:pt x="0" y="863600"/>
                </a:lnTo>
                <a:lnTo>
                  <a:pt x="12700" y="812800"/>
                </a:lnTo>
                <a:close/>
              </a:path>
              <a:path w="5257800" h="977900">
                <a:moveTo>
                  <a:pt x="25400" y="876300"/>
                </a:moveTo>
                <a:lnTo>
                  <a:pt x="12700" y="876300"/>
                </a:lnTo>
                <a:lnTo>
                  <a:pt x="25400" y="889000"/>
                </a:lnTo>
                <a:lnTo>
                  <a:pt x="25400" y="876300"/>
                </a:lnTo>
                <a:close/>
              </a:path>
              <a:path w="5257800" h="977900">
                <a:moveTo>
                  <a:pt x="5168900" y="965200"/>
                </a:moveTo>
                <a:lnTo>
                  <a:pt x="101600" y="965200"/>
                </a:lnTo>
                <a:lnTo>
                  <a:pt x="5168900" y="977900"/>
                </a:lnTo>
                <a:lnTo>
                  <a:pt x="5168900" y="965200"/>
                </a:lnTo>
                <a:close/>
              </a:path>
              <a:path w="5257800" h="977900">
                <a:moveTo>
                  <a:pt x="101600" y="952500"/>
                </a:moveTo>
                <a:lnTo>
                  <a:pt x="76200" y="952500"/>
                </a:lnTo>
                <a:lnTo>
                  <a:pt x="101600" y="965200"/>
                </a:lnTo>
                <a:lnTo>
                  <a:pt x="101600" y="952500"/>
                </a:lnTo>
                <a:close/>
              </a:path>
              <a:path w="5257800" h="977900">
                <a:moveTo>
                  <a:pt x="5194300" y="952500"/>
                </a:moveTo>
                <a:lnTo>
                  <a:pt x="5168900" y="952500"/>
                </a:lnTo>
                <a:lnTo>
                  <a:pt x="5194300" y="965200"/>
                </a:lnTo>
                <a:lnTo>
                  <a:pt x="5194300" y="952500"/>
                </a:lnTo>
                <a:close/>
              </a:path>
              <a:path w="5257800" h="977900">
                <a:moveTo>
                  <a:pt x="76200" y="939800"/>
                </a:moveTo>
                <a:lnTo>
                  <a:pt x="63500" y="939800"/>
                </a:lnTo>
                <a:lnTo>
                  <a:pt x="76200" y="952500"/>
                </a:lnTo>
                <a:lnTo>
                  <a:pt x="76200" y="939800"/>
                </a:lnTo>
                <a:close/>
              </a:path>
              <a:path w="5257800" h="977900">
                <a:moveTo>
                  <a:pt x="5207000" y="939800"/>
                </a:moveTo>
                <a:lnTo>
                  <a:pt x="5194300" y="939800"/>
                </a:lnTo>
                <a:lnTo>
                  <a:pt x="5207000" y="952500"/>
                </a:lnTo>
                <a:lnTo>
                  <a:pt x="5207000" y="939800"/>
                </a:lnTo>
                <a:close/>
              </a:path>
              <a:path w="5257800" h="977900">
                <a:moveTo>
                  <a:pt x="63500" y="927100"/>
                </a:moveTo>
                <a:lnTo>
                  <a:pt x="50800" y="927100"/>
                </a:lnTo>
                <a:lnTo>
                  <a:pt x="63500" y="939800"/>
                </a:lnTo>
                <a:lnTo>
                  <a:pt x="63500" y="927100"/>
                </a:lnTo>
                <a:close/>
              </a:path>
              <a:path w="5257800" h="977900">
                <a:moveTo>
                  <a:pt x="5219700" y="927100"/>
                </a:moveTo>
                <a:lnTo>
                  <a:pt x="5207000" y="927100"/>
                </a:lnTo>
                <a:lnTo>
                  <a:pt x="5219700" y="939800"/>
                </a:lnTo>
                <a:lnTo>
                  <a:pt x="5219700" y="927100"/>
                </a:lnTo>
                <a:close/>
              </a:path>
              <a:path w="5257800" h="977900">
                <a:moveTo>
                  <a:pt x="50800" y="914400"/>
                </a:moveTo>
                <a:lnTo>
                  <a:pt x="38100" y="914400"/>
                </a:lnTo>
                <a:lnTo>
                  <a:pt x="50800" y="927100"/>
                </a:lnTo>
                <a:lnTo>
                  <a:pt x="50800" y="914400"/>
                </a:lnTo>
                <a:close/>
              </a:path>
              <a:path w="5257800" h="977900">
                <a:moveTo>
                  <a:pt x="5232400" y="914400"/>
                </a:moveTo>
                <a:lnTo>
                  <a:pt x="5219700" y="914400"/>
                </a:lnTo>
                <a:lnTo>
                  <a:pt x="5232400" y="927100"/>
                </a:lnTo>
                <a:lnTo>
                  <a:pt x="5232400" y="914400"/>
                </a:lnTo>
                <a:close/>
              </a:path>
              <a:path w="5257800" h="977900">
                <a:moveTo>
                  <a:pt x="38100" y="901700"/>
                </a:moveTo>
                <a:lnTo>
                  <a:pt x="25400" y="901700"/>
                </a:lnTo>
                <a:lnTo>
                  <a:pt x="38100" y="914400"/>
                </a:lnTo>
                <a:lnTo>
                  <a:pt x="38100" y="901700"/>
                </a:lnTo>
                <a:close/>
              </a:path>
              <a:path w="5257800" h="977900">
                <a:moveTo>
                  <a:pt x="5245100" y="901700"/>
                </a:moveTo>
                <a:lnTo>
                  <a:pt x="5232400" y="901700"/>
                </a:lnTo>
                <a:lnTo>
                  <a:pt x="5245100" y="914400"/>
                </a:lnTo>
                <a:lnTo>
                  <a:pt x="5245100" y="901700"/>
                </a:lnTo>
                <a:close/>
              </a:path>
              <a:path w="5257800" h="977900">
                <a:moveTo>
                  <a:pt x="5257800" y="876300"/>
                </a:moveTo>
                <a:lnTo>
                  <a:pt x="5245100" y="876300"/>
                </a:lnTo>
                <a:lnTo>
                  <a:pt x="5245100" y="901700"/>
                </a:lnTo>
                <a:lnTo>
                  <a:pt x="5257800" y="876300"/>
                </a:lnTo>
                <a:close/>
              </a:path>
            </a:pathLst>
          </a:custGeom>
          <a:solidFill>
            <a:srgbClr val="B2B2B2">
              <a:alpha val="100000"/>
            </a:srgbClr>
          </a:solidFill>
          <a:ln w="9525">
            <a:noFill/>
          </a:ln>
        </p:spPr>
        <p:txBody>
          <a:bodyPr/>
          <a:p>
            <a:endParaRPr lang="en-US"/>
          </a:p>
        </p:txBody>
      </p:sp>
      <p:sp>
        <p:nvSpPr>
          <p:cNvPr id="66614" name="object 162"/>
          <p:cNvSpPr/>
          <p:nvPr/>
        </p:nvSpPr>
        <p:spPr>
          <a:xfrm>
            <a:off x="3997325" y="5648325"/>
            <a:ext cx="4779963" cy="852488"/>
          </a:xfrm>
          <a:custGeom>
            <a:avLst/>
            <a:gdLst>
              <a:gd name="txL" fmla="*/ 0 w 5257800"/>
              <a:gd name="txT" fmla="*/ 0 h 965200"/>
              <a:gd name="txR" fmla="*/ 5257800 w 5257800"/>
              <a:gd name="txB" fmla="*/ 965200 h 965200"/>
            </a:gdLst>
            <a:ahLst/>
            <a:cxnLst>
              <a:cxn ang="0">
                <a:pos x="32727" y="0"/>
              </a:cxn>
              <a:cxn ang="0">
                <a:pos x="1059" y="0"/>
              </a:cxn>
              <a:cxn ang="0">
                <a:pos x="782" y="9"/>
              </a:cxn>
              <a:cxn ang="0">
                <a:pos x="531" y="32"/>
              </a:cxn>
              <a:cxn ang="0">
                <a:pos x="315" y="68"/>
              </a:cxn>
              <a:cxn ang="0">
                <a:pos x="147" y="115"/>
              </a:cxn>
              <a:cxn ang="0">
                <a:pos x="38" y="170"/>
              </a:cxn>
              <a:cxn ang="0">
                <a:pos x="0" y="228"/>
              </a:cxn>
              <a:cxn ang="0">
                <a:pos x="0" y="1127"/>
              </a:cxn>
              <a:cxn ang="0">
                <a:pos x="55" y="1196"/>
              </a:cxn>
              <a:cxn ang="0">
                <a:pos x="208" y="1253"/>
              </a:cxn>
              <a:cxn ang="0">
                <a:pos x="440" y="1299"/>
              </a:cxn>
              <a:cxn ang="0">
                <a:pos x="730" y="1327"/>
              </a:cxn>
              <a:cxn ang="0">
                <a:pos x="1059" y="1337"/>
              </a:cxn>
              <a:cxn ang="0">
                <a:pos x="32727" y="1337"/>
              </a:cxn>
              <a:cxn ang="0">
                <a:pos x="33047" y="1327"/>
              </a:cxn>
              <a:cxn ang="0">
                <a:pos x="33318" y="1299"/>
              </a:cxn>
              <a:cxn ang="0">
                <a:pos x="33526" y="1253"/>
              </a:cxn>
              <a:cxn ang="0">
                <a:pos x="33656" y="1196"/>
              </a:cxn>
              <a:cxn ang="0">
                <a:pos x="33705" y="1127"/>
              </a:cxn>
              <a:cxn ang="0">
                <a:pos x="33705" y="228"/>
              </a:cxn>
              <a:cxn ang="0">
                <a:pos x="33656" y="157"/>
              </a:cxn>
              <a:cxn ang="0">
                <a:pos x="33526" y="95"/>
              </a:cxn>
              <a:cxn ang="0">
                <a:pos x="33318" y="44"/>
              </a:cxn>
              <a:cxn ang="0">
                <a:pos x="33047" y="12"/>
              </a:cxn>
              <a:cxn ang="0">
                <a:pos x="32727" y="0"/>
              </a:cxn>
            </a:cxnLst>
            <a:rect l="txL" t="txT" r="txR" b="txB"/>
            <a:pathLst>
              <a:path w="5257800" h="965200">
                <a:moveTo>
                  <a:pt x="5105400" y="0"/>
                </a:moveTo>
                <a:lnTo>
                  <a:pt x="165100" y="0"/>
                </a:lnTo>
                <a:lnTo>
                  <a:pt x="122002" y="6056"/>
                </a:lnTo>
                <a:lnTo>
                  <a:pt x="82785" y="23048"/>
                </a:lnTo>
                <a:lnTo>
                  <a:pt x="49212" y="49212"/>
                </a:lnTo>
                <a:lnTo>
                  <a:pt x="23048" y="82785"/>
                </a:lnTo>
                <a:lnTo>
                  <a:pt x="6056" y="122002"/>
                </a:lnTo>
                <a:lnTo>
                  <a:pt x="0" y="165100"/>
                </a:lnTo>
                <a:lnTo>
                  <a:pt x="0" y="812800"/>
                </a:lnTo>
                <a:lnTo>
                  <a:pt x="8636" y="862787"/>
                </a:lnTo>
                <a:lnTo>
                  <a:pt x="32512" y="904849"/>
                </a:lnTo>
                <a:lnTo>
                  <a:pt x="68579" y="937158"/>
                </a:lnTo>
                <a:lnTo>
                  <a:pt x="113791" y="957884"/>
                </a:lnTo>
                <a:lnTo>
                  <a:pt x="165100" y="965200"/>
                </a:lnTo>
                <a:lnTo>
                  <a:pt x="5105400" y="965200"/>
                </a:lnTo>
                <a:lnTo>
                  <a:pt x="5155387" y="957884"/>
                </a:lnTo>
                <a:lnTo>
                  <a:pt x="5197449" y="937158"/>
                </a:lnTo>
                <a:lnTo>
                  <a:pt x="5229758" y="904849"/>
                </a:lnTo>
                <a:lnTo>
                  <a:pt x="5250484" y="862787"/>
                </a:lnTo>
                <a:lnTo>
                  <a:pt x="5257800" y="812800"/>
                </a:lnTo>
                <a:lnTo>
                  <a:pt x="5257800" y="165100"/>
                </a:lnTo>
                <a:lnTo>
                  <a:pt x="5250484" y="113792"/>
                </a:lnTo>
                <a:lnTo>
                  <a:pt x="5229758" y="68580"/>
                </a:lnTo>
                <a:lnTo>
                  <a:pt x="5197449" y="32512"/>
                </a:lnTo>
                <a:lnTo>
                  <a:pt x="5155387" y="8636"/>
                </a:lnTo>
                <a:lnTo>
                  <a:pt x="5105400" y="0"/>
                </a:lnTo>
                <a:close/>
              </a:path>
            </a:pathLst>
          </a:custGeom>
          <a:solidFill>
            <a:srgbClr val="FFFFCC"/>
          </a:solid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lnSpc>
                <a:spcPts val="2515"/>
              </a:lnSpc>
              <a:spcBef>
                <a:spcPts val="2150"/>
              </a:spcBef>
              <a:buFontTx/>
              <a:buNone/>
            </a:pPr>
            <a:r>
              <a:rPr lang="en-US" altLang="en-US" sz="2200" b="1" i="1" dirty="0">
                <a:latin typeface="Times New Roman" panose="02020603050405020304" pitchFamily="18" charset="0"/>
                <a:cs typeface="Verdana" panose="020B0604030504040204" pitchFamily="34" charset="0"/>
              </a:rPr>
              <a:t>Giải phóng con người khỏi áp  Bức bóc lột.</a:t>
            </a:r>
            <a:endParaRPr lang="en-US" altLang="en-US" sz="2200" b="1" dirty="0">
              <a:latin typeface="Times New Roman" panose="02020603050405020304" pitchFamily="18" charset="0"/>
              <a:ea typeface="Verdana" panose="020B0604030504040204" pitchFamily="34" charset="0"/>
            </a:endParaRPr>
          </a:p>
        </p:txBody>
      </p:sp>
      <p:sp>
        <p:nvSpPr>
          <p:cNvPr id="66615" name="object 163"/>
          <p:cNvSpPr/>
          <p:nvPr/>
        </p:nvSpPr>
        <p:spPr>
          <a:xfrm>
            <a:off x="3948113" y="5535613"/>
            <a:ext cx="4779962" cy="863600"/>
          </a:xfrm>
          <a:custGeom>
            <a:avLst/>
            <a:gdLst/>
            <a:ahLst/>
            <a:cxnLst>
              <a:cxn ang="0">
                <a:pos x="32971" y="0"/>
              </a:cxn>
              <a:cxn ang="0">
                <a:pos x="815" y="0"/>
              </a:cxn>
              <a:cxn ang="0">
                <a:pos x="488" y="34"/>
              </a:cxn>
              <a:cxn ang="0">
                <a:pos x="163" y="104"/>
              </a:cxn>
              <a:cxn ang="0">
                <a:pos x="0" y="174"/>
              </a:cxn>
              <a:cxn ang="0">
                <a:pos x="0" y="1171"/>
              </a:cxn>
              <a:cxn ang="0">
                <a:pos x="163" y="1242"/>
              </a:cxn>
              <a:cxn ang="0">
                <a:pos x="488" y="1311"/>
              </a:cxn>
              <a:cxn ang="0">
                <a:pos x="815" y="1346"/>
              </a:cxn>
              <a:cxn ang="0">
                <a:pos x="32971" y="1346"/>
              </a:cxn>
              <a:cxn ang="0">
                <a:pos x="33135" y="1329"/>
              </a:cxn>
              <a:cxn ang="0">
                <a:pos x="896" y="1329"/>
              </a:cxn>
              <a:cxn ang="0">
                <a:pos x="650" y="1311"/>
              </a:cxn>
              <a:cxn ang="0">
                <a:pos x="488" y="1294"/>
              </a:cxn>
              <a:cxn ang="0">
                <a:pos x="406" y="1258"/>
              </a:cxn>
              <a:cxn ang="0">
                <a:pos x="244" y="1242"/>
              </a:cxn>
              <a:cxn ang="0">
                <a:pos x="163" y="1205"/>
              </a:cxn>
              <a:cxn ang="0">
                <a:pos x="82" y="1154"/>
              </a:cxn>
              <a:cxn ang="0">
                <a:pos x="82" y="193"/>
              </a:cxn>
              <a:cxn ang="0">
                <a:pos x="163" y="140"/>
              </a:cxn>
              <a:cxn ang="0">
                <a:pos x="244" y="104"/>
              </a:cxn>
              <a:cxn ang="0">
                <a:pos x="406" y="87"/>
              </a:cxn>
              <a:cxn ang="0">
                <a:pos x="488" y="52"/>
              </a:cxn>
              <a:cxn ang="0">
                <a:pos x="650" y="34"/>
              </a:cxn>
              <a:cxn ang="0">
                <a:pos x="896" y="18"/>
              </a:cxn>
              <a:cxn ang="0">
                <a:pos x="33135" y="18"/>
              </a:cxn>
              <a:cxn ang="0">
                <a:pos x="32971" y="0"/>
              </a:cxn>
              <a:cxn ang="0">
                <a:pos x="33705" y="1154"/>
              </a:cxn>
              <a:cxn ang="0">
                <a:pos x="33623" y="1205"/>
              </a:cxn>
              <a:cxn ang="0">
                <a:pos x="33542" y="1242"/>
              </a:cxn>
              <a:cxn ang="0">
                <a:pos x="33378" y="1258"/>
              </a:cxn>
              <a:cxn ang="0">
                <a:pos x="33297" y="1294"/>
              </a:cxn>
              <a:cxn ang="0">
                <a:pos x="33135" y="1311"/>
              </a:cxn>
              <a:cxn ang="0">
                <a:pos x="32890" y="1329"/>
              </a:cxn>
              <a:cxn ang="0">
                <a:pos x="33135" y="1329"/>
              </a:cxn>
              <a:cxn ang="0">
                <a:pos x="33297" y="1311"/>
              </a:cxn>
              <a:cxn ang="0">
                <a:pos x="33623" y="1242"/>
              </a:cxn>
              <a:cxn ang="0">
                <a:pos x="33705" y="1205"/>
              </a:cxn>
              <a:cxn ang="0">
                <a:pos x="33705" y="1154"/>
              </a:cxn>
              <a:cxn ang="0">
                <a:pos x="33135" y="18"/>
              </a:cxn>
              <a:cxn ang="0">
                <a:pos x="32890" y="18"/>
              </a:cxn>
              <a:cxn ang="0">
                <a:pos x="33135" y="34"/>
              </a:cxn>
              <a:cxn ang="0">
                <a:pos x="33297" y="52"/>
              </a:cxn>
              <a:cxn ang="0">
                <a:pos x="33378" y="87"/>
              </a:cxn>
              <a:cxn ang="0">
                <a:pos x="33542" y="104"/>
              </a:cxn>
              <a:cxn ang="0">
                <a:pos x="33623" y="140"/>
              </a:cxn>
              <a:cxn ang="0">
                <a:pos x="33705" y="193"/>
              </a:cxn>
              <a:cxn ang="0">
                <a:pos x="33705" y="140"/>
              </a:cxn>
              <a:cxn ang="0">
                <a:pos x="33623" y="104"/>
              </a:cxn>
              <a:cxn ang="0">
                <a:pos x="33297" y="34"/>
              </a:cxn>
              <a:cxn ang="0">
                <a:pos x="33135" y="18"/>
              </a:cxn>
            </a:cxnLst>
            <a:pathLst>
              <a:path w="5257800" h="977900">
                <a:moveTo>
                  <a:pt x="5143500" y="0"/>
                </a:moveTo>
                <a:lnTo>
                  <a:pt x="127000" y="0"/>
                </a:lnTo>
                <a:lnTo>
                  <a:pt x="76200" y="25400"/>
                </a:lnTo>
                <a:lnTo>
                  <a:pt x="25400" y="76200"/>
                </a:lnTo>
                <a:lnTo>
                  <a:pt x="0" y="127000"/>
                </a:lnTo>
                <a:lnTo>
                  <a:pt x="0" y="850900"/>
                </a:lnTo>
                <a:lnTo>
                  <a:pt x="25400" y="901700"/>
                </a:lnTo>
                <a:lnTo>
                  <a:pt x="76200" y="952500"/>
                </a:lnTo>
                <a:lnTo>
                  <a:pt x="127000" y="977900"/>
                </a:lnTo>
                <a:lnTo>
                  <a:pt x="5143500" y="977900"/>
                </a:lnTo>
                <a:lnTo>
                  <a:pt x="5168900" y="965200"/>
                </a:lnTo>
                <a:lnTo>
                  <a:pt x="139700" y="965200"/>
                </a:lnTo>
                <a:lnTo>
                  <a:pt x="101600" y="952500"/>
                </a:lnTo>
                <a:lnTo>
                  <a:pt x="76200" y="939800"/>
                </a:lnTo>
                <a:lnTo>
                  <a:pt x="63500" y="914400"/>
                </a:lnTo>
                <a:lnTo>
                  <a:pt x="38100" y="901700"/>
                </a:lnTo>
                <a:lnTo>
                  <a:pt x="25400" y="876300"/>
                </a:lnTo>
                <a:lnTo>
                  <a:pt x="12700" y="838200"/>
                </a:lnTo>
                <a:lnTo>
                  <a:pt x="12700" y="139700"/>
                </a:lnTo>
                <a:lnTo>
                  <a:pt x="25400" y="101600"/>
                </a:lnTo>
                <a:lnTo>
                  <a:pt x="38100" y="76200"/>
                </a:lnTo>
                <a:lnTo>
                  <a:pt x="63500" y="63500"/>
                </a:lnTo>
                <a:lnTo>
                  <a:pt x="76200" y="38100"/>
                </a:lnTo>
                <a:lnTo>
                  <a:pt x="101600" y="25400"/>
                </a:lnTo>
                <a:lnTo>
                  <a:pt x="139700" y="12700"/>
                </a:lnTo>
                <a:lnTo>
                  <a:pt x="5168900" y="12700"/>
                </a:lnTo>
                <a:lnTo>
                  <a:pt x="5143500" y="0"/>
                </a:lnTo>
                <a:close/>
              </a:path>
              <a:path w="5257800" h="977900">
                <a:moveTo>
                  <a:pt x="5257800" y="838200"/>
                </a:moveTo>
                <a:lnTo>
                  <a:pt x="5245100" y="876300"/>
                </a:lnTo>
                <a:lnTo>
                  <a:pt x="5232400" y="901700"/>
                </a:lnTo>
                <a:lnTo>
                  <a:pt x="5207000" y="914400"/>
                </a:lnTo>
                <a:lnTo>
                  <a:pt x="5194300" y="939800"/>
                </a:lnTo>
                <a:lnTo>
                  <a:pt x="5168900" y="952500"/>
                </a:lnTo>
                <a:lnTo>
                  <a:pt x="5130800" y="965200"/>
                </a:lnTo>
                <a:lnTo>
                  <a:pt x="5168900" y="965200"/>
                </a:lnTo>
                <a:lnTo>
                  <a:pt x="5194300" y="952500"/>
                </a:lnTo>
                <a:lnTo>
                  <a:pt x="5245100" y="901700"/>
                </a:lnTo>
                <a:lnTo>
                  <a:pt x="5257800" y="876300"/>
                </a:lnTo>
                <a:lnTo>
                  <a:pt x="5257800" y="838200"/>
                </a:lnTo>
                <a:close/>
              </a:path>
              <a:path w="5257800" h="977900">
                <a:moveTo>
                  <a:pt x="5168900" y="12700"/>
                </a:moveTo>
                <a:lnTo>
                  <a:pt x="5130800" y="12700"/>
                </a:lnTo>
                <a:lnTo>
                  <a:pt x="5168900" y="25400"/>
                </a:lnTo>
                <a:lnTo>
                  <a:pt x="5194300" y="38100"/>
                </a:lnTo>
                <a:lnTo>
                  <a:pt x="5207000" y="63500"/>
                </a:lnTo>
                <a:lnTo>
                  <a:pt x="5232400" y="76200"/>
                </a:lnTo>
                <a:lnTo>
                  <a:pt x="5245100" y="101600"/>
                </a:lnTo>
                <a:lnTo>
                  <a:pt x="5257800" y="139700"/>
                </a:lnTo>
                <a:lnTo>
                  <a:pt x="5257800" y="101600"/>
                </a:lnTo>
                <a:lnTo>
                  <a:pt x="5245100" y="76200"/>
                </a:lnTo>
                <a:lnTo>
                  <a:pt x="5194300" y="25400"/>
                </a:lnTo>
                <a:lnTo>
                  <a:pt x="5168900" y="12700"/>
                </a:lnTo>
                <a:close/>
              </a:path>
            </a:pathLst>
          </a:custGeom>
          <a:solidFill>
            <a:srgbClr val="B2B2B2">
              <a:alpha val="100000"/>
            </a:srgbClr>
          </a:solidFill>
          <a:ln w="9525">
            <a:noFill/>
          </a:ln>
        </p:spPr>
        <p:txBody>
          <a:bodyPr/>
          <a:p>
            <a:endParaRPr lang="en-US"/>
          </a:p>
        </p:txBody>
      </p:sp>
      <p:sp>
        <p:nvSpPr>
          <p:cNvPr id="66616" name="object 164"/>
          <p:cNvSpPr/>
          <p:nvPr/>
        </p:nvSpPr>
        <p:spPr>
          <a:xfrm>
            <a:off x="3267075" y="5176838"/>
            <a:ext cx="612775" cy="1254125"/>
          </a:xfrm>
          <a:custGeom>
            <a:avLst/>
            <a:gdLst/>
            <a:ahLst/>
            <a:cxnLst>
              <a:cxn ang="0">
                <a:pos x="2103" y="17"/>
              </a:cxn>
              <a:cxn ang="0">
                <a:pos x="1985" y="1884"/>
              </a:cxn>
              <a:cxn ang="0">
                <a:pos x="1907" y="1850"/>
              </a:cxn>
              <a:cxn ang="0">
                <a:pos x="1828" y="1814"/>
              </a:cxn>
              <a:cxn ang="0">
                <a:pos x="1749" y="1778"/>
              </a:cxn>
              <a:cxn ang="0">
                <a:pos x="1669" y="1741"/>
              </a:cxn>
              <a:cxn ang="0">
                <a:pos x="1590" y="1706"/>
              </a:cxn>
              <a:cxn ang="0">
                <a:pos x="1510" y="1671"/>
              </a:cxn>
              <a:cxn ang="0">
                <a:pos x="1431" y="1635"/>
              </a:cxn>
              <a:cxn ang="0">
                <a:pos x="1193" y="1529"/>
              </a:cxn>
              <a:cxn ang="0">
                <a:pos x="1115" y="1494"/>
              </a:cxn>
              <a:cxn ang="0">
                <a:pos x="1035" y="1457"/>
              </a:cxn>
              <a:cxn ang="0">
                <a:pos x="955" y="1422"/>
              </a:cxn>
              <a:cxn ang="0">
                <a:pos x="877" y="1386"/>
              </a:cxn>
              <a:cxn ang="0">
                <a:pos x="797" y="1350"/>
              </a:cxn>
              <a:cxn ang="0">
                <a:pos x="718" y="1316"/>
              </a:cxn>
              <a:cxn ang="0">
                <a:pos x="162" y="1066"/>
              </a:cxn>
              <a:cxn ang="0">
                <a:pos x="84" y="1031"/>
              </a:cxn>
              <a:cxn ang="0">
                <a:pos x="5" y="995"/>
              </a:cxn>
              <a:cxn ang="0">
                <a:pos x="2179" y="49"/>
              </a:cxn>
              <a:cxn ang="0">
                <a:pos x="2291" y="101"/>
              </a:cxn>
              <a:cxn ang="0">
                <a:pos x="2365" y="135"/>
              </a:cxn>
              <a:cxn ang="0">
                <a:pos x="2442" y="168"/>
              </a:cxn>
              <a:cxn ang="0">
                <a:pos x="2518" y="202"/>
              </a:cxn>
              <a:cxn ang="0">
                <a:pos x="2592" y="236"/>
              </a:cxn>
              <a:cxn ang="0">
                <a:pos x="2665" y="269"/>
              </a:cxn>
              <a:cxn ang="0">
                <a:pos x="2741" y="303"/>
              </a:cxn>
              <a:cxn ang="0">
                <a:pos x="2816" y="336"/>
              </a:cxn>
              <a:cxn ang="0">
                <a:pos x="2892" y="372"/>
              </a:cxn>
              <a:cxn ang="0">
                <a:pos x="2968" y="404"/>
              </a:cxn>
              <a:cxn ang="0">
                <a:pos x="3042" y="438"/>
              </a:cxn>
              <a:cxn ang="0">
                <a:pos x="3116" y="471"/>
              </a:cxn>
              <a:cxn ang="0">
                <a:pos x="3192" y="506"/>
              </a:cxn>
              <a:cxn ang="0">
                <a:pos x="3304" y="555"/>
              </a:cxn>
              <a:cxn ang="0">
                <a:pos x="3380" y="589"/>
              </a:cxn>
              <a:cxn ang="0">
                <a:pos x="3456" y="622"/>
              </a:cxn>
              <a:cxn ang="0">
                <a:pos x="3530" y="658"/>
              </a:cxn>
              <a:cxn ang="0">
                <a:pos x="3605" y="690"/>
              </a:cxn>
              <a:cxn ang="0">
                <a:pos x="3680" y="725"/>
              </a:cxn>
              <a:cxn ang="0">
                <a:pos x="3756" y="758"/>
              </a:cxn>
              <a:cxn ang="0">
                <a:pos x="3830" y="792"/>
              </a:cxn>
              <a:cxn ang="0">
                <a:pos x="3905" y="825"/>
              </a:cxn>
              <a:cxn ang="0">
                <a:pos x="3981" y="859"/>
              </a:cxn>
              <a:cxn ang="0">
                <a:pos x="4056" y="891"/>
              </a:cxn>
              <a:cxn ang="0">
                <a:pos x="4131" y="927"/>
              </a:cxn>
              <a:cxn ang="0">
                <a:pos x="4206" y="958"/>
              </a:cxn>
              <a:cxn ang="0">
                <a:pos x="3224" y="1401"/>
              </a:cxn>
              <a:cxn ang="0">
                <a:pos x="2154" y="1879"/>
              </a:cxn>
            </a:cxnLst>
            <a:pathLst>
              <a:path w="674370" h="1421129">
                <a:moveTo>
                  <a:pt x="330868" y="0"/>
                </a:moveTo>
                <a:lnTo>
                  <a:pt x="319438" y="24130"/>
                </a:lnTo>
                <a:lnTo>
                  <a:pt x="330868" y="12700"/>
                </a:lnTo>
                <a:lnTo>
                  <a:pt x="336884" y="12700"/>
                </a:lnTo>
                <a:lnTo>
                  <a:pt x="330868" y="0"/>
                </a:lnTo>
                <a:close/>
              </a:path>
              <a:path w="674370" h="1421129">
                <a:moveTo>
                  <a:pt x="318168" y="1409700"/>
                </a:moveTo>
                <a:lnTo>
                  <a:pt x="312821" y="1409700"/>
                </a:lnTo>
                <a:lnTo>
                  <a:pt x="318168" y="1420988"/>
                </a:lnTo>
                <a:lnTo>
                  <a:pt x="318168" y="1409700"/>
                </a:lnTo>
                <a:close/>
              </a:path>
              <a:path w="674370" h="1421129">
                <a:moveTo>
                  <a:pt x="305468" y="1384300"/>
                </a:moveTo>
                <a:lnTo>
                  <a:pt x="300789" y="1384300"/>
                </a:lnTo>
                <a:lnTo>
                  <a:pt x="305468" y="1394177"/>
                </a:lnTo>
                <a:lnTo>
                  <a:pt x="305468" y="1384300"/>
                </a:lnTo>
                <a:close/>
              </a:path>
              <a:path w="674370" h="1421129">
                <a:moveTo>
                  <a:pt x="292768" y="1358900"/>
                </a:moveTo>
                <a:lnTo>
                  <a:pt x="288757" y="1358900"/>
                </a:lnTo>
                <a:lnTo>
                  <a:pt x="292768" y="1367366"/>
                </a:lnTo>
                <a:lnTo>
                  <a:pt x="292768" y="1358900"/>
                </a:lnTo>
                <a:close/>
              </a:path>
              <a:path w="674370" h="1421129">
                <a:moveTo>
                  <a:pt x="280068" y="1333500"/>
                </a:moveTo>
                <a:lnTo>
                  <a:pt x="276726" y="1333500"/>
                </a:lnTo>
                <a:lnTo>
                  <a:pt x="280068" y="1340555"/>
                </a:lnTo>
                <a:lnTo>
                  <a:pt x="280068" y="1333500"/>
                </a:lnTo>
                <a:close/>
              </a:path>
              <a:path w="674370" h="1421129">
                <a:moveTo>
                  <a:pt x="267368" y="1308100"/>
                </a:moveTo>
                <a:lnTo>
                  <a:pt x="264694" y="1308100"/>
                </a:lnTo>
                <a:lnTo>
                  <a:pt x="267368" y="1313744"/>
                </a:lnTo>
                <a:lnTo>
                  <a:pt x="267368" y="1308100"/>
                </a:lnTo>
                <a:close/>
              </a:path>
              <a:path w="674370" h="1421129">
                <a:moveTo>
                  <a:pt x="254668" y="1282700"/>
                </a:moveTo>
                <a:lnTo>
                  <a:pt x="252663" y="1282700"/>
                </a:lnTo>
                <a:lnTo>
                  <a:pt x="254668" y="1286933"/>
                </a:lnTo>
                <a:lnTo>
                  <a:pt x="254668" y="1282700"/>
                </a:lnTo>
                <a:close/>
              </a:path>
              <a:path w="674370" h="1421129">
                <a:moveTo>
                  <a:pt x="241968" y="1257300"/>
                </a:moveTo>
                <a:lnTo>
                  <a:pt x="240631" y="1257300"/>
                </a:lnTo>
                <a:lnTo>
                  <a:pt x="241968" y="1260122"/>
                </a:lnTo>
                <a:lnTo>
                  <a:pt x="241968" y="1257300"/>
                </a:lnTo>
                <a:close/>
              </a:path>
              <a:path w="674370" h="1421129">
                <a:moveTo>
                  <a:pt x="229268" y="1231900"/>
                </a:moveTo>
                <a:lnTo>
                  <a:pt x="228600" y="1231900"/>
                </a:lnTo>
                <a:lnTo>
                  <a:pt x="229268" y="1233311"/>
                </a:lnTo>
                <a:lnTo>
                  <a:pt x="229268" y="1231900"/>
                </a:lnTo>
                <a:close/>
              </a:path>
              <a:path w="674370" h="1421129">
                <a:moveTo>
                  <a:pt x="191168" y="1143000"/>
                </a:moveTo>
                <a:lnTo>
                  <a:pt x="186489" y="1143000"/>
                </a:lnTo>
                <a:lnTo>
                  <a:pt x="191168" y="1152877"/>
                </a:lnTo>
                <a:lnTo>
                  <a:pt x="191168" y="1143000"/>
                </a:lnTo>
                <a:close/>
              </a:path>
              <a:path w="674370" h="1421129">
                <a:moveTo>
                  <a:pt x="178468" y="1117600"/>
                </a:moveTo>
                <a:lnTo>
                  <a:pt x="174457" y="1117600"/>
                </a:lnTo>
                <a:lnTo>
                  <a:pt x="178468" y="1126066"/>
                </a:lnTo>
                <a:lnTo>
                  <a:pt x="178468" y="1117600"/>
                </a:lnTo>
                <a:close/>
              </a:path>
              <a:path w="674370" h="1421129">
                <a:moveTo>
                  <a:pt x="165768" y="1092200"/>
                </a:moveTo>
                <a:lnTo>
                  <a:pt x="162426" y="1092200"/>
                </a:lnTo>
                <a:lnTo>
                  <a:pt x="165768" y="1099255"/>
                </a:lnTo>
                <a:lnTo>
                  <a:pt x="165768" y="1092200"/>
                </a:lnTo>
                <a:close/>
              </a:path>
              <a:path w="674370" h="1421129">
                <a:moveTo>
                  <a:pt x="153068" y="1066800"/>
                </a:moveTo>
                <a:lnTo>
                  <a:pt x="150394" y="1066800"/>
                </a:lnTo>
                <a:lnTo>
                  <a:pt x="153068" y="1072444"/>
                </a:lnTo>
                <a:lnTo>
                  <a:pt x="153068" y="1066800"/>
                </a:lnTo>
                <a:close/>
              </a:path>
              <a:path w="674370" h="1421129">
                <a:moveTo>
                  <a:pt x="140368" y="1041400"/>
                </a:moveTo>
                <a:lnTo>
                  <a:pt x="138363" y="1041400"/>
                </a:lnTo>
                <a:lnTo>
                  <a:pt x="140368" y="1045633"/>
                </a:lnTo>
                <a:lnTo>
                  <a:pt x="140368" y="1041400"/>
                </a:lnTo>
                <a:close/>
              </a:path>
              <a:path w="674370" h="1421129">
                <a:moveTo>
                  <a:pt x="127668" y="1016000"/>
                </a:moveTo>
                <a:lnTo>
                  <a:pt x="126331" y="1016000"/>
                </a:lnTo>
                <a:lnTo>
                  <a:pt x="127668" y="1018822"/>
                </a:lnTo>
                <a:lnTo>
                  <a:pt x="127668" y="1016000"/>
                </a:lnTo>
                <a:close/>
              </a:path>
              <a:path w="674370" h="1421129">
                <a:moveTo>
                  <a:pt x="114968" y="990600"/>
                </a:moveTo>
                <a:lnTo>
                  <a:pt x="114300" y="990600"/>
                </a:lnTo>
                <a:lnTo>
                  <a:pt x="114968" y="992011"/>
                </a:lnTo>
                <a:lnTo>
                  <a:pt x="114968" y="990600"/>
                </a:lnTo>
                <a:close/>
              </a:path>
              <a:path w="674370" h="1421129">
                <a:moveTo>
                  <a:pt x="26068" y="800100"/>
                </a:moveTo>
                <a:lnTo>
                  <a:pt x="24063" y="800100"/>
                </a:lnTo>
                <a:lnTo>
                  <a:pt x="26068" y="804333"/>
                </a:lnTo>
                <a:lnTo>
                  <a:pt x="26068" y="800100"/>
                </a:lnTo>
                <a:close/>
              </a:path>
              <a:path w="674370" h="1421129">
                <a:moveTo>
                  <a:pt x="13368" y="774700"/>
                </a:moveTo>
                <a:lnTo>
                  <a:pt x="12031" y="774700"/>
                </a:lnTo>
                <a:lnTo>
                  <a:pt x="13368" y="777522"/>
                </a:lnTo>
                <a:lnTo>
                  <a:pt x="13368" y="774700"/>
                </a:lnTo>
                <a:close/>
              </a:path>
              <a:path w="674370" h="1421129">
                <a:moveTo>
                  <a:pt x="668" y="749300"/>
                </a:moveTo>
                <a:lnTo>
                  <a:pt x="0" y="749300"/>
                </a:lnTo>
                <a:lnTo>
                  <a:pt x="668" y="750711"/>
                </a:lnTo>
                <a:lnTo>
                  <a:pt x="668" y="749300"/>
                </a:lnTo>
                <a:close/>
              </a:path>
              <a:path w="674370" h="1421129">
                <a:moveTo>
                  <a:pt x="343568" y="26811"/>
                </a:moveTo>
                <a:lnTo>
                  <a:pt x="343568" y="38100"/>
                </a:lnTo>
                <a:lnTo>
                  <a:pt x="348915" y="38100"/>
                </a:lnTo>
                <a:lnTo>
                  <a:pt x="343568" y="26811"/>
                </a:lnTo>
                <a:close/>
              </a:path>
              <a:path w="674370" h="1421129">
                <a:moveTo>
                  <a:pt x="356268" y="53622"/>
                </a:moveTo>
                <a:lnTo>
                  <a:pt x="356268" y="76200"/>
                </a:lnTo>
                <a:lnTo>
                  <a:pt x="366963" y="76200"/>
                </a:lnTo>
                <a:lnTo>
                  <a:pt x="356268" y="53622"/>
                </a:lnTo>
                <a:close/>
              </a:path>
              <a:path w="674370" h="1421129">
                <a:moveTo>
                  <a:pt x="368968" y="80433"/>
                </a:moveTo>
                <a:lnTo>
                  <a:pt x="368968" y="101600"/>
                </a:lnTo>
                <a:lnTo>
                  <a:pt x="378994" y="101600"/>
                </a:lnTo>
                <a:lnTo>
                  <a:pt x="368968" y="80433"/>
                </a:lnTo>
                <a:close/>
              </a:path>
              <a:path w="674370" h="1421129">
                <a:moveTo>
                  <a:pt x="381668" y="107244"/>
                </a:moveTo>
                <a:lnTo>
                  <a:pt x="381668" y="127000"/>
                </a:lnTo>
                <a:lnTo>
                  <a:pt x="391026" y="127000"/>
                </a:lnTo>
                <a:lnTo>
                  <a:pt x="381668" y="107244"/>
                </a:lnTo>
                <a:close/>
              </a:path>
              <a:path w="674370" h="1421129">
                <a:moveTo>
                  <a:pt x="394368" y="134055"/>
                </a:moveTo>
                <a:lnTo>
                  <a:pt x="394368" y="152400"/>
                </a:lnTo>
                <a:lnTo>
                  <a:pt x="403057" y="152400"/>
                </a:lnTo>
                <a:lnTo>
                  <a:pt x="394368" y="134055"/>
                </a:lnTo>
                <a:close/>
              </a:path>
              <a:path w="674370" h="1421129">
                <a:moveTo>
                  <a:pt x="407068" y="160866"/>
                </a:moveTo>
                <a:lnTo>
                  <a:pt x="407068" y="177800"/>
                </a:lnTo>
                <a:lnTo>
                  <a:pt x="415089" y="177800"/>
                </a:lnTo>
                <a:lnTo>
                  <a:pt x="407068" y="160866"/>
                </a:lnTo>
                <a:close/>
              </a:path>
              <a:path w="674370" h="1421129">
                <a:moveTo>
                  <a:pt x="419768" y="187677"/>
                </a:moveTo>
                <a:lnTo>
                  <a:pt x="419768" y="203200"/>
                </a:lnTo>
                <a:lnTo>
                  <a:pt x="427121" y="203200"/>
                </a:lnTo>
                <a:lnTo>
                  <a:pt x="419768" y="187677"/>
                </a:lnTo>
                <a:close/>
              </a:path>
              <a:path w="674370" h="1421129">
                <a:moveTo>
                  <a:pt x="432468" y="214488"/>
                </a:moveTo>
                <a:lnTo>
                  <a:pt x="432468" y="228600"/>
                </a:lnTo>
                <a:lnTo>
                  <a:pt x="439152" y="228600"/>
                </a:lnTo>
                <a:lnTo>
                  <a:pt x="432468" y="214488"/>
                </a:lnTo>
                <a:close/>
              </a:path>
              <a:path w="674370" h="1421129">
                <a:moveTo>
                  <a:pt x="445168" y="241300"/>
                </a:moveTo>
                <a:lnTo>
                  <a:pt x="445168" y="254000"/>
                </a:lnTo>
                <a:lnTo>
                  <a:pt x="451184" y="254000"/>
                </a:lnTo>
                <a:lnTo>
                  <a:pt x="445168" y="241300"/>
                </a:lnTo>
                <a:close/>
              </a:path>
              <a:path w="674370" h="1421129">
                <a:moveTo>
                  <a:pt x="457868" y="268111"/>
                </a:moveTo>
                <a:lnTo>
                  <a:pt x="457868" y="279400"/>
                </a:lnTo>
                <a:lnTo>
                  <a:pt x="463215" y="279400"/>
                </a:lnTo>
                <a:lnTo>
                  <a:pt x="457868" y="268111"/>
                </a:lnTo>
                <a:close/>
              </a:path>
              <a:path w="674370" h="1421129">
                <a:moveTo>
                  <a:pt x="470568" y="294922"/>
                </a:moveTo>
                <a:lnTo>
                  <a:pt x="470568" y="304800"/>
                </a:lnTo>
                <a:lnTo>
                  <a:pt x="475247" y="304800"/>
                </a:lnTo>
                <a:lnTo>
                  <a:pt x="470568" y="294922"/>
                </a:lnTo>
                <a:close/>
              </a:path>
              <a:path w="674370" h="1421129">
                <a:moveTo>
                  <a:pt x="483268" y="321733"/>
                </a:moveTo>
                <a:lnTo>
                  <a:pt x="483268" y="330200"/>
                </a:lnTo>
                <a:lnTo>
                  <a:pt x="487278" y="330200"/>
                </a:lnTo>
                <a:lnTo>
                  <a:pt x="483268" y="321733"/>
                </a:lnTo>
                <a:close/>
              </a:path>
              <a:path w="674370" h="1421129">
                <a:moveTo>
                  <a:pt x="495968" y="348544"/>
                </a:moveTo>
                <a:lnTo>
                  <a:pt x="495968" y="355600"/>
                </a:lnTo>
                <a:lnTo>
                  <a:pt x="499310" y="355600"/>
                </a:lnTo>
                <a:lnTo>
                  <a:pt x="495968" y="348544"/>
                </a:lnTo>
                <a:close/>
              </a:path>
              <a:path w="674370" h="1421129">
                <a:moveTo>
                  <a:pt x="508668" y="375355"/>
                </a:moveTo>
                <a:lnTo>
                  <a:pt x="508668" y="381000"/>
                </a:lnTo>
                <a:lnTo>
                  <a:pt x="511342" y="381000"/>
                </a:lnTo>
                <a:lnTo>
                  <a:pt x="508668" y="375355"/>
                </a:lnTo>
                <a:close/>
              </a:path>
              <a:path w="674370" h="1421129">
                <a:moveTo>
                  <a:pt x="521368" y="402166"/>
                </a:moveTo>
                <a:lnTo>
                  <a:pt x="521368" y="419100"/>
                </a:lnTo>
                <a:lnTo>
                  <a:pt x="529389" y="419100"/>
                </a:lnTo>
                <a:lnTo>
                  <a:pt x="521368" y="402166"/>
                </a:lnTo>
                <a:close/>
              </a:path>
              <a:path w="674370" h="1421129">
                <a:moveTo>
                  <a:pt x="534068" y="428977"/>
                </a:moveTo>
                <a:lnTo>
                  <a:pt x="534068" y="444500"/>
                </a:lnTo>
                <a:lnTo>
                  <a:pt x="541421" y="444500"/>
                </a:lnTo>
                <a:lnTo>
                  <a:pt x="534068" y="428977"/>
                </a:lnTo>
                <a:close/>
              </a:path>
              <a:path w="674370" h="1421129">
                <a:moveTo>
                  <a:pt x="546768" y="455788"/>
                </a:moveTo>
                <a:lnTo>
                  <a:pt x="546768" y="469900"/>
                </a:lnTo>
                <a:lnTo>
                  <a:pt x="553452" y="469900"/>
                </a:lnTo>
                <a:lnTo>
                  <a:pt x="546768" y="455788"/>
                </a:lnTo>
                <a:close/>
              </a:path>
              <a:path w="674370" h="1421129">
                <a:moveTo>
                  <a:pt x="559468" y="482600"/>
                </a:moveTo>
                <a:lnTo>
                  <a:pt x="559468" y="495300"/>
                </a:lnTo>
                <a:lnTo>
                  <a:pt x="565484" y="495300"/>
                </a:lnTo>
                <a:lnTo>
                  <a:pt x="559468" y="482600"/>
                </a:lnTo>
                <a:close/>
              </a:path>
              <a:path w="674370" h="1421129">
                <a:moveTo>
                  <a:pt x="572168" y="509411"/>
                </a:moveTo>
                <a:lnTo>
                  <a:pt x="572168" y="520700"/>
                </a:lnTo>
                <a:lnTo>
                  <a:pt x="577515" y="520700"/>
                </a:lnTo>
                <a:lnTo>
                  <a:pt x="572168" y="509411"/>
                </a:lnTo>
                <a:close/>
              </a:path>
              <a:path w="674370" h="1421129">
                <a:moveTo>
                  <a:pt x="584868" y="536222"/>
                </a:moveTo>
                <a:lnTo>
                  <a:pt x="584868" y="546100"/>
                </a:lnTo>
                <a:lnTo>
                  <a:pt x="589547" y="546100"/>
                </a:lnTo>
                <a:lnTo>
                  <a:pt x="584868" y="536222"/>
                </a:lnTo>
                <a:close/>
              </a:path>
              <a:path w="674370" h="1421129">
                <a:moveTo>
                  <a:pt x="597568" y="563033"/>
                </a:moveTo>
                <a:lnTo>
                  <a:pt x="597568" y="571500"/>
                </a:lnTo>
                <a:lnTo>
                  <a:pt x="601578" y="571500"/>
                </a:lnTo>
                <a:lnTo>
                  <a:pt x="597568" y="563033"/>
                </a:lnTo>
                <a:close/>
              </a:path>
              <a:path w="674370" h="1421129">
                <a:moveTo>
                  <a:pt x="610268" y="589844"/>
                </a:moveTo>
                <a:lnTo>
                  <a:pt x="610268" y="596900"/>
                </a:lnTo>
                <a:lnTo>
                  <a:pt x="613610" y="596900"/>
                </a:lnTo>
                <a:lnTo>
                  <a:pt x="610268" y="589844"/>
                </a:lnTo>
                <a:close/>
              </a:path>
              <a:path w="674370" h="1421129">
                <a:moveTo>
                  <a:pt x="622968" y="616655"/>
                </a:moveTo>
                <a:lnTo>
                  <a:pt x="622968" y="622300"/>
                </a:lnTo>
                <a:lnTo>
                  <a:pt x="625642" y="622300"/>
                </a:lnTo>
                <a:lnTo>
                  <a:pt x="622968" y="616655"/>
                </a:lnTo>
                <a:close/>
              </a:path>
              <a:path w="674370" h="1421129">
                <a:moveTo>
                  <a:pt x="635668" y="643466"/>
                </a:moveTo>
                <a:lnTo>
                  <a:pt x="635668" y="647700"/>
                </a:lnTo>
                <a:lnTo>
                  <a:pt x="637673" y="647700"/>
                </a:lnTo>
                <a:lnTo>
                  <a:pt x="635668" y="643466"/>
                </a:lnTo>
                <a:close/>
              </a:path>
              <a:path w="674370" h="1421129">
                <a:moveTo>
                  <a:pt x="648368" y="670277"/>
                </a:moveTo>
                <a:lnTo>
                  <a:pt x="648368" y="673100"/>
                </a:lnTo>
                <a:lnTo>
                  <a:pt x="649705" y="673100"/>
                </a:lnTo>
                <a:lnTo>
                  <a:pt x="648368" y="670277"/>
                </a:lnTo>
                <a:close/>
              </a:path>
              <a:path w="674370" h="1421129">
                <a:moveTo>
                  <a:pt x="661068" y="697088"/>
                </a:moveTo>
                <a:lnTo>
                  <a:pt x="661068" y="698500"/>
                </a:lnTo>
                <a:lnTo>
                  <a:pt x="661736" y="698500"/>
                </a:lnTo>
                <a:lnTo>
                  <a:pt x="661068" y="697088"/>
                </a:lnTo>
                <a:close/>
              </a:path>
              <a:path w="674370" h="1421129">
                <a:moveTo>
                  <a:pt x="670196" y="716359"/>
                </a:moveTo>
                <a:lnTo>
                  <a:pt x="664976" y="742461"/>
                </a:lnTo>
                <a:lnTo>
                  <a:pt x="673768" y="723900"/>
                </a:lnTo>
                <a:lnTo>
                  <a:pt x="670196" y="716359"/>
                </a:lnTo>
                <a:close/>
              </a:path>
              <a:path w="674370" h="1421129">
                <a:moveTo>
                  <a:pt x="559468" y="965200"/>
                </a:moveTo>
                <a:lnTo>
                  <a:pt x="521368" y="1041400"/>
                </a:lnTo>
                <a:lnTo>
                  <a:pt x="516605" y="1055687"/>
                </a:lnTo>
                <a:lnTo>
                  <a:pt x="559468" y="965200"/>
                </a:lnTo>
                <a:close/>
              </a:path>
              <a:path w="674370" h="1421129">
                <a:moveTo>
                  <a:pt x="445168" y="1206500"/>
                </a:moveTo>
                <a:lnTo>
                  <a:pt x="356268" y="1384300"/>
                </a:lnTo>
                <a:lnTo>
                  <a:pt x="345155" y="1417637"/>
                </a:lnTo>
                <a:lnTo>
                  <a:pt x="445168" y="1206500"/>
                </a:lnTo>
                <a:close/>
              </a:path>
            </a:pathLst>
          </a:custGeom>
          <a:solidFill>
            <a:srgbClr val="FFFFFF">
              <a:alpha val="100000"/>
            </a:srgbClr>
          </a:solidFill>
          <a:ln w="9525">
            <a:noFill/>
          </a:ln>
        </p:spPr>
        <p:txBody>
          <a:bodyPr/>
          <a:p>
            <a:endParaRPr lang="en-US"/>
          </a:p>
        </p:txBody>
      </p:sp>
      <p:sp>
        <p:nvSpPr>
          <p:cNvPr id="66617" name="object 165"/>
          <p:cNvSpPr/>
          <p:nvPr/>
        </p:nvSpPr>
        <p:spPr>
          <a:xfrm>
            <a:off x="3590925" y="5232400"/>
            <a:ext cx="184150" cy="1177925"/>
          </a:xfrm>
          <a:custGeom>
            <a:avLst/>
            <a:gdLst/>
            <a:ahLst/>
            <a:cxnLst>
              <a:cxn ang="0">
                <a:pos x="0" y="0"/>
              </a:cxn>
              <a:cxn ang="0">
                <a:pos x="68" y="0"/>
              </a:cxn>
              <a:cxn ang="0">
                <a:pos x="68" y="35"/>
              </a:cxn>
              <a:cxn ang="0">
                <a:pos x="139" y="35"/>
              </a:cxn>
              <a:cxn ang="0">
                <a:pos x="139" y="71"/>
              </a:cxn>
              <a:cxn ang="0">
                <a:pos x="206" y="71"/>
              </a:cxn>
              <a:cxn ang="0">
                <a:pos x="206" y="107"/>
              </a:cxn>
              <a:cxn ang="0">
                <a:pos x="276" y="107"/>
              </a:cxn>
              <a:cxn ang="0">
                <a:pos x="276" y="141"/>
              </a:cxn>
              <a:cxn ang="0">
                <a:pos x="346" y="141"/>
              </a:cxn>
              <a:cxn ang="0">
                <a:pos x="346" y="178"/>
              </a:cxn>
              <a:cxn ang="0">
                <a:pos x="414" y="178"/>
              </a:cxn>
              <a:cxn ang="0">
                <a:pos x="414" y="213"/>
              </a:cxn>
              <a:cxn ang="0">
                <a:pos x="482" y="213"/>
              </a:cxn>
              <a:cxn ang="0">
                <a:pos x="896" y="478"/>
              </a:cxn>
              <a:cxn ang="0">
                <a:pos x="964" y="478"/>
              </a:cxn>
              <a:cxn ang="0">
                <a:pos x="964" y="514"/>
              </a:cxn>
              <a:cxn ang="0">
                <a:pos x="1032" y="514"/>
              </a:cxn>
              <a:cxn ang="0">
                <a:pos x="1032" y="549"/>
              </a:cxn>
              <a:cxn ang="0">
                <a:pos x="1102" y="549"/>
              </a:cxn>
              <a:cxn ang="0">
                <a:pos x="1032" y="1293"/>
              </a:cxn>
              <a:cxn ang="0">
                <a:pos x="1102" y="1293"/>
              </a:cxn>
              <a:cxn ang="0">
                <a:pos x="964" y="1329"/>
              </a:cxn>
              <a:cxn ang="0">
                <a:pos x="1032" y="1329"/>
              </a:cxn>
              <a:cxn ang="0">
                <a:pos x="896" y="1365"/>
              </a:cxn>
              <a:cxn ang="0">
                <a:pos x="964" y="1365"/>
              </a:cxn>
              <a:cxn ang="0">
                <a:pos x="414" y="1630"/>
              </a:cxn>
              <a:cxn ang="0">
                <a:pos x="482" y="1630"/>
              </a:cxn>
              <a:cxn ang="0">
                <a:pos x="346" y="1666"/>
              </a:cxn>
              <a:cxn ang="0">
                <a:pos x="414" y="1666"/>
              </a:cxn>
              <a:cxn ang="0">
                <a:pos x="276" y="1701"/>
              </a:cxn>
              <a:cxn ang="0">
                <a:pos x="346" y="1701"/>
              </a:cxn>
              <a:cxn ang="0">
                <a:pos x="206" y="1736"/>
              </a:cxn>
              <a:cxn ang="0">
                <a:pos x="276" y="1736"/>
              </a:cxn>
              <a:cxn ang="0">
                <a:pos x="139" y="1772"/>
              </a:cxn>
              <a:cxn ang="0">
                <a:pos x="206" y="1772"/>
              </a:cxn>
              <a:cxn ang="0">
                <a:pos x="68" y="1808"/>
              </a:cxn>
              <a:cxn ang="0">
                <a:pos x="139" y="1808"/>
              </a:cxn>
              <a:cxn ang="0">
                <a:pos x="0" y="1843"/>
              </a:cxn>
              <a:cxn ang="0">
                <a:pos x="68" y="1843"/>
              </a:cxn>
            </a:cxnLst>
            <a:pathLst>
              <a:path w="203200" h="1333500">
                <a:moveTo>
                  <a:pt x="12700" y="0"/>
                </a:moveTo>
                <a:lnTo>
                  <a:pt x="0" y="0"/>
                </a:lnTo>
                <a:lnTo>
                  <a:pt x="12700" y="12700"/>
                </a:lnTo>
                <a:lnTo>
                  <a:pt x="12700" y="0"/>
                </a:lnTo>
                <a:close/>
              </a:path>
              <a:path w="203200" h="1333500">
                <a:moveTo>
                  <a:pt x="25400" y="25400"/>
                </a:moveTo>
                <a:lnTo>
                  <a:pt x="12700" y="25400"/>
                </a:lnTo>
                <a:lnTo>
                  <a:pt x="25400" y="38100"/>
                </a:lnTo>
                <a:lnTo>
                  <a:pt x="25400" y="25400"/>
                </a:lnTo>
                <a:close/>
              </a:path>
              <a:path w="203200" h="1333500">
                <a:moveTo>
                  <a:pt x="38100" y="50800"/>
                </a:moveTo>
                <a:lnTo>
                  <a:pt x="25400" y="50800"/>
                </a:lnTo>
                <a:lnTo>
                  <a:pt x="38100" y="63500"/>
                </a:lnTo>
                <a:lnTo>
                  <a:pt x="38100" y="50800"/>
                </a:lnTo>
                <a:close/>
              </a:path>
              <a:path w="203200" h="1333500">
                <a:moveTo>
                  <a:pt x="50800" y="76200"/>
                </a:moveTo>
                <a:lnTo>
                  <a:pt x="38100" y="76200"/>
                </a:lnTo>
                <a:lnTo>
                  <a:pt x="50800" y="88900"/>
                </a:lnTo>
                <a:lnTo>
                  <a:pt x="50800" y="76200"/>
                </a:lnTo>
                <a:close/>
              </a:path>
              <a:path w="203200" h="1333500">
                <a:moveTo>
                  <a:pt x="63500" y="101600"/>
                </a:moveTo>
                <a:lnTo>
                  <a:pt x="50800" y="101600"/>
                </a:lnTo>
                <a:lnTo>
                  <a:pt x="63500" y="114300"/>
                </a:lnTo>
                <a:lnTo>
                  <a:pt x="63500" y="101600"/>
                </a:lnTo>
                <a:close/>
              </a:path>
              <a:path w="203200" h="1333500">
                <a:moveTo>
                  <a:pt x="76200" y="127000"/>
                </a:moveTo>
                <a:lnTo>
                  <a:pt x="63500" y="127000"/>
                </a:lnTo>
                <a:lnTo>
                  <a:pt x="76200" y="139700"/>
                </a:lnTo>
                <a:lnTo>
                  <a:pt x="76200" y="127000"/>
                </a:lnTo>
                <a:close/>
              </a:path>
              <a:path w="203200" h="1333500">
                <a:moveTo>
                  <a:pt x="88900" y="152400"/>
                </a:moveTo>
                <a:lnTo>
                  <a:pt x="76200" y="152400"/>
                </a:lnTo>
                <a:lnTo>
                  <a:pt x="88900" y="165100"/>
                </a:lnTo>
                <a:lnTo>
                  <a:pt x="88900" y="152400"/>
                </a:lnTo>
                <a:close/>
              </a:path>
              <a:path w="203200" h="1333500">
                <a:moveTo>
                  <a:pt x="177800" y="342900"/>
                </a:moveTo>
                <a:lnTo>
                  <a:pt x="165100" y="342900"/>
                </a:lnTo>
                <a:lnTo>
                  <a:pt x="177800" y="355600"/>
                </a:lnTo>
                <a:lnTo>
                  <a:pt x="177800" y="342900"/>
                </a:lnTo>
                <a:close/>
              </a:path>
              <a:path w="203200" h="1333500">
                <a:moveTo>
                  <a:pt x="190500" y="368300"/>
                </a:moveTo>
                <a:lnTo>
                  <a:pt x="177800" y="368300"/>
                </a:lnTo>
                <a:lnTo>
                  <a:pt x="190500" y="381000"/>
                </a:lnTo>
                <a:lnTo>
                  <a:pt x="190500" y="368300"/>
                </a:lnTo>
                <a:close/>
              </a:path>
              <a:path w="203200" h="1333500">
                <a:moveTo>
                  <a:pt x="203200" y="393700"/>
                </a:moveTo>
                <a:lnTo>
                  <a:pt x="190500" y="393700"/>
                </a:lnTo>
                <a:lnTo>
                  <a:pt x="203200" y="406400"/>
                </a:lnTo>
                <a:lnTo>
                  <a:pt x="203200" y="393700"/>
                </a:lnTo>
                <a:close/>
              </a:path>
              <a:path w="203200" h="1333500">
                <a:moveTo>
                  <a:pt x="203200" y="927100"/>
                </a:moveTo>
                <a:lnTo>
                  <a:pt x="190500" y="927100"/>
                </a:lnTo>
                <a:lnTo>
                  <a:pt x="203200" y="939800"/>
                </a:lnTo>
                <a:lnTo>
                  <a:pt x="203200" y="927100"/>
                </a:lnTo>
                <a:close/>
              </a:path>
              <a:path w="203200" h="1333500">
                <a:moveTo>
                  <a:pt x="190500" y="952500"/>
                </a:moveTo>
                <a:lnTo>
                  <a:pt x="177800" y="952500"/>
                </a:lnTo>
                <a:lnTo>
                  <a:pt x="190500" y="965200"/>
                </a:lnTo>
                <a:lnTo>
                  <a:pt x="190500" y="952500"/>
                </a:lnTo>
                <a:close/>
              </a:path>
              <a:path w="203200" h="1333500">
                <a:moveTo>
                  <a:pt x="177800" y="977900"/>
                </a:moveTo>
                <a:lnTo>
                  <a:pt x="165100" y="977900"/>
                </a:lnTo>
                <a:lnTo>
                  <a:pt x="177800" y="990600"/>
                </a:lnTo>
                <a:lnTo>
                  <a:pt x="177800" y="977900"/>
                </a:lnTo>
                <a:close/>
              </a:path>
              <a:path w="203200" h="1333500">
                <a:moveTo>
                  <a:pt x="88900" y="1168400"/>
                </a:moveTo>
                <a:lnTo>
                  <a:pt x="76200" y="1168400"/>
                </a:lnTo>
                <a:lnTo>
                  <a:pt x="88900" y="1181100"/>
                </a:lnTo>
                <a:lnTo>
                  <a:pt x="88900" y="1168400"/>
                </a:lnTo>
                <a:close/>
              </a:path>
              <a:path w="203200" h="1333500">
                <a:moveTo>
                  <a:pt x="76200" y="1193800"/>
                </a:moveTo>
                <a:lnTo>
                  <a:pt x="63500" y="1193800"/>
                </a:lnTo>
                <a:lnTo>
                  <a:pt x="76200" y="1206500"/>
                </a:lnTo>
                <a:lnTo>
                  <a:pt x="76200" y="1193800"/>
                </a:lnTo>
                <a:close/>
              </a:path>
              <a:path w="203200" h="1333500">
                <a:moveTo>
                  <a:pt x="63500" y="1219200"/>
                </a:moveTo>
                <a:lnTo>
                  <a:pt x="50800" y="1219200"/>
                </a:lnTo>
                <a:lnTo>
                  <a:pt x="63500" y="1231900"/>
                </a:lnTo>
                <a:lnTo>
                  <a:pt x="63500" y="1219200"/>
                </a:lnTo>
                <a:close/>
              </a:path>
              <a:path w="203200" h="1333500">
                <a:moveTo>
                  <a:pt x="50800" y="1244600"/>
                </a:moveTo>
                <a:lnTo>
                  <a:pt x="38100" y="1244600"/>
                </a:lnTo>
                <a:lnTo>
                  <a:pt x="50800" y="1257300"/>
                </a:lnTo>
                <a:lnTo>
                  <a:pt x="50800" y="1244600"/>
                </a:lnTo>
                <a:close/>
              </a:path>
              <a:path w="203200" h="1333500">
                <a:moveTo>
                  <a:pt x="38100" y="1270000"/>
                </a:moveTo>
                <a:lnTo>
                  <a:pt x="25400" y="1270000"/>
                </a:lnTo>
                <a:lnTo>
                  <a:pt x="38100" y="1282700"/>
                </a:lnTo>
                <a:lnTo>
                  <a:pt x="38100" y="1270000"/>
                </a:lnTo>
                <a:close/>
              </a:path>
              <a:path w="203200" h="1333500">
                <a:moveTo>
                  <a:pt x="25400" y="1295400"/>
                </a:moveTo>
                <a:lnTo>
                  <a:pt x="12700" y="1295400"/>
                </a:lnTo>
                <a:lnTo>
                  <a:pt x="25400" y="1308100"/>
                </a:lnTo>
                <a:lnTo>
                  <a:pt x="25400" y="1295400"/>
                </a:lnTo>
                <a:close/>
              </a:path>
              <a:path w="203200" h="1333500">
                <a:moveTo>
                  <a:pt x="12700" y="1320800"/>
                </a:moveTo>
                <a:lnTo>
                  <a:pt x="0" y="1320800"/>
                </a:lnTo>
                <a:lnTo>
                  <a:pt x="12700" y="1333500"/>
                </a:lnTo>
                <a:lnTo>
                  <a:pt x="12700" y="1320800"/>
                </a:lnTo>
                <a:close/>
              </a:path>
            </a:pathLst>
          </a:custGeom>
          <a:solidFill>
            <a:srgbClr val="FFFFFF">
              <a:alpha val="100000"/>
            </a:srgbClr>
          </a:solidFill>
          <a:ln w="9525">
            <a:noFill/>
          </a:ln>
        </p:spPr>
        <p:txBody>
          <a:bodyPr/>
          <a:p>
            <a:endParaRPr lang="en-US"/>
          </a:p>
        </p:txBody>
      </p:sp>
      <p:sp>
        <p:nvSpPr>
          <p:cNvPr id="66618" name="object 166"/>
          <p:cNvSpPr/>
          <p:nvPr/>
        </p:nvSpPr>
        <p:spPr>
          <a:xfrm>
            <a:off x="3232150" y="5154613"/>
            <a:ext cx="669925" cy="1300162"/>
          </a:xfrm>
          <a:custGeom>
            <a:avLst/>
            <a:gdLst/>
            <a:ahLst/>
            <a:cxnLst>
              <a:cxn ang="0">
                <a:pos x="4575" y="1048"/>
              </a:cxn>
              <a:cxn ang="0">
                <a:pos x="2578" y="1875"/>
              </a:cxn>
              <a:cxn ang="0">
                <a:pos x="2533" y="1959"/>
              </a:cxn>
              <a:cxn ang="0">
                <a:pos x="4637" y="1004"/>
              </a:cxn>
              <a:cxn ang="0">
                <a:pos x="2251" y="1945"/>
              </a:cxn>
              <a:cxn ang="0">
                <a:pos x="2245" y="1909"/>
              </a:cxn>
              <a:cxn ang="0">
                <a:pos x="2162" y="1841"/>
              </a:cxn>
              <a:cxn ang="0">
                <a:pos x="1996" y="1807"/>
              </a:cxn>
              <a:cxn ang="0">
                <a:pos x="1913" y="1740"/>
              </a:cxn>
              <a:cxn ang="0">
                <a:pos x="1747" y="1707"/>
              </a:cxn>
              <a:cxn ang="0">
                <a:pos x="1663" y="1639"/>
              </a:cxn>
              <a:cxn ang="0">
                <a:pos x="1497" y="1606"/>
              </a:cxn>
              <a:cxn ang="0">
                <a:pos x="1413" y="1522"/>
              </a:cxn>
              <a:cxn ang="0">
                <a:pos x="1248" y="1487"/>
              </a:cxn>
              <a:cxn ang="0">
                <a:pos x="1165" y="1419"/>
              </a:cxn>
              <a:cxn ang="0">
                <a:pos x="999" y="1386"/>
              </a:cxn>
              <a:cxn ang="0">
                <a:pos x="915" y="1318"/>
              </a:cxn>
              <a:cxn ang="0">
                <a:pos x="748" y="1284"/>
              </a:cxn>
              <a:cxn ang="0">
                <a:pos x="665" y="1217"/>
              </a:cxn>
              <a:cxn ang="0">
                <a:pos x="498" y="1183"/>
              </a:cxn>
              <a:cxn ang="0">
                <a:pos x="416" y="1099"/>
              </a:cxn>
              <a:cxn ang="0">
                <a:pos x="334" y="1065"/>
              </a:cxn>
              <a:cxn ang="0">
                <a:pos x="250" y="1032"/>
              </a:cxn>
              <a:cxn ang="0">
                <a:pos x="166" y="980"/>
              </a:cxn>
              <a:cxn ang="0">
                <a:pos x="1413" y="456"/>
              </a:cxn>
              <a:cxn ang="0">
                <a:pos x="2356" y="62"/>
              </a:cxn>
              <a:cxn ang="0">
                <a:pos x="2412" y="0"/>
              </a:cxn>
              <a:cxn ang="0">
                <a:pos x="4657" y="1014"/>
              </a:cxn>
              <a:cxn ang="0">
                <a:pos x="4657" y="997"/>
              </a:cxn>
              <a:cxn ang="0">
                <a:pos x="4824" y="997"/>
              </a:cxn>
              <a:cxn ang="0">
                <a:pos x="2496" y="85"/>
              </a:cxn>
              <a:cxn ang="0">
                <a:pos x="2661" y="136"/>
              </a:cxn>
              <a:cxn ang="0">
                <a:pos x="2745" y="202"/>
              </a:cxn>
              <a:cxn ang="0">
                <a:pos x="2910" y="236"/>
              </a:cxn>
              <a:cxn ang="0">
                <a:pos x="2994" y="303"/>
              </a:cxn>
              <a:cxn ang="0">
                <a:pos x="3160" y="338"/>
              </a:cxn>
              <a:cxn ang="0">
                <a:pos x="3243" y="406"/>
              </a:cxn>
              <a:cxn ang="0">
                <a:pos x="3410" y="440"/>
              </a:cxn>
              <a:cxn ang="0">
                <a:pos x="3493" y="507"/>
              </a:cxn>
              <a:cxn ang="0">
                <a:pos x="3660" y="540"/>
              </a:cxn>
              <a:cxn ang="0">
                <a:pos x="3743" y="626"/>
              </a:cxn>
              <a:cxn ang="0">
                <a:pos x="3908" y="658"/>
              </a:cxn>
              <a:cxn ang="0">
                <a:pos x="3992" y="726"/>
              </a:cxn>
              <a:cxn ang="0">
                <a:pos x="4158" y="760"/>
              </a:cxn>
              <a:cxn ang="0">
                <a:pos x="4242" y="828"/>
              </a:cxn>
              <a:cxn ang="0">
                <a:pos x="4407" y="861"/>
              </a:cxn>
              <a:cxn ang="0">
                <a:pos x="4491" y="928"/>
              </a:cxn>
              <a:cxn ang="0">
                <a:pos x="4657" y="964"/>
              </a:cxn>
              <a:cxn ang="0">
                <a:pos x="4657" y="997"/>
              </a:cxn>
              <a:cxn ang="0">
                <a:pos x="2412" y="50"/>
              </a:cxn>
              <a:cxn ang="0">
                <a:pos x="2412" y="50"/>
              </a:cxn>
            </a:cxnLst>
            <a:pathLst>
              <a:path w="736600" h="1473200">
                <a:moveTo>
                  <a:pt x="708080" y="755650"/>
                </a:moveTo>
                <a:lnTo>
                  <a:pt x="702631" y="766743"/>
                </a:lnTo>
                <a:lnTo>
                  <a:pt x="698500" y="787400"/>
                </a:lnTo>
                <a:lnTo>
                  <a:pt x="558800" y="1066800"/>
                </a:lnTo>
                <a:lnTo>
                  <a:pt x="546100" y="1104900"/>
                </a:lnTo>
                <a:lnTo>
                  <a:pt x="393700" y="1409700"/>
                </a:lnTo>
                <a:lnTo>
                  <a:pt x="381000" y="1447800"/>
                </a:lnTo>
                <a:lnTo>
                  <a:pt x="381000" y="1473200"/>
                </a:lnTo>
                <a:lnTo>
                  <a:pt x="386714" y="1473200"/>
                </a:lnTo>
                <a:lnTo>
                  <a:pt x="730461" y="762000"/>
                </a:lnTo>
                <a:lnTo>
                  <a:pt x="711200" y="762000"/>
                </a:lnTo>
                <a:lnTo>
                  <a:pt x="708080" y="755650"/>
                </a:lnTo>
                <a:close/>
              </a:path>
              <a:path w="736600" h="1473200">
                <a:moveTo>
                  <a:pt x="368300" y="0"/>
                </a:moveTo>
                <a:lnTo>
                  <a:pt x="0" y="749300"/>
                </a:lnTo>
                <a:lnTo>
                  <a:pt x="343767" y="1460543"/>
                </a:lnTo>
                <a:lnTo>
                  <a:pt x="355600" y="1460500"/>
                </a:lnTo>
                <a:lnTo>
                  <a:pt x="355600" y="1435100"/>
                </a:lnTo>
                <a:lnTo>
                  <a:pt x="342900" y="1435100"/>
                </a:lnTo>
                <a:lnTo>
                  <a:pt x="342900" y="1409700"/>
                </a:lnTo>
                <a:lnTo>
                  <a:pt x="330200" y="1409700"/>
                </a:lnTo>
                <a:lnTo>
                  <a:pt x="330200" y="1384300"/>
                </a:lnTo>
                <a:lnTo>
                  <a:pt x="317500" y="1384300"/>
                </a:lnTo>
                <a:lnTo>
                  <a:pt x="317500" y="1358900"/>
                </a:lnTo>
                <a:lnTo>
                  <a:pt x="304800" y="1358900"/>
                </a:lnTo>
                <a:lnTo>
                  <a:pt x="304800" y="1333500"/>
                </a:lnTo>
                <a:lnTo>
                  <a:pt x="292100" y="1333500"/>
                </a:lnTo>
                <a:lnTo>
                  <a:pt x="292100" y="1308100"/>
                </a:lnTo>
                <a:lnTo>
                  <a:pt x="279400" y="1308100"/>
                </a:lnTo>
                <a:lnTo>
                  <a:pt x="279400" y="1282700"/>
                </a:lnTo>
                <a:lnTo>
                  <a:pt x="266700" y="1282700"/>
                </a:lnTo>
                <a:lnTo>
                  <a:pt x="266700" y="1257300"/>
                </a:lnTo>
                <a:lnTo>
                  <a:pt x="254000" y="1257300"/>
                </a:lnTo>
                <a:lnTo>
                  <a:pt x="254000" y="1231900"/>
                </a:lnTo>
                <a:lnTo>
                  <a:pt x="241300" y="1231900"/>
                </a:lnTo>
                <a:lnTo>
                  <a:pt x="241300" y="1206500"/>
                </a:lnTo>
                <a:lnTo>
                  <a:pt x="228600" y="1206500"/>
                </a:lnTo>
                <a:lnTo>
                  <a:pt x="228600" y="1168400"/>
                </a:lnTo>
                <a:lnTo>
                  <a:pt x="215900" y="1168400"/>
                </a:lnTo>
                <a:lnTo>
                  <a:pt x="215900" y="1143000"/>
                </a:lnTo>
                <a:lnTo>
                  <a:pt x="203200" y="1143000"/>
                </a:lnTo>
                <a:lnTo>
                  <a:pt x="203200" y="1117600"/>
                </a:lnTo>
                <a:lnTo>
                  <a:pt x="190500" y="1117600"/>
                </a:lnTo>
                <a:lnTo>
                  <a:pt x="190500" y="1092200"/>
                </a:lnTo>
                <a:lnTo>
                  <a:pt x="177800" y="1092200"/>
                </a:lnTo>
                <a:lnTo>
                  <a:pt x="177800" y="1066800"/>
                </a:lnTo>
                <a:lnTo>
                  <a:pt x="165100" y="1066800"/>
                </a:lnTo>
                <a:lnTo>
                  <a:pt x="165100" y="1041400"/>
                </a:lnTo>
                <a:lnTo>
                  <a:pt x="152400" y="1041400"/>
                </a:lnTo>
                <a:lnTo>
                  <a:pt x="152400" y="1016000"/>
                </a:lnTo>
                <a:lnTo>
                  <a:pt x="139700" y="1016000"/>
                </a:lnTo>
                <a:lnTo>
                  <a:pt x="139700" y="990600"/>
                </a:lnTo>
                <a:lnTo>
                  <a:pt x="127000" y="990600"/>
                </a:lnTo>
                <a:lnTo>
                  <a:pt x="127000" y="965200"/>
                </a:lnTo>
                <a:lnTo>
                  <a:pt x="114300" y="965200"/>
                </a:lnTo>
                <a:lnTo>
                  <a:pt x="114300" y="939800"/>
                </a:lnTo>
                <a:lnTo>
                  <a:pt x="101600" y="939800"/>
                </a:lnTo>
                <a:lnTo>
                  <a:pt x="101600" y="914400"/>
                </a:lnTo>
                <a:lnTo>
                  <a:pt x="88900" y="914400"/>
                </a:lnTo>
                <a:lnTo>
                  <a:pt x="88900" y="889000"/>
                </a:lnTo>
                <a:lnTo>
                  <a:pt x="76200" y="889000"/>
                </a:lnTo>
                <a:lnTo>
                  <a:pt x="76200" y="863600"/>
                </a:lnTo>
                <a:lnTo>
                  <a:pt x="63500" y="863600"/>
                </a:lnTo>
                <a:lnTo>
                  <a:pt x="63500" y="826860"/>
                </a:lnTo>
                <a:lnTo>
                  <a:pt x="62831" y="825500"/>
                </a:lnTo>
                <a:lnTo>
                  <a:pt x="50800" y="825500"/>
                </a:lnTo>
                <a:lnTo>
                  <a:pt x="50800" y="801007"/>
                </a:lnTo>
                <a:lnTo>
                  <a:pt x="50354" y="800100"/>
                </a:lnTo>
                <a:lnTo>
                  <a:pt x="38100" y="800100"/>
                </a:lnTo>
                <a:lnTo>
                  <a:pt x="38100" y="775153"/>
                </a:lnTo>
                <a:lnTo>
                  <a:pt x="37877" y="774700"/>
                </a:lnTo>
                <a:lnTo>
                  <a:pt x="25400" y="774700"/>
                </a:lnTo>
                <a:lnTo>
                  <a:pt x="25400" y="736600"/>
                </a:lnTo>
                <a:lnTo>
                  <a:pt x="50800" y="685800"/>
                </a:lnTo>
                <a:lnTo>
                  <a:pt x="63500" y="647700"/>
                </a:lnTo>
                <a:lnTo>
                  <a:pt x="215900" y="342900"/>
                </a:lnTo>
                <a:lnTo>
                  <a:pt x="228600" y="304800"/>
                </a:lnTo>
                <a:lnTo>
                  <a:pt x="355600" y="50800"/>
                </a:lnTo>
                <a:lnTo>
                  <a:pt x="359783" y="46616"/>
                </a:lnTo>
                <a:lnTo>
                  <a:pt x="355600" y="38100"/>
                </a:lnTo>
                <a:lnTo>
                  <a:pt x="387027" y="38100"/>
                </a:lnTo>
                <a:lnTo>
                  <a:pt x="368300" y="0"/>
                </a:lnTo>
                <a:close/>
              </a:path>
              <a:path w="736600" h="1473200">
                <a:moveTo>
                  <a:pt x="711200" y="749300"/>
                </a:moveTo>
                <a:lnTo>
                  <a:pt x="708080" y="755650"/>
                </a:lnTo>
                <a:lnTo>
                  <a:pt x="711200" y="762000"/>
                </a:lnTo>
                <a:lnTo>
                  <a:pt x="711200" y="749300"/>
                </a:lnTo>
                <a:close/>
              </a:path>
              <a:path w="736600" h="1473200">
                <a:moveTo>
                  <a:pt x="736600" y="749300"/>
                </a:moveTo>
                <a:lnTo>
                  <a:pt x="711200" y="749300"/>
                </a:lnTo>
                <a:lnTo>
                  <a:pt x="711200" y="762000"/>
                </a:lnTo>
                <a:lnTo>
                  <a:pt x="730461" y="762000"/>
                </a:lnTo>
                <a:lnTo>
                  <a:pt x="736600" y="749300"/>
                </a:lnTo>
                <a:close/>
              </a:path>
              <a:path w="736600" h="1473200">
                <a:moveTo>
                  <a:pt x="387027" y="38100"/>
                </a:moveTo>
                <a:lnTo>
                  <a:pt x="381000" y="38100"/>
                </a:lnTo>
                <a:lnTo>
                  <a:pt x="381000" y="63500"/>
                </a:lnTo>
                <a:lnTo>
                  <a:pt x="393700" y="63500"/>
                </a:lnTo>
                <a:lnTo>
                  <a:pt x="393700" y="101600"/>
                </a:lnTo>
                <a:lnTo>
                  <a:pt x="406400" y="101600"/>
                </a:lnTo>
                <a:lnTo>
                  <a:pt x="406400" y="127000"/>
                </a:lnTo>
                <a:lnTo>
                  <a:pt x="419100" y="127000"/>
                </a:lnTo>
                <a:lnTo>
                  <a:pt x="419100" y="152400"/>
                </a:lnTo>
                <a:lnTo>
                  <a:pt x="431800" y="152400"/>
                </a:lnTo>
                <a:lnTo>
                  <a:pt x="431800" y="177800"/>
                </a:lnTo>
                <a:lnTo>
                  <a:pt x="444500" y="177800"/>
                </a:lnTo>
                <a:lnTo>
                  <a:pt x="444500" y="203200"/>
                </a:lnTo>
                <a:lnTo>
                  <a:pt x="457200" y="203200"/>
                </a:lnTo>
                <a:lnTo>
                  <a:pt x="457200" y="228600"/>
                </a:lnTo>
                <a:lnTo>
                  <a:pt x="469900" y="228600"/>
                </a:lnTo>
                <a:lnTo>
                  <a:pt x="469900" y="254000"/>
                </a:lnTo>
                <a:lnTo>
                  <a:pt x="482600" y="254000"/>
                </a:lnTo>
                <a:lnTo>
                  <a:pt x="482600" y="279400"/>
                </a:lnTo>
                <a:lnTo>
                  <a:pt x="495300" y="279400"/>
                </a:lnTo>
                <a:lnTo>
                  <a:pt x="495300" y="304800"/>
                </a:lnTo>
                <a:lnTo>
                  <a:pt x="508000" y="304800"/>
                </a:lnTo>
                <a:lnTo>
                  <a:pt x="508000" y="330200"/>
                </a:lnTo>
                <a:lnTo>
                  <a:pt x="520700" y="330200"/>
                </a:lnTo>
                <a:lnTo>
                  <a:pt x="520700" y="355600"/>
                </a:lnTo>
                <a:lnTo>
                  <a:pt x="533400" y="355600"/>
                </a:lnTo>
                <a:lnTo>
                  <a:pt x="533400" y="381000"/>
                </a:lnTo>
                <a:lnTo>
                  <a:pt x="546100" y="381000"/>
                </a:lnTo>
                <a:lnTo>
                  <a:pt x="546100" y="406400"/>
                </a:lnTo>
                <a:lnTo>
                  <a:pt x="558800" y="406400"/>
                </a:lnTo>
                <a:lnTo>
                  <a:pt x="558800" y="444500"/>
                </a:lnTo>
                <a:lnTo>
                  <a:pt x="571500" y="444500"/>
                </a:lnTo>
                <a:lnTo>
                  <a:pt x="571500" y="469900"/>
                </a:lnTo>
                <a:lnTo>
                  <a:pt x="584200" y="469900"/>
                </a:lnTo>
                <a:lnTo>
                  <a:pt x="584200" y="495300"/>
                </a:lnTo>
                <a:lnTo>
                  <a:pt x="596900" y="495300"/>
                </a:lnTo>
                <a:lnTo>
                  <a:pt x="596900" y="520700"/>
                </a:lnTo>
                <a:lnTo>
                  <a:pt x="609600" y="520700"/>
                </a:lnTo>
                <a:lnTo>
                  <a:pt x="609600" y="546100"/>
                </a:lnTo>
                <a:lnTo>
                  <a:pt x="622300" y="546100"/>
                </a:lnTo>
                <a:lnTo>
                  <a:pt x="622300" y="571500"/>
                </a:lnTo>
                <a:lnTo>
                  <a:pt x="635000" y="571500"/>
                </a:lnTo>
                <a:lnTo>
                  <a:pt x="635000" y="596900"/>
                </a:lnTo>
                <a:lnTo>
                  <a:pt x="647700" y="596900"/>
                </a:lnTo>
                <a:lnTo>
                  <a:pt x="647700" y="622300"/>
                </a:lnTo>
                <a:lnTo>
                  <a:pt x="660400" y="622300"/>
                </a:lnTo>
                <a:lnTo>
                  <a:pt x="660400" y="647700"/>
                </a:lnTo>
                <a:lnTo>
                  <a:pt x="673100" y="647700"/>
                </a:lnTo>
                <a:lnTo>
                  <a:pt x="673100" y="673100"/>
                </a:lnTo>
                <a:lnTo>
                  <a:pt x="685800" y="673100"/>
                </a:lnTo>
                <a:lnTo>
                  <a:pt x="685800" y="698500"/>
                </a:lnTo>
                <a:lnTo>
                  <a:pt x="698500" y="698500"/>
                </a:lnTo>
                <a:lnTo>
                  <a:pt x="698500" y="723900"/>
                </a:lnTo>
                <a:lnTo>
                  <a:pt x="711200" y="723900"/>
                </a:lnTo>
                <a:lnTo>
                  <a:pt x="705784" y="750976"/>
                </a:lnTo>
                <a:lnTo>
                  <a:pt x="708080" y="755650"/>
                </a:lnTo>
                <a:lnTo>
                  <a:pt x="711200" y="749300"/>
                </a:lnTo>
                <a:lnTo>
                  <a:pt x="736600" y="749300"/>
                </a:lnTo>
                <a:lnTo>
                  <a:pt x="387027" y="38100"/>
                </a:lnTo>
                <a:close/>
              </a:path>
              <a:path w="736600" h="1473200">
                <a:moveTo>
                  <a:pt x="368300" y="38100"/>
                </a:moveTo>
                <a:lnTo>
                  <a:pt x="355600" y="38100"/>
                </a:lnTo>
                <a:lnTo>
                  <a:pt x="359783" y="46616"/>
                </a:lnTo>
                <a:lnTo>
                  <a:pt x="368300" y="38100"/>
                </a:lnTo>
                <a:close/>
              </a:path>
            </a:pathLst>
          </a:custGeom>
          <a:solidFill>
            <a:srgbClr val="B2B2B2">
              <a:alpha val="100000"/>
            </a:srgbClr>
          </a:solidFill>
          <a:ln w="9525">
            <a:noFill/>
          </a:ln>
        </p:spPr>
        <p:txBody>
          <a:bodyPr/>
          <a:p>
            <a:endParaRPr lang="en-US"/>
          </a:p>
        </p:txBody>
      </p:sp>
      <p:sp>
        <p:nvSpPr>
          <p:cNvPr id="66619" name="object 167"/>
          <p:cNvSpPr/>
          <p:nvPr/>
        </p:nvSpPr>
        <p:spPr>
          <a:xfrm>
            <a:off x="3232150" y="5165725"/>
            <a:ext cx="669925" cy="1289050"/>
          </a:xfrm>
          <a:custGeom>
            <a:avLst/>
            <a:gdLst/>
            <a:ahLst/>
            <a:cxnLst>
              <a:cxn ang="0">
                <a:pos x="2245" y="1900"/>
              </a:cxn>
              <a:cxn ang="0">
                <a:pos x="2245" y="1866"/>
              </a:cxn>
              <a:cxn ang="0">
                <a:pos x="1996" y="1798"/>
              </a:cxn>
              <a:cxn ang="0">
                <a:pos x="1996" y="1765"/>
              </a:cxn>
              <a:cxn ang="0">
                <a:pos x="1747" y="1695"/>
              </a:cxn>
              <a:cxn ang="0">
                <a:pos x="1747" y="1662"/>
              </a:cxn>
              <a:cxn ang="0">
                <a:pos x="1497" y="1595"/>
              </a:cxn>
              <a:cxn ang="0">
                <a:pos x="1330" y="1526"/>
              </a:cxn>
              <a:cxn ang="0">
                <a:pos x="1413" y="1509"/>
              </a:cxn>
              <a:cxn ang="0">
                <a:pos x="1248" y="1442"/>
              </a:cxn>
              <a:cxn ang="0">
                <a:pos x="999" y="1373"/>
              </a:cxn>
              <a:cxn ang="0">
                <a:pos x="999" y="1341"/>
              </a:cxn>
              <a:cxn ang="0">
                <a:pos x="748" y="1272"/>
              </a:cxn>
              <a:cxn ang="0">
                <a:pos x="748" y="1238"/>
              </a:cxn>
              <a:cxn ang="0">
                <a:pos x="498" y="1171"/>
              </a:cxn>
              <a:cxn ang="0">
                <a:pos x="498" y="1137"/>
              </a:cxn>
              <a:cxn ang="0">
                <a:pos x="166" y="1034"/>
              </a:cxn>
              <a:cxn ang="0">
                <a:pos x="416" y="1086"/>
              </a:cxn>
              <a:cxn ang="0">
                <a:pos x="166" y="967"/>
              </a:cxn>
              <a:cxn ang="0">
                <a:pos x="498" y="814"/>
              </a:cxn>
              <a:cxn ang="0">
                <a:pos x="581" y="747"/>
              </a:cxn>
              <a:cxn ang="0">
                <a:pos x="748" y="712"/>
              </a:cxn>
              <a:cxn ang="0">
                <a:pos x="832" y="644"/>
              </a:cxn>
              <a:cxn ang="0">
                <a:pos x="999" y="610"/>
              </a:cxn>
              <a:cxn ang="0">
                <a:pos x="1081" y="543"/>
              </a:cxn>
              <a:cxn ang="0">
                <a:pos x="1248" y="509"/>
              </a:cxn>
              <a:cxn ang="0">
                <a:pos x="1330" y="441"/>
              </a:cxn>
              <a:cxn ang="0">
                <a:pos x="1497" y="408"/>
              </a:cxn>
              <a:cxn ang="0">
                <a:pos x="2578" y="1866"/>
              </a:cxn>
              <a:cxn ang="0">
                <a:pos x="4740" y="1034"/>
              </a:cxn>
              <a:cxn ang="0">
                <a:pos x="4740" y="916"/>
              </a:cxn>
              <a:cxn ang="0">
                <a:pos x="4575" y="848"/>
              </a:cxn>
              <a:cxn ang="0">
                <a:pos x="4325" y="814"/>
              </a:cxn>
              <a:cxn ang="0">
                <a:pos x="4242" y="814"/>
              </a:cxn>
              <a:cxn ang="0">
                <a:pos x="4325" y="779"/>
              </a:cxn>
              <a:cxn ang="0">
                <a:pos x="4242" y="712"/>
              </a:cxn>
              <a:cxn ang="0">
                <a:pos x="4074" y="644"/>
              </a:cxn>
              <a:cxn ang="0">
                <a:pos x="3826" y="610"/>
              </a:cxn>
              <a:cxn ang="0">
                <a:pos x="3743" y="610"/>
              </a:cxn>
              <a:cxn ang="0">
                <a:pos x="2661" y="119"/>
              </a:cxn>
              <a:cxn ang="0">
                <a:pos x="2910" y="221"/>
              </a:cxn>
              <a:cxn ang="0">
                <a:pos x="3160" y="322"/>
              </a:cxn>
              <a:cxn ang="0">
                <a:pos x="3410" y="425"/>
              </a:cxn>
              <a:cxn ang="0">
                <a:pos x="3660" y="525"/>
              </a:cxn>
              <a:cxn ang="0">
                <a:pos x="3660" y="509"/>
              </a:cxn>
              <a:cxn ang="0">
                <a:pos x="3410" y="408"/>
              </a:cxn>
              <a:cxn ang="0">
                <a:pos x="3160" y="306"/>
              </a:cxn>
              <a:cxn ang="0">
                <a:pos x="2910" y="204"/>
              </a:cxn>
              <a:cxn ang="0">
                <a:pos x="2661" y="102"/>
              </a:cxn>
              <a:cxn ang="0">
                <a:pos x="1663" y="340"/>
              </a:cxn>
              <a:cxn ang="0">
                <a:pos x="1747" y="322"/>
              </a:cxn>
              <a:cxn ang="0">
                <a:pos x="1913" y="237"/>
              </a:cxn>
              <a:cxn ang="0">
                <a:pos x="1996" y="221"/>
              </a:cxn>
              <a:cxn ang="0">
                <a:pos x="2162" y="136"/>
              </a:cxn>
              <a:cxn ang="0">
                <a:pos x="2245" y="119"/>
              </a:cxn>
              <a:cxn ang="0">
                <a:pos x="2578" y="34"/>
              </a:cxn>
              <a:cxn ang="0">
                <a:pos x="2412" y="50"/>
              </a:cxn>
            </a:cxnLst>
            <a:pathLst>
              <a:path w="736600" h="1460500">
                <a:moveTo>
                  <a:pt x="368300" y="1447800"/>
                </a:moveTo>
                <a:lnTo>
                  <a:pt x="355600" y="1447800"/>
                </a:lnTo>
                <a:lnTo>
                  <a:pt x="368300" y="1460500"/>
                </a:lnTo>
                <a:lnTo>
                  <a:pt x="368300" y="1447800"/>
                </a:lnTo>
                <a:close/>
              </a:path>
              <a:path w="736600" h="1460500">
                <a:moveTo>
                  <a:pt x="355600" y="1422400"/>
                </a:moveTo>
                <a:lnTo>
                  <a:pt x="342900" y="1422400"/>
                </a:lnTo>
                <a:lnTo>
                  <a:pt x="342900" y="1447800"/>
                </a:lnTo>
                <a:lnTo>
                  <a:pt x="355600" y="1422400"/>
                </a:lnTo>
                <a:close/>
              </a:path>
              <a:path w="736600" h="1460500">
                <a:moveTo>
                  <a:pt x="342900" y="1397000"/>
                </a:moveTo>
                <a:lnTo>
                  <a:pt x="330200" y="1397000"/>
                </a:lnTo>
                <a:lnTo>
                  <a:pt x="330200" y="1422400"/>
                </a:lnTo>
                <a:lnTo>
                  <a:pt x="342900" y="1397000"/>
                </a:lnTo>
                <a:close/>
              </a:path>
              <a:path w="736600" h="1460500">
                <a:moveTo>
                  <a:pt x="330200" y="1371600"/>
                </a:moveTo>
                <a:lnTo>
                  <a:pt x="317500" y="1371600"/>
                </a:lnTo>
                <a:lnTo>
                  <a:pt x="317500" y="1397000"/>
                </a:lnTo>
                <a:lnTo>
                  <a:pt x="330200" y="1371600"/>
                </a:lnTo>
                <a:close/>
              </a:path>
              <a:path w="736600" h="1460500">
                <a:moveTo>
                  <a:pt x="317500" y="1346200"/>
                </a:moveTo>
                <a:lnTo>
                  <a:pt x="304800" y="1346200"/>
                </a:lnTo>
                <a:lnTo>
                  <a:pt x="304800" y="1371600"/>
                </a:lnTo>
                <a:lnTo>
                  <a:pt x="317500" y="1346200"/>
                </a:lnTo>
                <a:close/>
              </a:path>
              <a:path w="736600" h="1460500">
                <a:moveTo>
                  <a:pt x="304800" y="1320800"/>
                </a:moveTo>
                <a:lnTo>
                  <a:pt x="292100" y="1320800"/>
                </a:lnTo>
                <a:lnTo>
                  <a:pt x="292100" y="1346200"/>
                </a:lnTo>
                <a:lnTo>
                  <a:pt x="304800" y="1320800"/>
                </a:lnTo>
                <a:close/>
              </a:path>
              <a:path w="736600" h="1460500">
                <a:moveTo>
                  <a:pt x="292100" y="1295400"/>
                </a:moveTo>
                <a:lnTo>
                  <a:pt x="279400" y="1295400"/>
                </a:lnTo>
                <a:lnTo>
                  <a:pt x="279400" y="1320800"/>
                </a:lnTo>
                <a:lnTo>
                  <a:pt x="292100" y="1295400"/>
                </a:lnTo>
                <a:close/>
              </a:path>
              <a:path w="736600" h="1460500">
                <a:moveTo>
                  <a:pt x="279400" y="1270000"/>
                </a:moveTo>
                <a:lnTo>
                  <a:pt x="266700" y="1270000"/>
                </a:lnTo>
                <a:lnTo>
                  <a:pt x="266700" y="1295400"/>
                </a:lnTo>
                <a:lnTo>
                  <a:pt x="279400" y="1270000"/>
                </a:lnTo>
                <a:close/>
              </a:path>
              <a:path w="736600" h="1460500">
                <a:moveTo>
                  <a:pt x="266700" y="1244600"/>
                </a:moveTo>
                <a:lnTo>
                  <a:pt x="254000" y="1244600"/>
                </a:lnTo>
                <a:lnTo>
                  <a:pt x="254000" y="1270000"/>
                </a:lnTo>
                <a:lnTo>
                  <a:pt x="266700" y="1244600"/>
                </a:lnTo>
                <a:close/>
              </a:path>
              <a:path w="736600" h="1460500">
                <a:moveTo>
                  <a:pt x="254000" y="1219200"/>
                </a:moveTo>
                <a:lnTo>
                  <a:pt x="241300" y="1219200"/>
                </a:lnTo>
                <a:lnTo>
                  <a:pt x="241300" y="1244600"/>
                </a:lnTo>
                <a:lnTo>
                  <a:pt x="254000" y="1219200"/>
                </a:lnTo>
                <a:close/>
              </a:path>
              <a:path w="736600" h="1460500">
                <a:moveTo>
                  <a:pt x="241300" y="1193800"/>
                </a:moveTo>
                <a:lnTo>
                  <a:pt x="228600" y="1193800"/>
                </a:lnTo>
                <a:lnTo>
                  <a:pt x="228600" y="1219200"/>
                </a:lnTo>
                <a:lnTo>
                  <a:pt x="241300" y="1193800"/>
                </a:lnTo>
                <a:close/>
              </a:path>
              <a:path w="736600" h="1460500">
                <a:moveTo>
                  <a:pt x="203200" y="1104900"/>
                </a:moveTo>
                <a:lnTo>
                  <a:pt x="190500" y="1104900"/>
                </a:lnTo>
                <a:lnTo>
                  <a:pt x="190500" y="1143000"/>
                </a:lnTo>
                <a:lnTo>
                  <a:pt x="203200" y="1143000"/>
                </a:lnTo>
                <a:lnTo>
                  <a:pt x="203200" y="1168400"/>
                </a:lnTo>
                <a:lnTo>
                  <a:pt x="215900" y="1168400"/>
                </a:lnTo>
                <a:lnTo>
                  <a:pt x="215900" y="1193800"/>
                </a:lnTo>
                <a:lnTo>
                  <a:pt x="228600" y="1155700"/>
                </a:lnTo>
                <a:lnTo>
                  <a:pt x="215900" y="1155700"/>
                </a:lnTo>
                <a:lnTo>
                  <a:pt x="215900" y="1130300"/>
                </a:lnTo>
                <a:lnTo>
                  <a:pt x="203200" y="1130300"/>
                </a:lnTo>
                <a:lnTo>
                  <a:pt x="203200" y="1104900"/>
                </a:lnTo>
                <a:close/>
              </a:path>
              <a:path w="736600" h="1460500">
                <a:moveTo>
                  <a:pt x="190500" y="1079500"/>
                </a:moveTo>
                <a:lnTo>
                  <a:pt x="177800" y="1079500"/>
                </a:lnTo>
                <a:lnTo>
                  <a:pt x="177800" y="1104900"/>
                </a:lnTo>
                <a:lnTo>
                  <a:pt x="190500" y="1079500"/>
                </a:lnTo>
                <a:close/>
              </a:path>
              <a:path w="736600" h="1460500">
                <a:moveTo>
                  <a:pt x="177800" y="1054100"/>
                </a:moveTo>
                <a:lnTo>
                  <a:pt x="165100" y="1054100"/>
                </a:lnTo>
                <a:lnTo>
                  <a:pt x="165100" y="1079500"/>
                </a:lnTo>
                <a:lnTo>
                  <a:pt x="177800" y="1054100"/>
                </a:lnTo>
                <a:close/>
              </a:path>
              <a:path w="736600" h="1460500">
                <a:moveTo>
                  <a:pt x="165100" y="1028700"/>
                </a:moveTo>
                <a:lnTo>
                  <a:pt x="152400" y="1028700"/>
                </a:lnTo>
                <a:lnTo>
                  <a:pt x="152400" y="1054100"/>
                </a:lnTo>
                <a:lnTo>
                  <a:pt x="165100" y="1028700"/>
                </a:lnTo>
                <a:close/>
              </a:path>
              <a:path w="736600" h="1460500">
                <a:moveTo>
                  <a:pt x="152400" y="1003300"/>
                </a:moveTo>
                <a:lnTo>
                  <a:pt x="139700" y="1003300"/>
                </a:lnTo>
                <a:lnTo>
                  <a:pt x="139700" y="1028700"/>
                </a:lnTo>
                <a:lnTo>
                  <a:pt x="152400" y="1003300"/>
                </a:lnTo>
                <a:close/>
              </a:path>
              <a:path w="736600" h="1460500">
                <a:moveTo>
                  <a:pt x="139700" y="977900"/>
                </a:moveTo>
                <a:lnTo>
                  <a:pt x="127000" y="977900"/>
                </a:lnTo>
                <a:lnTo>
                  <a:pt x="127000" y="1003300"/>
                </a:lnTo>
                <a:lnTo>
                  <a:pt x="139700" y="977900"/>
                </a:lnTo>
                <a:close/>
              </a:path>
              <a:path w="736600" h="1460500">
                <a:moveTo>
                  <a:pt x="127000" y="952500"/>
                </a:moveTo>
                <a:lnTo>
                  <a:pt x="114300" y="952500"/>
                </a:lnTo>
                <a:lnTo>
                  <a:pt x="114300" y="977900"/>
                </a:lnTo>
                <a:lnTo>
                  <a:pt x="127000" y="952500"/>
                </a:lnTo>
                <a:close/>
              </a:path>
              <a:path w="736600" h="1460500">
                <a:moveTo>
                  <a:pt x="114300" y="927100"/>
                </a:moveTo>
                <a:lnTo>
                  <a:pt x="101600" y="927100"/>
                </a:lnTo>
                <a:lnTo>
                  <a:pt x="101600" y="952500"/>
                </a:lnTo>
                <a:lnTo>
                  <a:pt x="114300" y="927100"/>
                </a:lnTo>
                <a:close/>
              </a:path>
              <a:path w="736600" h="1460500">
                <a:moveTo>
                  <a:pt x="101600" y="901700"/>
                </a:moveTo>
                <a:lnTo>
                  <a:pt x="88900" y="901700"/>
                </a:lnTo>
                <a:lnTo>
                  <a:pt x="88900" y="927100"/>
                </a:lnTo>
                <a:lnTo>
                  <a:pt x="101600" y="901700"/>
                </a:lnTo>
                <a:close/>
              </a:path>
              <a:path w="736600" h="1460500">
                <a:moveTo>
                  <a:pt x="88900" y="876300"/>
                </a:moveTo>
                <a:lnTo>
                  <a:pt x="76200" y="876300"/>
                </a:lnTo>
                <a:lnTo>
                  <a:pt x="76200" y="901700"/>
                </a:lnTo>
                <a:lnTo>
                  <a:pt x="88900" y="876300"/>
                </a:lnTo>
                <a:close/>
              </a:path>
              <a:path w="736600" h="1460500">
                <a:moveTo>
                  <a:pt x="76200" y="850900"/>
                </a:moveTo>
                <a:lnTo>
                  <a:pt x="63500" y="850900"/>
                </a:lnTo>
                <a:lnTo>
                  <a:pt x="63500" y="876300"/>
                </a:lnTo>
                <a:lnTo>
                  <a:pt x="76200" y="850900"/>
                </a:lnTo>
                <a:close/>
              </a:path>
              <a:path w="736600" h="1460500">
                <a:moveTo>
                  <a:pt x="63500" y="635000"/>
                </a:moveTo>
                <a:lnTo>
                  <a:pt x="50800" y="635000"/>
                </a:lnTo>
                <a:lnTo>
                  <a:pt x="0" y="736600"/>
                </a:lnTo>
                <a:lnTo>
                  <a:pt x="12700" y="749300"/>
                </a:lnTo>
                <a:lnTo>
                  <a:pt x="12700" y="774700"/>
                </a:lnTo>
                <a:lnTo>
                  <a:pt x="25400" y="774700"/>
                </a:lnTo>
                <a:lnTo>
                  <a:pt x="25400" y="800100"/>
                </a:lnTo>
                <a:lnTo>
                  <a:pt x="38100" y="800100"/>
                </a:lnTo>
                <a:lnTo>
                  <a:pt x="38100" y="825500"/>
                </a:lnTo>
                <a:lnTo>
                  <a:pt x="50800" y="825500"/>
                </a:lnTo>
                <a:lnTo>
                  <a:pt x="50800" y="850900"/>
                </a:lnTo>
                <a:lnTo>
                  <a:pt x="63500" y="812800"/>
                </a:lnTo>
                <a:lnTo>
                  <a:pt x="50800" y="812800"/>
                </a:lnTo>
                <a:lnTo>
                  <a:pt x="50800" y="787400"/>
                </a:lnTo>
                <a:lnTo>
                  <a:pt x="38100" y="787400"/>
                </a:lnTo>
                <a:lnTo>
                  <a:pt x="38100" y="762000"/>
                </a:lnTo>
                <a:lnTo>
                  <a:pt x="25400" y="762000"/>
                </a:lnTo>
                <a:lnTo>
                  <a:pt x="25400" y="723900"/>
                </a:lnTo>
                <a:lnTo>
                  <a:pt x="50800" y="673100"/>
                </a:lnTo>
                <a:lnTo>
                  <a:pt x="63500" y="635000"/>
                </a:lnTo>
                <a:close/>
              </a:path>
              <a:path w="736600" h="1460500">
                <a:moveTo>
                  <a:pt x="76200" y="609600"/>
                </a:moveTo>
                <a:lnTo>
                  <a:pt x="63500" y="609600"/>
                </a:lnTo>
                <a:lnTo>
                  <a:pt x="63500" y="635000"/>
                </a:lnTo>
                <a:lnTo>
                  <a:pt x="76200" y="609600"/>
                </a:lnTo>
                <a:close/>
              </a:path>
              <a:path w="736600" h="1460500">
                <a:moveTo>
                  <a:pt x="88900" y="584200"/>
                </a:moveTo>
                <a:lnTo>
                  <a:pt x="76200" y="584200"/>
                </a:lnTo>
                <a:lnTo>
                  <a:pt x="76200" y="609600"/>
                </a:lnTo>
                <a:lnTo>
                  <a:pt x="88900" y="584200"/>
                </a:lnTo>
                <a:close/>
              </a:path>
              <a:path w="736600" h="1460500">
                <a:moveTo>
                  <a:pt x="101600" y="558800"/>
                </a:moveTo>
                <a:lnTo>
                  <a:pt x="88900" y="558800"/>
                </a:lnTo>
                <a:lnTo>
                  <a:pt x="88900" y="584200"/>
                </a:lnTo>
                <a:lnTo>
                  <a:pt x="101600" y="558800"/>
                </a:lnTo>
                <a:close/>
              </a:path>
              <a:path w="736600" h="1460500">
                <a:moveTo>
                  <a:pt x="114300" y="533400"/>
                </a:moveTo>
                <a:lnTo>
                  <a:pt x="101600" y="533400"/>
                </a:lnTo>
                <a:lnTo>
                  <a:pt x="101600" y="558800"/>
                </a:lnTo>
                <a:lnTo>
                  <a:pt x="114300" y="533400"/>
                </a:lnTo>
                <a:close/>
              </a:path>
              <a:path w="736600" h="1460500">
                <a:moveTo>
                  <a:pt x="127000" y="508000"/>
                </a:moveTo>
                <a:lnTo>
                  <a:pt x="114300" y="508000"/>
                </a:lnTo>
                <a:lnTo>
                  <a:pt x="114300" y="533400"/>
                </a:lnTo>
                <a:lnTo>
                  <a:pt x="127000" y="508000"/>
                </a:lnTo>
                <a:close/>
              </a:path>
              <a:path w="736600" h="1460500">
                <a:moveTo>
                  <a:pt x="139700" y="482600"/>
                </a:moveTo>
                <a:lnTo>
                  <a:pt x="127000" y="482600"/>
                </a:lnTo>
                <a:lnTo>
                  <a:pt x="127000" y="508000"/>
                </a:lnTo>
                <a:lnTo>
                  <a:pt x="139700" y="482600"/>
                </a:lnTo>
                <a:close/>
              </a:path>
              <a:path w="736600" h="1460500">
                <a:moveTo>
                  <a:pt x="152400" y="457200"/>
                </a:moveTo>
                <a:lnTo>
                  <a:pt x="139700" y="457200"/>
                </a:lnTo>
                <a:lnTo>
                  <a:pt x="139700" y="482600"/>
                </a:lnTo>
                <a:lnTo>
                  <a:pt x="152400" y="457200"/>
                </a:lnTo>
                <a:close/>
              </a:path>
              <a:path w="736600" h="1460500">
                <a:moveTo>
                  <a:pt x="165100" y="431800"/>
                </a:moveTo>
                <a:lnTo>
                  <a:pt x="152400" y="431800"/>
                </a:lnTo>
                <a:lnTo>
                  <a:pt x="152400" y="457200"/>
                </a:lnTo>
                <a:lnTo>
                  <a:pt x="165100" y="431800"/>
                </a:lnTo>
                <a:close/>
              </a:path>
              <a:path w="736600" h="1460500">
                <a:moveTo>
                  <a:pt x="177800" y="406400"/>
                </a:moveTo>
                <a:lnTo>
                  <a:pt x="165100" y="406400"/>
                </a:lnTo>
                <a:lnTo>
                  <a:pt x="165100" y="431800"/>
                </a:lnTo>
                <a:lnTo>
                  <a:pt x="177800" y="406400"/>
                </a:lnTo>
                <a:close/>
              </a:path>
              <a:path w="736600" h="1460500">
                <a:moveTo>
                  <a:pt x="190500" y="381000"/>
                </a:moveTo>
                <a:lnTo>
                  <a:pt x="177800" y="381000"/>
                </a:lnTo>
                <a:lnTo>
                  <a:pt x="177800" y="406400"/>
                </a:lnTo>
                <a:lnTo>
                  <a:pt x="190500" y="381000"/>
                </a:lnTo>
                <a:close/>
              </a:path>
              <a:path w="736600" h="1460500">
                <a:moveTo>
                  <a:pt x="203200" y="355600"/>
                </a:moveTo>
                <a:lnTo>
                  <a:pt x="190500" y="355600"/>
                </a:lnTo>
                <a:lnTo>
                  <a:pt x="190500" y="381000"/>
                </a:lnTo>
                <a:lnTo>
                  <a:pt x="203200" y="355600"/>
                </a:lnTo>
                <a:close/>
              </a:path>
              <a:path w="736600" h="1460500">
                <a:moveTo>
                  <a:pt x="215900" y="330200"/>
                </a:moveTo>
                <a:lnTo>
                  <a:pt x="203200" y="330200"/>
                </a:lnTo>
                <a:lnTo>
                  <a:pt x="203200" y="355600"/>
                </a:lnTo>
                <a:lnTo>
                  <a:pt x="215900" y="330200"/>
                </a:lnTo>
                <a:close/>
              </a:path>
              <a:path w="736600" h="1460500">
                <a:moveTo>
                  <a:pt x="228600" y="304800"/>
                </a:moveTo>
                <a:lnTo>
                  <a:pt x="215900" y="304800"/>
                </a:lnTo>
                <a:lnTo>
                  <a:pt x="215900" y="330200"/>
                </a:lnTo>
                <a:lnTo>
                  <a:pt x="228600" y="304800"/>
                </a:lnTo>
                <a:close/>
              </a:path>
              <a:path w="736600" h="1460500">
                <a:moveTo>
                  <a:pt x="736600" y="711200"/>
                </a:moveTo>
                <a:lnTo>
                  <a:pt x="711200" y="711200"/>
                </a:lnTo>
                <a:lnTo>
                  <a:pt x="698500" y="774700"/>
                </a:lnTo>
                <a:lnTo>
                  <a:pt x="558800" y="1054100"/>
                </a:lnTo>
                <a:lnTo>
                  <a:pt x="546100" y="1092200"/>
                </a:lnTo>
                <a:lnTo>
                  <a:pt x="393700" y="1397000"/>
                </a:lnTo>
                <a:lnTo>
                  <a:pt x="381000" y="1435100"/>
                </a:lnTo>
                <a:lnTo>
                  <a:pt x="381000" y="1460500"/>
                </a:lnTo>
                <a:lnTo>
                  <a:pt x="393700" y="1447800"/>
                </a:lnTo>
                <a:lnTo>
                  <a:pt x="546100" y="1143000"/>
                </a:lnTo>
                <a:lnTo>
                  <a:pt x="558800" y="1104900"/>
                </a:lnTo>
                <a:lnTo>
                  <a:pt x="723900" y="774700"/>
                </a:lnTo>
                <a:lnTo>
                  <a:pt x="736600" y="711200"/>
                </a:lnTo>
                <a:close/>
              </a:path>
              <a:path w="736600" h="1460500">
                <a:moveTo>
                  <a:pt x="723900" y="685800"/>
                </a:moveTo>
                <a:lnTo>
                  <a:pt x="698500" y="685800"/>
                </a:lnTo>
                <a:lnTo>
                  <a:pt x="698500" y="711200"/>
                </a:lnTo>
                <a:lnTo>
                  <a:pt x="723900" y="711200"/>
                </a:lnTo>
                <a:lnTo>
                  <a:pt x="723900" y="685800"/>
                </a:lnTo>
                <a:close/>
              </a:path>
              <a:path w="736600" h="1460500">
                <a:moveTo>
                  <a:pt x="711200" y="660400"/>
                </a:moveTo>
                <a:lnTo>
                  <a:pt x="685800" y="660400"/>
                </a:lnTo>
                <a:lnTo>
                  <a:pt x="685800" y="685800"/>
                </a:lnTo>
                <a:lnTo>
                  <a:pt x="711200" y="685800"/>
                </a:lnTo>
                <a:lnTo>
                  <a:pt x="711200" y="660400"/>
                </a:lnTo>
                <a:close/>
              </a:path>
              <a:path w="736600" h="1460500">
                <a:moveTo>
                  <a:pt x="698500" y="635000"/>
                </a:moveTo>
                <a:lnTo>
                  <a:pt x="673100" y="635000"/>
                </a:lnTo>
                <a:lnTo>
                  <a:pt x="673100" y="660400"/>
                </a:lnTo>
                <a:lnTo>
                  <a:pt x="698500" y="660400"/>
                </a:lnTo>
                <a:lnTo>
                  <a:pt x="698500" y="635000"/>
                </a:lnTo>
                <a:close/>
              </a:path>
              <a:path w="736600" h="1460500">
                <a:moveTo>
                  <a:pt x="685800" y="609600"/>
                </a:moveTo>
                <a:lnTo>
                  <a:pt x="660400" y="609600"/>
                </a:lnTo>
                <a:lnTo>
                  <a:pt x="660400" y="635000"/>
                </a:lnTo>
                <a:lnTo>
                  <a:pt x="685800" y="635000"/>
                </a:lnTo>
                <a:lnTo>
                  <a:pt x="685800" y="609600"/>
                </a:lnTo>
                <a:close/>
              </a:path>
              <a:path w="736600" h="1460500">
                <a:moveTo>
                  <a:pt x="673100" y="584200"/>
                </a:moveTo>
                <a:lnTo>
                  <a:pt x="647700" y="584200"/>
                </a:lnTo>
                <a:lnTo>
                  <a:pt x="647700" y="609600"/>
                </a:lnTo>
                <a:lnTo>
                  <a:pt x="673100" y="609600"/>
                </a:lnTo>
                <a:lnTo>
                  <a:pt x="673100" y="584200"/>
                </a:lnTo>
                <a:close/>
              </a:path>
              <a:path w="736600" h="1460500">
                <a:moveTo>
                  <a:pt x="660400" y="558800"/>
                </a:moveTo>
                <a:lnTo>
                  <a:pt x="635000" y="558800"/>
                </a:lnTo>
                <a:lnTo>
                  <a:pt x="635000" y="584200"/>
                </a:lnTo>
                <a:lnTo>
                  <a:pt x="660400" y="584200"/>
                </a:lnTo>
                <a:lnTo>
                  <a:pt x="660400" y="558800"/>
                </a:lnTo>
                <a:close/>
              </a:path>
              <a:path w="736600" h="1460500">
                <a:moveTo>
                  <a:pt x="647700" y="533400"/>
                </a:moveTo>
                <a:lnTo>
                  <a:pt x="622300" y="533400"/>
                </a:lnTo>
                <a:lnTo>
                  <a:pt x="622300" y="558800"/>
                </a:lnTo>
                <a:lnTo>
                  <a:pt x="647700" y="558800"/>
                </a:lnTo>
                <a:lnTo>
                  <a:pt x="647700" y="533400"/>
                </a:lnTo>
                <a:close/>
              </a:path>
              <a:path w="736600" h="1460500">
                <a:moveTo>
                  <a:pt x="635000" y="508000"/>
                </a:moveTo>
                <a:lnTo>
                  <a:pt x="609600" y="508000"/>
                </a:lnTo>
                <a:lnTo>
                  <a:pt x="609600" y="533400"/>
                </a:lnTo>
                <a:lnTo>
                  <a:pt x="635000" y="533400"/>
                </a:lnTo>
                <a:lnTo>
                  <a:pt x="635000" y="508000"/>
                </a:lnTo>
                <a:close/>
              </a:path>
              <a:path w="736600" h="1460500">
                <a:moveTo>
                  <a:pt x="622300" y="482600"/>
                </a:moveTo>
                <a:lnTo>
                  <a:pt x="596900" y="482600"/>
                </a:lnTo>
                <a:lnTo>
                  <a:pt x="596900" y="508000"/>
                </a:lnTo>
                <a:lnTo>
                  <a:pt x="622300" y="508000"/>
                </a:lnTo>
                <a:lnTo>
                  <a:pt x="622300" y="482600"/>
                </a:lnTo>
                <a:close/>
              </a:path>
              <a:path w="736600" h="1460500">
                <a:moveTo>
                  <a:pt x="609600" y="457200"/>
                </a:moveTo>
                <a:lnTo>
                  <a:pt x="584200" y="457200"/>
                </a:lnTo>
                <a:lnTo>
                  <a:pt x="584200" y="482600"/>
                </a:lnTo>
                <a:lnTo>
                  <a:pt x="609600" y="482600"/>
                </a:lnTo>
                <a:lnTo>
                  <a:pt x="609600" y="457200"/>
                </a:lnTo>
                <a:close/>
              </a:path>
              <a:path w="736600" h="1460500">
                <a:moveTo>
                  <a:pt x="596900" y="431800"/>
                </a:moveTo>
                <a:lnTo>
                  <a:pt x="571500" y="431800"/>
                </a:lnTo>
                <a:lnTo>
                  <a:pt x="571500" y="457200"/>
                </a:lnTo>
                <a:lnTo>
                  <a:pt x="596900" y="457200"/>
                </a:lnTo>
                <a:lnTo>
                  <a:pt x="596900" y="431800"/>
                </a:lnTo>
                <a:close/>
              </a:path>
              <a:path w="736600" h="1460500">
                <a:moveTo>
                  <a:pt x="406400" y="50800"/>
                </a:moveTo>
                <a:lnTo>
                  <a:pt x="393700" y="50800"/>
                </a:lnTo>
                <a:lnTo>
                  <a:pt x="393700" y="88900"/>
                </a:lnTo>
                <a:lnTo>
                  <a:pt x="406400" y="88900"/>
                </a:lnTo>
                <a:lnTo>
                  <a:pt x="406400" y="114300"/>
                </a:lnTo>
                <a:lnTo>
                  <a:pt x="419100" y="114300"/>
                </a:lnTo>
                <a:lnTo>
                  <a:pt x="419100" y="139700"/>
                </a:lnTo>
                <a:lnTo>
                  <a:pt x="431800" y="139700"/>
                </a:lnTo>
                <a:lnTo>
                  <a:pt x="431800" y="165100"/>
                </a:lnTo>
                <a:lnTo>
                  <a:pt x="444500" y="165100"/>
                </a:lnTo>
                <a:lnTo>
                  <a:pt x="444500" y="190500"/>
                </a:lnTo>
                <a:lnTo>
                  <a:pt x="457200" y="190500"/>
                </a:lnTo>
                <a:lnTo>
                  <a:pt x="457200" y="215900"/>
                </a:lnTo>
                <a:lnTo>
                  <a:pt x="469900" y="215900"/>
                </a:lnTo>
                <a:lnTo>
                  <a:pt x="469900" y="241300"/>
                </a:lnTo>
                <a:lnTo>
                  <a:pt x="482600" y="241300"/>
                </a:lnTo>
                <a:lnTo>
                  <a:pt x="482600" y="266700"/>
                </a:lnTo>
                <a:lnTo>
                  <a:pt x="495300" y="266700"/>
                </a:lnTo>
                <a:lnTo>
                  <a:pt x="495300" y="292100"/>
                </a:lnTo>
                <a:lnTo>
                  <a:pt x="508000" y="292100"/>
                </a:lnTo>
                <a:lnTo>
                  <a:pt x="508000" y="317500"/>
                </a:lnTo>
                <a:lnTo>
                  <a:pt x="520700" y="317500"/>
                </a:lnTo>
                <a:lnTo>
                  <a:pt x="520700" y="342900"/>
                </a:lnTo>
                <a:lnTo>
                  <a:pt x="533400" y="342900"/>
                </a:lnTo>
                <a:lnTo>
                  <a:pt x="533400" y="368300"/>
                </a:lnTo>
                <a:lnTo>
                  <a:pt x="546100" y="368300"/>
                </a:lnTo>
                <a:lnTo>
                  <a:pt x="546100" y="393700"/>
                </a:lnTo>
                <a:lnTo>
                  <a:pt x="558800" y="393700"/>
                </a:lnTo>
                <a:lnTo>
                  <a:pt x="558800" y="431800"/>
                </a:lnTo>
                <a:lnTo>
                  <a:pt x="584200" y="431800"/>
                </a:lnTo>
                <a:lnTo>
                  <a:pt x="584200" y="406400"/>
                </a:lnTo>
                <a:lnTo>
                  <a:pt x="571500" y="406400"/>
                </a:lnTo>
                <a:lnTo>
                  <a:pt x="571500" y="381000"/>
                </a:lnTo>
                <a:lnTo>
                  <a:pt x="558800" y="381000"/>
                </a:lnTo>
                <a:lnTo>
                  <a:pt x="558800" y="355600"/>
                </a:lnTo>
                <a:lnTo>
                  <a:pt x="546100" y="355600"/>
                </a:lnTo>
                <a:lnTo>
                  <a:pt x="546100" y="330200"/>
                </a:lnTo>
                <a:lnTo>
                  <a:pt x="533400" y="330200"/>
                </a:lnTo>
                <a:lnTo>
                  <a:pt x="533400" y="304800"/>
                </a:lnTo>
                <a:lnTo>
                  <a:pt x="520700" y="304800"/>
                </a:lnTo>
                <a:lnTo>
                  <a:pt x="520700" y="279400"/>
                </a:lnTo>
                <a:lnTo>
                  <a:pt x="508000" y="279400"/>
                </a:lnTo>
                <a:lnTo>
                  <a:pt x="508000" y="254000"/>
                </a:lnTo>
                <a:lnTo>
                  <a:pt x="495300" y="254000"/>
                </a:lnTo>
                <a:lnTo>
                  <a:pt x="495300" y="228600"/>
                </a:lnTo>
                <a:lnTo>
                  <a:pt x="482600" y="228600"/>
                </a:lnTo>
                <a:lnTo>
                  <a:pt x="482600" y="203200"/>
                </a:lnTo>
                <a:lnTo>
                  <a:pt x="469900" y="203200"/>
                </a:lnTo>
                <a:lnTo>
                  <a:pt x="469900" y="177800"/>
                </a:lnTo>
                <a:lnTo>
                  <a:pt x="457200" y="177800"/>
                </a:lnTo>
                <a:lnTo>
                  <a:pt x="457200" y="152400"/>
                </a:lnTo>
                <a:lnTo>
                  <a:pt x="444500" y="152400"/>
                </a:lnTo>
                <a:lnTo>
                  <a:pt x="444500" y="127000"/>
                </a:lnTo>
                <a:lnTo>
                  <a:pt x="431800" y="127000"/>
                </a:lnTo>
                <a:lnTo>
                  <a:pt x="431800" y="101600"/>
                </a:lnTo>
                <a:lnTo>
                  <a:pt x="419100" y="101600"/>
                </a:lnTo>
                <a:lnTo>
                  <a:pt x="419100" y="76200"/>
                </a:lnTo>
                <a:lnTo>
                  <a:pt x="406400" y="76200"/>
                </a:lnTo>
                <a:lnTo>
                  <a:pt x="406400" y="50800"/>
                </a:lnTo>
                <a:close/>
              </a:path>
              <a:path w="736600" h="1460500">
                <a:moveTo>
                  <a:pt x="241300" y="279400"/>
                </a:moveTo>
                <a:lnTo>
                  <a:pt x="228600" y="279400"/>
                </a:lnTo>
                <a:lnTo>
                  <a:pt x="241300" y="292100"/>
                </a:lnTo>
                <a:lnTo>
                  <a:pt x="241300" y="279400"/>
                </a:lnTo>
                <a:close/>
              </a:path>
              <a:path w="736600" h="1460500">
                <a:moveTo>
                  <a:pt x="254000" y="254000"/>
                </a:moveTo>
                <a:lnTo>
                  <a:pt x="241300" y="254000"/>
                </a:lnTo>
                <a:lnTo>
                  <a:pt x="254000" y="266700"/>
                </a:lnTo>
                <a:lnTo>
                  <a:pt x="254000" y="254000"/>
                </a:lnTo>
                <a:close/>
              </a:path>
              <a:path w="736600" h="1460500">
                <a:moveTo>
                  <a:pt x="266700" y="228600"/>
                </a:moveTo>
                <a:lnTo>
                  <a:pt x="254000" y="228600"/>
                </a:lnTo>
                <a:lnTo>
                  <a:pt x="266700" y="241300"/>
                </a:lnTo>
                <a:lnTo>
                  <a:pt x="266700" y="228600"/>
                </a:lnTo>
                <a:close/>
              </a:path>
              <a:path w="736600" h="1460500">
                <a:moveTo>
                  <a:pt x="279400" y="203200"/>
                </a:moveTo>
                <a:lnTo>
                  <a:pt x="266700" y="203200"/>
                </a:lnTo>
                <a:lnTo>
                  <a:pt x="279400" y="215900"/>
                </a:lnTo>
                <a:lnTo>
                  <a:pt x="279400" y="203200"/>
                </a:lnTo>
                <a:close/>
              </a:path>
              <a:path w="736600" h="1460500">
                <a:moveTo>
                  <a:pt x="292100" y="177800"/>
                </a:moveTo>
                <a:lnTo>
                  <a:pt x="279400" y="177800"/>
                </a:lnTo>
                <a:lnTo>
                  <a:pt x="292100" y="190500"/>
                </a:lnTo>
                <a:lnTo>
                  <a:pt x="292100" y="177800"/>
                </a:lnTo>
                <a:close/>
              </a:path>
              <a:path w="736600" h="1460500">
                <a:moveTo>
                  <a:pt x="304800" y="152400"/>
                </a:moveTo>
                <a:lnTo>
                  <a:pt x="292100" y="152400"/>
                </a:lnTo>
                <a:lnTo>
                  <a:pt x="304800" y="165100"/>
                </a:lnTo>
                <a:lnTo>
                  <a:pt x="304800" y="152400"/>
                </a:lnTo>
                <a:close/>
              </a:path>
              <a:path w="736600" h="1460500">
                <a:moveTo>
                  <a:pt x="317500" y="127000"/>
                </a:moveTo>
                <a:lnTo>
                  <a:pt x="304800" y="127000"/>
                </a:lnTo>
                <a:lnTo>
                  <a:pt x="317500" y="139700"/>
                </a:lnTo>
                <a:lnTo>
                  <a:pt x="317500" y="127000"/>
                </a:lnTo>
                <a:close/>
              </a:path>
              <a:path w="736600" h="1460500">
                <a:moveTo>
                  <a:pt x="330200" y="101600"/>
                </a:moveTo>
                <a:lnTo>
                  <a:pt x="317500" y="101600"/>
                </a:lnTo>
                <a:lnTo>
                  <a:pt x="330200" y="114300"/>
                </a:lnTo>
                <a:lnTo>
                  <a:pt x="330200" y="101600"/>
                </a:lnTo>
                <a:close/>
              </a:path>
              <a:path w="736600" h="1460500">
                <a:moveTo>
                  <a:pt x="342900" y="76200"/>
                </a:moveTo>
                <a:lnTo>
                  <a:pt x="330200" y="76200"/>
                </a:lnTo>
                <a:lnTo>
                  <a:pt x="342900" y="88900"/>
                </a:lnTo>
                <a:lnTo>
                  <a:pt x="342900" y="76200"/>
                </a:lnTo>
                <a:close/>
              </a:path>
              <a:path w="736600" h="1460500">
                <a:moveTo>
                  <a:pt x="355600" y="50800"/>
                </a:moveTo>
                <a:lnTo>
                  <a:pt x="342900" y="50800"/>
                </a:lnTo>
                <a:lnTo>
                  <a:pt x="355600" y="63500"/>
                </a:lnTo>
                <a:lnTo>
                  <a:pt x="355600" y="50800"/>
                </a:lnTo>
                <a:close/>
              </a:path>
              <a:path w="736600" h="1460500">
                <a:moveTo>
                  <a:pt x="393700" y="25400"/>
                </a:moveTo>
                <a:lnTo>
                  <a:pt x="381000" y="25400"/>
                </a:lnTo>
                <a:lnTo>
                  <a:pt x="381000" y="50800"/>
                </a:lnTo>
                <a:lnTo>
                  <a:pt x="393700" y="25400"/>
                </a:lnTo>
                <a:close/>
              </a:path>
              <a:path w="736600" h="1460500">
                <a:moveTo>
                  <a:pt x="368300" y="25400"/>
                </a:moveTo>
                <a:lnTo>
                  <a:pt x="355600" y="25400"/>
                </a:lnTo>
                <a:lnTo>
                  <a:pt x="368300" y="38100"/>
                </a:lnTo>
                <a:lnTo>
                  <a:pt x="368300" y="25400"/>
                </a:lnTo>
                <a:close/>
              </a:path>
              <a:path w="736600" h="1460500">
                <a:moveTo>
                  <a:pt x="381000" y="0"/>
                </a:moveTo>
                <a:lnTo>
                  <a:pt x="368300" y="0"/>
                </a:lnTo>
                <a:lnTo>
                  <a:pt x="368300" y="25400"/>
                </a:lnTo>
                <a:lnTo>
                  <a:pt x="381000" y="0"/>
                </a:lnTo>
                <a:close/>
              </a:path>
            </a:pathLst>
          </a:custGeom>
          <a:solidFill>
            <a:srgbClr val="B2B2B2">
              <a:alpha val="100000"/>
            </a:srgbClr>
          </a:solidFill>
          <a:ln w="9525">
            <a:noFill/>
          </a:ln>
        </p:spPr>
        <p:txBody>
          <a:bodyPr/>
          <a:p>
            <a:endParaRPr lang="en-US"/>
          </a:p>
        </p:txBody>
      </p:sp>
      <p:sp>
        <p:nvSpPr>
          <p:cNvPr id="66620" name="object 168"/>
          <p:cNvSpPr/>
          <p:nvPr/>
        </p:nvSpPr>
        <p:spPr>
          <a:xfrm>
            <a:off x="2132013" y="4975225"/>
            <a:ext cx="623887" cy="1277938"/>
          </a:xfrm>
          <a:custGeom>
            <a:avLst/>
            <a:gdLst/>
            <a:ahLst/>
            <a:cxnLst>
              <a:cxn ang="0">
                <a:pos x="2276" y="0"/>
              </a:cxn>
              <a:cxn ang="0">
                <a:pos x="0" y="970"/>
              </a:cxn>
              <a:cxn ang="0">
                <a:pos x="2276" y="1943"/>
              </a:cxn>
              <a:cxn ang="0">
                <a:pos x="4554" y="970"/>
              </a:cxn>
              <a:cxn ang="0">
                <a:pos x="2276" y="0"/>
              </a:cxn>
            </a:cxnLst>
            <a:pathLst>
              <a:path w="685800" h="1447800">
                <a:moveTo>
                  <a:pt x="342900" y="0"/>
                </a:moveTo>
                <a:lnTo>
                  <a:pt x="0" y="723900"/>
                </a:lnTo>
                <a:lnTo>
                  <a:pt x="342900" y="1447800"/>
                </a:lnTo>
                <a:lnTo>
                  <a:pt x="685800" y="723900"/>
                </a:lnTo>
                <a:lnTo>
                  <a:pt x="342900" y="0"/>
                </a:lnTo>
                <a:close/>
              </a:path>
            </a:pathLst>
          </a:custGeom>
          <a:solidFill>
            <a:srgbClr val="FFFFFF">
              <a:alpha val="100000"/>
            </a:srgbClr>
          </a:solidFill>
          <a:ln w="9525">
            <a:noFill/>
          </a:ln>
        </p:spPr>
        <p:txBody>
          <a:bodyPr/>
          <a:p>
            <a:endParaRPr lang="en-US"/>
          </a:p>
        </p:txBody>
      </p:sp>
      <p:sp>
        <p:nvSpPr>
          <p:cNvPr id="66621" name="object 169"/>
          <p:cNvSpPr/>
          <p:nvPr/>
        </p:nvSpPr>
        <p:spPr>
          <a:xfrm>
            <a:off x="3232150" y="5154613"/>
            <a:ext cx="669925" cy="1300162"/>
          </a:xfrm>
          <a:custGeom>
            <a:avLst/>
            <a:gdLst/>
            <a:ahLst/>
            <a:cxnLst>
              <a:cxn ang="0">
                <a:pos x="2412" y="0"/>
              </a:cxn>
              <a:cxn ang="0">
                <a:pos x="0" y="997"/>
              </a:cxn>
              <a:cxn ang="0">
                <a:pos x="2291" y="1959"/>
              </a:cxn>
              <a:cxn ang="0">
                <a:pos x="2329" y="1959"/>
              </a:cxn>
              <a:cxn ang="0">
                <a:pos x="2412" y="1926"/>
              </a:cxn>
              <a:cxn ang="0">
                <a:pos x="207" y="1014"/>
              </a:cxn>
              <a:cxn ang="0">
                <a:pos x="166" y="1014"/>
              </a:cxn>
              <a:cxn ang="0">
                <a:pos x="166" y="997"/>
              </a:cxn>
              <a:cxn ang="0">
                <a:pos x="207" y="997"/>
              </a:cxn>
              <a:cxn ang="0">
                <a:pos x="2412" y="85"/>
              </a:cxn>
              <a:cxn ang="0">
                <a:pos x="2329" y="50"/>
              </a:cxn>
              <a:cxn ang="0">
                <a:pos x="2535" y="50"/>
              </a:cxn>
              <a:cxn ang="0">
                <a:pos x="2412" y="0"/>
              </a:cxn>
              <a:cxn ang="0">
                <a:pos x="2412" y="1926"/>
              </a:cxn>
              <a:cxn ang="0">
                <a:pos x="2329" y="1959"/>
              </a:cxn>
              <a:cxn ang="0">
                <a:pos x="2496" y="1959"/>
              </a:cxn>
              <a:cxn ang="0">
                <a:pos x="2412" y="1926"/>
              </a:cxn>
              <a:cxn ang="0">
                <a:pos x="4637" y="1004"/>
              </a:cxn>
              <a:cxn ang="0">
                <a:pos x="2412" y="1926"/>
              </a:cxn>
              <a:cxn ang="0">
                <a:pos x="2496" y="1959"/>
              </a:cxn>
              <a:cxn ang="0">
                <a:pos x="2533" y="1959"/>
              </a:cxn>
              <a:cxn ang="0">
                <a:pos x="4783" y="1014"/>
              </a:cxn>
              <a:cxn ang="0">
                <a:pos x="4657" y="1014"/>
              </a:cxn>
              <a:cxn ang="0">
                <a:pos x="4637" y="1004"/>
              </a:cxn>
              <a:cxn ang="0">
                <a:pos x="166" y="997"/>
              </a:cxn>
              <a:cxn ang="0">
                <a:pos x="166" y="1014"/>
              </a:cxn>
              <a:cxn ang="0">
                <a:pos x="186" y="1004"/>
              </a:cxn>
              <a:cxn ang="0">
                <a:pos x="166" y="997"/>
              </a:cxn>
              <a:cxn ang="0">
                <a:pos x="186" y="1004"/>
              </a:cxn>
              <a:cxn ang="0">
                <a:pos x="166" y="1014"/>
              </a:cxn>
              <a:cxn ang="0">
                <a:pos x="207" y="1014"/>
              </a:cxn>
              <a:cxn ang="0">
                <a:pos x="186" y="1004"/>
              </a:cxn>
              <a:cxn ang="0">
                <a:pos x="4657" y="997"/>
              </a:cxn>
              <a:cxn ang="0">
                <a:pos x="4637" y="1004"/>
              </a:cxn>
              <a:cxn ang="0">
                <a:pos x="4657" y="1014"/>
              </a:cxn>
              <a:cxn ang="0">
                <a:pos x="4657" y="997"/>
              </a:cxn>
              <a:cxn ang="0">
                <a:pos x="4824" y="997"/>
              </a:cxn>
              <a:cxn ang="0">
                <a:pos x="4657" y="997"/>
              </a:cxn>
              <a:cxn ang="0">
                <a:pos x="4657" y="1014"/>
              </a:cxn>
              <a:cxn ang="0">
                <a:pos x="4783" y="1014"/>
              </a:cxn>
              <a:cxn ang="0">
                <a:pos x="4824" y="997"/>
              </a:cxn>
              <a:cxn ang="0">
                <a:pos x="207" y="997"/>
              </a:cxn>
              <a:cxn ang="0">
                <a:pos x="166" y="997"/>
              </a:cxn>
              <a:cxn ang="0">
                <a:pos x="186" y="1004"/>
              </a:cxn>
              <a:cxn ang="0">
                <a:pos x="207" y="997"/>
              </a:cxn>
              <a:cxn ang="0">
                <a:pos x="2535" y="50"/>
              </a:cxn>
              <a:cxn ang="0">
                <a:pos x="2496" y="50"/>
              </a:cxn>
              <a:cxn ang="0">
                <a:pos x="2412" y="85"/>
              </a:cxn>
              <a:cxn ang="0">
                <a:pos x="4637" y="1004"/>
              </a:cxn>
              <a:cxn ang="0">
                <a:pos x="4657" y="997"/>
              </a:cxn>
              <a:cxn ang="0">
                <a:pos x="4824" y="997"/>
              </a:cxn>
              <a:cxn ang="0">
                <a:pos x="2535" y="50"/>
              </a:cxn>
              <a:cxn ang="0">
                <a:pos x="2496" y="50"/>
              </a:cxn>
              <a:cxn ang="0">
                <a:pos x="2329" y="50"/>
              </a:cxn>
              <a:cxn ang="0">
                <a:pos x="2412" y="85"/>
              </a:cxn>
              <a:cxn ang="0">
                <a:pos x="2496" y="50"/>
              </a:cxn>
            </a:cxnLst>
            <a:pathLst>
              <a:path w="736600" h="1473200">
                <a:moveTo>
                  <a:pt x="368300" y="0"/>
                </a:moveTo>
                <a:lnTo>
                  <a:pt x="0" y="749300"/>
                </a:lnTo>
                <a:lnTo>
                  <a:pt x="349885" y="1473200"/>
                </a:lnTo>
                <a:lnTo>
                  <a:pt x="355600" y="1473200"/>
                </a:lnTo>
                <a:lnTo>
                  <a:pt x="368300" y="1447346"/>
                </a:lnTo>
                <a:lnTo>
                  <a:pt x="31638" y="762000"/>
                </a:lnTo>
                <a:lnTo>
                  <a:pt x="25400" y="762000"/>
                </a:lnTo>
                <a:lnTo>
                  <a:pt x="25400" y="749300"/>
                </a:lnTo>
                <a:lnTo>
                  <a:pt x="31638" y="749300"/>
                </a:lnTo>
                <a:lnTo>
                  <a:pt x="368300" y="63953"/>
                </a:lnTo>
                <a:lnTo>
                  <a:pt x="355600" y="38100"/>
                </a:lnTo>
                <a:lnTo>
                  <a:pt x="387027" y="38100"/>
                </a:lnTo>
                <a:lnTo>
                  <a:pt x="368300" y="0"/>
                </a:lnTo>
                <a:close/>
              </a:path>
              <a:path w="736600" h="1473200">
                <a:moveTo>
                  <a:pt x="368300" y="1447346"/>
                </a:moveTo>
                <a:lnTo>
                  <a:pt x="355600" y="1473200"/>
                </a:lnTo>
                <a:lnTo>
                  <a:pt x="381000" y="1473200"/>
                </a:lnTo>
                <a:lnTo>
                  <a:pt x="368300" y="1447346"/>
                </a:lnTo>
                <a:close/>
              </a:path>
              <a:path w="736600" h="1473200">
                <a:moveTo>
                  <a:pt x="708080" y="755650"/>
                </a:moveTo>
                <a:lnTo>
                  <a:pt x="368300" y="1447346"/>
                </a:lnTo>
                <a:lnTo>
                  <a:pt x="381000" y="1473200"/>
                </a:lnTo>
                <a:lnTo>
                  <a:pt x="386714" y="1473200"/>
                </a:lnTo>
                <a:lnTo>
                  <a:pt x="730461" y="762000"/>
                </a:lnTo>
                <a:lnTo>
                  <a:pt x="711200" y="762000"/>
                </a:lnTo>
                <a:lnTo>
                  <a:pt x="708080" y="755650"/>
                </a:lnTo>
                <a:close/>
              </a:path>
              <a:path w="736600" h="1473200">
                <a:moveTo>
                  <a:pt x="25400" y="749300"/>
                </a:moveTo>
                <a:lnTo>
                  <a:pt x="25400" y="762000"/>
                </a:lnTo>
                <a:lnTo>
                  <a:pt x="28519" y="755650"/>
                </a:lnTo>
                <a:lnTo>
                  <a:pt x="25400" y="749300"/>
                </a:lnTo>
                <a:close/>
              </a:path>
              <a:path w="736600" h="1473200">
                <a:moveTo>
                  <a:pt x="28519" y="755650"/>
                </a:moveTo>
                <a:lnTo>
                  <a:pt x="25400" y="762000"/>
                </a:lnTo>
                <a:lnTo>
                  <a:pt x="31638" y="762000"/>
                </a:lnTo>
                <a:lnTo>
                  <a:pt x="28519" y="755650"/>
                </a:lnTo>
                <a:close/>
              </a:path>
              <a:path w="736600" h="1473200">
                <a:moveTo>
                  <a:pt x="711200" y="749300"/>
                </a:moveTo>
                <a:lnTo>
                  <a:pt x="708080" y="755650"/>
                </a:lnTo>
                <a:lnTo>
                  <a:pt x="711200" y="762000"/>
                </a:lnTo>
                <a:lnTo>
                  <a:pt x="711200" y="749300"/>
                </a:lnTo>
                <a:close/>
              </a:path>
              <a:path w="736600" h="1473200">
                <a:moveTo>
                  <a:pt x="736600" y="749300"/>
                </a:moveTo>
                <a:lnTo>
                  <a:pt x="711200" y="749300"/>
                </a:lnTo>
                <a:lnTo>
                  <a:pt x="711200" y="762000"/>
                </a:lnTo>
                <a:lnTo>
                  <a:pt x="730461" y="762000"/>
                </a:lnTo>
                <a:lnTo>
                  <a:pt x="736600" y="749300"/>
                </a:lnTo>
                <a:close/>
              </a:path>
              <a:path w="736600" h="1473200">
                <a:moveTo>
                  <a:pt x="31638" y="749300"/>
                </a:moveTo>
                <a:lnTo>
                  <a:pt x="25400" y="749300"/>
                </a:lnTo>
                <a:lnTo>
                  <a:pt x="28519" y="755650"/>
                </a:lnTo>
                <a:lnTo>
                  <a:pt x="31638" y="749300"/>
                </a:lnTo>
                <a:close/>
              </a:path>
              <a:path w="736600" h="1473200">
                <a:moveTo>
                  <a:pt x="387027" y="38100"/>
                </a:moveTo>
                <a:lnTo>
                  <a:pt x="381000" y="38100"/>
                </a:lnTo>
                <a:lnTo>
                  <a:pt x="368300" y="63953"/>
                </a:lnTo>
                <a:lnTo>
                  <a:pt x="708080" y="755650"/>
                </a:lnTo>
                <a:lnTo>
                  <a:pt x="711200" y="749300"/>
                </a:lnTo>
                <a:lnTo>
                  <a:pt x="736600" y="749300"/>
                </a:lnTo>
                <a:lnTo>
                  <a:pt x="387027" y="38100"/>
                </a:lnTo>
                <a:close/>
              </a:path>
              <a:path w="736600" h="1473200">
                <a:moveTo>
                  <a:pt x="381000" y="38100"/>
                </a:moveTo>
                <a:lnTo>
                  <a:pt x="355600" y="38100"/>
                </a:lnTo>
                <a:lnTo>
                  <a:pt x="368300" y="63953"/>
                </a:lnTo>
                <a:lnTo>
                  <a:pt x="381000" y="38100"/>
                </a:lnTo>
                <a:close/>
              </a:path>
            </a:pathLst>
          </a:custGeom>
          <a:solidFill>
            <a:srgbClr val="B2B2B2">
              <a:alpha val="100000"/>
            </a:srgbClr>
          </a:solidFill>
          <a:ln w="9525">
            <a:noFill/>
          </a:ln>
        </p:spPr>
        <p:txBody>
          <a:bodyPr/>
          <a:p>
            <a:endParaRPr lang="en-US"/>
          </a:p>
        </p:txBody>
      </p:sp>
      <p:sp>
        <p:nvSpPr>
          <p:cNvPr id="66622" name="object 170"/>
          <p:cNvSpPr/>
          <p:nvPr/>
        </p:nvSpPr>
        <p:spPr>
          <a:xfrm>
            <a:off x="2563813" y="2286000"/>
            <a:ext cx="311150" cy="358775"/>
          </a:xfrm>
          <a:prstGeom prst="rect">
            <a:avLst/>
          </a:prstGeom>
          <a:blipFill rotWithShape="1">
            <a:blip r:embed="rId11"/>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623" name="object 171"/>
          <p:cNvSpPr/>
          <p:nvPr/>
        </p:nvSpPr>
        <p:spPr>
          <a:xfrm>
            <a:off x="2563813" y="2286000"/>
            <a:ext cx="311150" cy="369888"/>
          </a:xfrm>
          <a:custGeom>
            <a:avLst/>
            <a:gdLst/>
            <a:ahLst/>
            <a:cxnLst>
              <a:cxn ang="0">
                <a:pos x="74" y="0"/>
              </a:cxn>
              <a:cxn ang="0">
                <a:pos x="0" y="17"/>
              </a:cxn>
              <a:cxn ang="0">
                <a:pos x="0" y="560"/>
              </a:cxn>
              <a:cxn ang="0">
                <a:pos x="1988" y="560"/>
              </a:cxn>
              <a:cxn ang="0">
                <a:pos x="1988" y="541"/>
              </a:cxn>
              <a:cxn ang="0">
                <a:pos x="74" y="541"/>
              </a:cxn>
              <a:cxn ang="0">
                <a:pos x="74" y="0"/>
              </a:cxn>
              <a:cxn ang="0">
                <a:pos x="1916" y="0"/>
              </a:cxn>
              <a:cxn ang="0">
                <a:pos x="1916" y="541"/>
              </a:cxn>
              <a:cxn ang="0">
                <a:pos x="1988" y="541"/>
              </a:cxn>
              <a:cxn ang="0">
                <a:pos x="1988" y="17"/>
              </a:cxn>
              <a:cxn ang="0">
                <a:pos x="1916" y="0"/>
              </a:cxn>
              <a:cxn ang="0">
                <a:pos x="74" y="0"/>
              </a:cxn>
              <a:cxn ang="0">
                <a:pos x="0" y="0"/>
              </a:cxn>
              <a:cxn ang="0">
                <a:pos x="0" y="17"/>
              </a:cxn>
              <a:cxn ang="0">
                <a:pos x="74" y="0"/>
              </a:cxn>
              <a:cxn ang="0">
                <a:pos x="1916" y="0"/>
              </a:cxn>
              <a:cxn ang="0">
                <a:pos x="74" y="0"/>
              </a:cxn>
              <a:cxn ang="0">
                <a:pos x="74" y="17"/>
              </a:cxn>
              <a:cxn ang="0">
                <a:pos x="1916" y="17"/>
              </a:cxn>
              <a:cxn ang="0">
                <a:pos x="1916" y="0"/>
              </a:cxn>
              <a:cxn ang="0">
                <a:pos x="1988" y="0"/>
              </a:cxn>
              <a:cxn ang="0">
                <a:pos x="1916" y="0"/>
              </a:cxn>
              <a:cxn ang="0">
                <a:pos x="1988" y="17"/>
              </a:cxn>
              <a:cxn ang="0">
                <a:pos x="1988" y="0"/>
              </a:cxn>
            </a:cxnLst>
            <a:pathLst>
              <a:path w="342900" h="419100">
                <a:moveTo>
                  <a:pt x="12700" y="0"/>
                </a:moveTo>
                <a:lnTo>
                  <a:pt x="0" y="12700"/>
                </a:lnTo>
                <a:lnTo>
                  <a:pt x="0" y="419100"/>
                </a:lnTo>
                <a:lnTo>
                  <a:pt x="342900" y="419100"/>
                </a:lnTo>
                <a:lnTo>
                  <a:pt x="342900" y="406400"/>
                </a:lnTo>
                <a:lnTo>
                  <a:pt x="12700" y="406400"/>
                </a:lnTo>
                <a:lnTo>
                  <a:pt x="12700" y="0"/>
                </a:lnTo>
                <a:close/>
              </a:path>
              <a:path w="342900" h="419100">
                <a:moveTo>
                  <a:pt x="330200" y="0"/>
                </a:moveTo>
                <a:lnTo>
                  <a:pt x="330200" y="406400"/>
                </a:lnTo>
                <a:lnTo>
                  <a:pt x="342900" y="406400"/>
                </a:lnTo>
                <a:lnTo>
                  <a:pt x="342900" y="12700"/>
                </a:lnTo>
                <a:lnTo>
                  <a:pt x="330200" y="0"/>
                </a:lnTo>
                <a:close/>
              </a:path>
              <a:path w="342900" h="419100">
                <a:moveTo>
                  <a:pt x="12700" y="0"/>
                </a:moveTo>
                <a:lnTo>
                  <a:pt x="0" y="0"/>
                </a:lnTo>
                <a:lnTo>
                  <a:pt x="0" y="12700"/>
                </a:lnTo>
                <a:lnTo>
                  <a:pt x="12700" y="0"/>
                </a:lnTo>
                <a:close/>
              </a:path>
              <a:path w="342900" h="419100">
                <a:moveTo>
                  <a:pt x="330200" y="0"/>
                </a:moveTo>
                <a:lnTo>
                  <a:pt x="12700" y="0"/>
                </a:lnTo>
                <a:lnTo>
                  <a:pt x="12700" y="12700"/>
                </a:lnTo>
                <a:lnTo>
                  <a:pt x="330200" y="12700"/>
                </a:lnTo>
                <a:lnTo>
                  <a:pt x="330200" y="0"/>
                </a:lnTo>
                <a:close/>
              </a:path>
              <a:path w="342900" h="419100">
                <a:moveTo>
                  <a:pt x="342900" y="0"/>
                </a:moveTo>
                <a:lnTo>
                  <a:pt x="330200" y="0"/>
                </a:lnTo>
                <a:lnTo>
                  <a:pt x="342900" y="12700"/>
                </a:lnTo>
                <a:lnTo>
                  <a:pt x="342900" y="0"/>
                </a:lnTo>
                <a:close/>
              </a:path>
            </a:pathLst>
          </a:custGeom>
          <a:solidFill>
            <a:srgbClr val="B2B2B2">
              <a:alpha val="100000"/>
            </a:srgbClr>
          </a:solidFill>
          <a:ln w="9525">
            <a:noFill/>
          </a:ln>
        </p:spPr>
        <p:txBody>
          <a:bodyPr/>
          <a:p>
            <a:endParaRPr lang="en-US"/>
          </a:p>
        </p:txBody>
      </p:sp>
      <p:sp>
        <p:nvSpPr>
          <p:cNvPr id="172" name="object 172"/>
          <p:cNvSpPr txBox="1"/>
          <p:nvPr/>
        </p:nvSpPr>
        <p:spPr>
          <a:xfrm>
            <a:off x="2547938" y="2166938"/>
            <a:ext cx="152400" cy="292100"/>
          </a:xfrm>
          <a:prstGeom prst="rect">
            <a:avLst/>
          </a:prstGeom>
        </p:spPr>
        <p:txBody>
          <a:bodyPr lIns="0" tIns="11397" rIns="0" bIns="0">
            <a:spAutoFit/>
          </a:bodyPr>
          <a:lstStyle/>
          <a:p>
            <a:pPr marL="11430" marR="0" defTabSz="914400" eaLnBrk="1" hangingPunct="1">
              <a:spcBef>
                <a:spcPts val="90"/>
              </a:spcBef>
              <a:buClrTx/>
              <a:buSzTx/>
              <a:buFontTx/>
              <a:buNone/>
              <a:defRPr/>
            </a:pPr>
            <a:r>
              <a:rPr kumimoji="0" b="1" kern="1200" cap="none" spc="-4" normalizeH="0" baseline="0" noProof="0" dirty="0">
                <a:latin typeface="Arial" panose="020B0604020202020204"/>
                <a:ea typeface="+mn-ea"/>
                <a:cs typeface="Arial" panose="020B0604020202020204"/>
              </a:rPr>
              <a:t>2</a:t>
            </a:r>
            <a:endParaRPr kumimoji="0" kern="1200" cap="none" spc="0" normalizeH="0" baseline="0" noProof="0" dirty="0">
              <a:latin typeface="Arial" panose="020B0604020202020204"/>
              <a:ea typeface="+mn-ea"/>
              <a:cs typeface="Arial" panose="020B0604020202020204"/>
            </a:endParaRPr>
          </a:p>
        </p:txBody>
      </p:sp>
      <p:sp>
        <p:nvSpPr>
          <p:cNvPr id="66625" name="object 173"/>
          <p:cNvSpPr/>
          <p:nvPr/>
        </p:nvSpPr>
        <p:spPr>
          <a:xfrm>
            <a:off x="2840038" y="3092450"/>
            <a:ext cx="311150" cy="358775"/>
          </a:xfrm>
          <a:prstGeom prst="rect">
            <a:avLst/>
          </a:prstGeom>
          <a:blipFill rotWithShape="1">
            <a:blip r:embed="rId11"/>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626" name="object 174"/>
          <p:cNvSpPr/>
          <p:nvPr/>
        </p:nvSpPr>
        <p:spPr>
          <a:xfrm>
            <a:off x="2840038" y="3092450"/>
            <a:ext cx="311150" cy="369888"/>
          </a:xfrm>
          <a:custGeom>
            <a:avLst/>
            <a:gdLst/>
            <a:ahLst/>
            <a:cxnLst>
              <a:cxn ang="0">
                <a:pos x="74" y="0"/>
              </a:cxn>
              <a:cxn ang="0">
                <a:pos x="0" y="17"/>
              </a:cxn>
              <a:cxn ang="0">
                <a:pos x="0" y="560"/>
              </a:cxn>
              <a:cxn ang="0">
                <a:pos x="1988" y="560"/>
              </a:cxn>
              <a:cxn ang="0">
                <a:pos x="1988" y="541"/>
              </a:cxn>
              <a:cxn ang="0">
                <a:pos x="74" y="541"/>
              </a:cxn>
              <a:cxn ang="0">
                <a:pos x="74" y="0"/>
              </a:cxn>
              <a:cxn ang="0">
                <a:pos x="1916" y="0"/>
              </a:cxn>
              <a:cxn ang="0">
                <a:pos x="1916" y="541"/>
              </a:cxn>
              <a:cxn ang="0">
                <a:pos x="1988" y="541"/>
              </a:cxn>
              <a:cxn ang="0">
                <a:pos x="1988" y="17"/>
              </a:cxn>
              <a:cxn ang="0">
                <a:pos x="1916" y="0"/>
              </a:cxn>
              <a:cxn ang="0">
                <a:pos x="74" y="0"/>
              </a:cxn>
              <a:cxn ang="0">
                <a:pos x="0" y="0"/>
              </a:cxn>
              <a:cxn ang="0">
                <a:pos x="0" y="17"/>
              </a:cxn>
              <a:cxn ang="0">
                <a:pos x="74" y="0"/>
              </a:cxn>
              <a:cxn ang="0">
                <a:pos x="1916" y="0"/>
              </a:cxn>
              <a:cxn ang="0">
                <a:pos x="74" y="0"/>
              </a:cxn>
              <a:cxn ang="0">
                <a:pos x="74" y="17"/>
              </a:cxn>
              <a:cxn ang="0">
                <a:pos x="1916" y="17"/>
              </a:cxn>
              <a:cxn ang="0">
                <a:pos x="1916" y="0"/>
              </a:cxn>
              <a:cxn ang="0">
                <a:pos x="1988" y="0"/>
              </a:cxn>
              <a:cxn ang="0">
                <a:pos x="1916" y="0"/>
              </a:cxn>
              <a:cxn ang="0">
                <a:pos x="1988" y="17"/>
              </a:cxn>
              <a:cxn ang="0">
                <a:pos x="1988" y="0"/>
              </a:cxn>
            </a:cxnLst>
            <a:pathLst>
              <a:path w="342900" h="419100">
                <a:moveTo>
                  <a:pt x="12700" y="0"/>
                </a:moveTo>
                <a:lnTo>
                  <a:pt x="0" y="12700"/>
                </a:lnTo>
                <a:lnTo>
                  <a:pt x="0" y="419100"/>
                </a:lnTo>
                <a:lnTo>
                  <a:pt x="342900" y="419100"/>
                </a:lnTo>
                <a:lnTo>
                  <a:pt x="342900" y="406400"/>
                </a:lnTo>
                <a:lnTo>
                  <a:pt x="12700" y="406400"/>
                </a:lnTo>
                <a:lnTo>
                  <a:pt x="12700" y="0"/>
                </a:lnTo>
                <a:close/>
              </a:path>
              <a:path w="342900" h="419100">
                <a:moveTo>
                  <a:pt x="330200" y="0"/>
                </a:moveTo>
                <a:lnTo>
                  <a:pt x="330200" y="406400"/>
                </a:lnTo>
                <a:lnTo>
                  <a:pt x="342900" y="406400"/>
                </a:lnTo>
                <a:lnTo>
                  <a:pt x="342900" y="12700"/>
                </a:lnTo>
                <a:lnTo>
                  <a:pt x="330200" y="0"/>
                </a:lnTo>
                <a:close/>
              </a:path>
              <a:path w="342900" h="419100">
                <a:moveTo>
                  <a:pt x="12700" y="0"/>
                </a:moveTo>
                <a:lnTo>
                  <a:pt x="0" y="0"/>
                </a:lnTo>
                <a:lnTo>
                  <a:pt x="0" y="12700"/>
                </a:lnTo>
                <a:lnTo>
                  <a:pt x="12700" y="0"/>
                </a:lnTo>
                <a:close/>
              </a:path>
              <a:path w="342900" h="419100">
                <a:moveTo>
                  <a:pt x="330200" y="0"/>
                </a:moveTo>
                <a:lnTo>
                  <a:pt x="12700" y="0"/>
                </a:lnTo>
                <a:lnTo>
                  <a:pt x="12700" y="12700"/>
                </a:lnTo>
                <a:lnTo>
                  <a:pt x="330200" y="12700"/>
                </a:lnTo>
                <a:lnTo>
                  <a:pt x="330200" y="0"/>
                </a:lnTo>
                <a:close/>
              </a:path>
              <a:path w="342900" h="419100">
                <a:moveTo>
                  <a:pt x="342900" y="0"/>
                </a:moveTo>
                <a:lnTo>
                  <a:pt x="330200" y="0"/>
                </a:lnTo>
                <a:lnTo>
                  <a:pt x="342900" y="12700"/>
                </a:lnTo>
                <a:lnTo>
                  <a:pt x="342900" y="0"/>
                </a:lnTo>
                <a:close/>
              </a:path>
            </a:pathLst>
          </a:custGeom>
          <a:solidFill>
            <a:srgbClr val="B2B2B2">
              <a:alpha val="100000"/>
            </a:srgbClr>
          </a:solidFill>
          <a:ln w="9525">
            <a:noFill/>
          </a:ln>
        </p:spPr>
        <p:txBody>
          <a:bodyPr/>
          <a:p>
            <a:endParaRPr lang="en-US"/>
          </a:p>
        </p:txBody>
      </p:sp>
      <p:sp>
        <p:nvSpPr>
          <p:cNvPr id="175" name="object 175"/>
          <p:cNvSpPr txBox="1"/>
          <p:nvPr/>
        </p:nvSpPr>
        <p:spPr>
          <a:xfrm>
            <a:off x="2852738" y="2974975"/>
            <a:ext cx="150813" cy="292100"/>
          </a:xfrm>
          <a:prstGeom prst="rect">
            <a:avLst/>
          </a:prstGeom>
        </p:spPr>
        <p:txBody>
          <a:bodyPr lIns="0" tIns="11397" rIns="0" bIns="0">
            <a:spAutoFit/>
          </a:bodyPr>
          <a:lstStyle/>
          <a:p>
            <a:pPr marL="11430" marR="0" defTabSz="914400" eaLnBrk="1" hangingPunct="1">
              <a:spcBef>
                <a:spcPts val="90"/>
              </a:spcBef>
              <a:buClrTx/>
              <a:buSzTx/>
              <a:buFontTx/>
              <a:buNone/>
              <a:defRPr/>
            </a:pPr>
            <a:r>
              <a:rPr kumimoji="0" b="1" kern="1200" cap="none" spc="-4" normalizeH="0" baseline="0" noProof="0" dirty="0">
                <a:latin typeface="Arial" panose="020B0604020202020204"/>
                <a:ea typeface="+mn-ea"/>
                <a:cs typeface="Arial" panose="020B0604020202020204"/>
              </a:rPr>
              <a:t>3</a:t>
            </a:r>
            <a:endParaRPr kumimoji="0" kern="1200" cap="none" spc="0" normalizeH="0" baseline="0" noProof="0" dirty="0">
              <a:latin typeface="Arial" panose="020B0604020202020204"/>
              <a:ea typeface="+mn-ea"/>
              <a:cs typeface="Arial" panose="020B0604020202020204"/>
            </a:endParaRPr>
          </a:p>
        </p:txBody>
      </p:sp>
      <p:sp>
        <p:nvSpPr>
          <p:cNvPr id="66628" name="object 176"/>
          <p:cNvSpPr/>
          <p:nvPr/>
        </p:nvSpPr>
        <p:spPr>
          <a:xfrm>
            <a:off x="3186113" y="3898900"/>
            <a:ext cx="404812" cy="358775"/>
          </a:xfrm>
          <a:prstGeom prst="rect">
            <a:avLst/>
          </a:prstGeom>
          <a:blipFill rotWithShape="1">
            <a:blip r:embed="rId12"/>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629" name="object 177"/>
          <p:cNvSpPr/>
          <p:nvPr/>
        </p:nvSpPr>
        <p:spPr>
          <a:xfrm>
            <a:off x="3186113" y="3898900"/>
            <a:ext cx="404812" cy="369888"/>
          </a:xfrm>
          <a:custGeom>
            <a:avLst/>
            <a:gdLst/>
            <a:ahLst/>
            <a:cxnLst>
              <a:cxn ang="0">
                <a:pos x="88" y="0"/>
              </a:cxn>
              <a:cxn ang="0">
                <a:pos x="0" y="17"/>
              </a:cxn>
              <a:cxn ang="0">
                <a:pos x="0" y="560"/>
              </a:cxn>
              <a:cxn ang="0">
                <a:pos x="3126" y="560"/>
              </a:cxn>
              <a:cxn ang="0">
                <a:pos x="3126" y="541"/>
              </a:cxn>
              <a:cxn ang="0">
                <a:pos x="88" y="541"/>
              </a:cxn>
              <a:cxn ang="0">
                <a:pos x="88" y="0"/>
              </a:cxn>
              <a:cxn ang="0">
                <a:pos x="3038" y="0"/>
              </a:cxn>
              <a:cxn ang="0">
                <a:pos x="3038" y="541"/>
              </a:cxn>
              <a:cxn ang="0">
                <a:pos x="3126" y="541"/>
              </a:cxn>
              <a:cxn ang="0">
                <a:pos x="3126" y="17"/>
              </a:cxn>
              <a:cxn ang="0">
                <a:pos x="3038" y="0"/>
              </a:cxn>
              <a:cxn ang="0">
                <a:pos x="88" y="0"/>
              </a:cxn>
              <a:cxn ang="0">
                <a:pos x="0" y="0"/>
              </a:cxn>
              <a:cxn ang="0">
                <a:pos x="0" y="17"/>
              </a:cxn>
              <a:cxn ang="0">
                <a:pos x="88" y="0"/>
              </a:cxn>
              <a:cxn ang="0">
                <a:pos x="3038" y="0"/>
              </a:cxn>
              <a:cxn ang="0">
                <a:pos x="88" y="0"/>
              </a:cxn>
              <a:cxn ang="0">
                <a:pos x="88" y="17"/>
              </a:cxn>
              <a:cxn ang="0">
                <a:pos x="3038" y="17"/>
              </a:cxn>
              <a:cxn ang="0">
                <a:pos x="3038" y="0"/>
              </a:cxn>
              <a:cxn ang="0">
                <a:pos x="3126" y="0"/>
              </a:cxn>
              <a:cxn ang="0">
                <a:pos x="3038" y="0"/>
              </a:cxn>
              <a:cxn ang="0">
                <a:pos x="3126" y="17"/>
              </a:cxn>
              <a:cxn ang="0">
                <a:pos x="3126" y="0"/>
              </a:cxn>
            </a:cxnLst>
            <a:pathLst>
              <a:path w="444500" h="419100">
                <a:moveTo>
                  <a:pt x="12700" y="0"/>
                </a:moveTo>
                <a:lnTo>
                  <a:pt x="0" y="12700"/>
                </a:lnTo>
                <a:lnTo>
                  <a:pt x="0" y="419100"/>
                </a:lnTo>
                <a:lnTo>
                  <a:pt x="444500" y="419100"/>
                </a:lnTo>
                <a:lnTo>
                  <a:pt x="444500" y="406400"/>
                </a:lnTo>
                <a:lnTo>
                  <a:pt x="12700" y="406400"/>
                </a:lnTo>
                <a:lnTo>
                  <a:pt x="12700" y="0"/>
                </a:lnTo>
                <a:close/>
              </a:path>
              <a:path w="444500" h="419100">
                <a:moveTo>
                  <a:pt x="431800" y="0"/>
                </a:moveTo>
                <a:lnTo>
                  <a:pt x="431800" y="406400"/>
                </a:lnTo>
                <a:lnTo>
                  <a:pt x="444500" y="406400"/>
                </a:lnTo>
                <a:lnTo>
                  <a:pt x="444500" y="12700"/>
                </a:lnTo>
                <a:lnTo>
                  <a:pt x="431800" y="0"/>
                </a:lnTo>
                <a:close/>
              </a:path>
              <a:path w="444500" h="419100">
                <a:moveTo>
                  <a:pt x="12700" y="0"/>
                </a:moveTo>
                <a:lnTo>
                  <a:pt x="0" y="0"/>
                </a:lnTo>
                <a:lnTo>
                  <a:pt x="0" y="12700"/>
                </a:lnTo>
                <a:lnTo>
                  <a:pt x="12700" y="0"/>
                </a:lnTo>
                <a:close/>
              </a:path>
              <a:path w="444500" h="419100">
                <a:moveTo>
                  <a:pt x="431800" y="0"/>
                </a:moveTo>
                <a:lnTo>
                  <a:pt x="12700" y="0"/>
                </a:lnTo>
                <a:lnTo>
                  <a:pt x="12700" y="12700"/>
                </a:lnTo>
                <a:lnTo>
                  <a:pt x="431800" y="12700"/>
                </a:lnTo>
                <a:lnTo>
                  <a:pt x="431800" y="0"/>
                </a:lnTo>
                <a:close/>
              </a:path>
              <a:path w="444500" h="419100">
                <a:moveTo>
                  <a:pt x="444500" y="0"/>
                </a:moveTo>
                <a:lnTo>
                  <a:pt x="431800" y="0"/>
                </a:lnTo>
                <a:lnTo>
                  <a:pt x="444500" y="12700"/>
                </a:lnTo>
                <a:lnTo>
                  <a:pt x="444500" y="0"/>
                </a:lnTo>
                <a:close/>
              </a:path>
            </a:pathLst>
          </a:custGeom>
          <a:solidFill>
            <a:srgbClr val="B2B2B2">
              <a:alpha val="100000"/>
            </a:srgbClr>
          </a:solidFill>
          <a:ln w="9525">
            <a:noFill/>
          </a:ln>
        </p:spPr>
        <p:txBody>
          <a:bodyPr/>
          <a:p>
            <a:endParaRPr lang="en-US"/>
          </a:p>
        </p:txBody>
      </p:sp>
      <p:sp>
        <p:nvSpPr>
          <p:cNvPr id="178" name="object 178"/>
          <p:cNvSpPr txBox="1"/>
          <p:nvPr/>
        </p:nvSpPr>
        <p:spPr>
          <a:xfrm>
            <a:off x="3232150" y="3784600"/>
            <a:ext cx="152400" cy="290513"/>
          </a:xfrm>
          <a:prstGeom prst="rect">
            <a:avLst/>
          </a:prstGeom>
        </p:spPr>
        <p:txBody>
          <a:bodyPr lIns="0" tIns="11397" rIns="0" bIns="0">
            <a:spAutoFit/>
          </a:bodyPr>
          <a:lstStyle/>
          <a:p>
            <a:pPr marL="11430" marR="0" defTabSz="914400" eaLnBrk="1" hangingPunct="1">
              <a:spcBef>
                <a:spcPts val="90"/>
              </a:spcBef>
              <a:buClrTx/>
              <a:buSzTx/>
              <a:buFontTx/>
              <a:buNone/>
              <a:defRPr/>
            </a:pPr>
            <a:r>
              <a:rPr kumimoji="0" b="1" kern="1200" cap="none" spc="-4" normalizeH="0" baseline="0" noProof="0" dirty="0">
                <a:latin typeface="Arial" panose="020B0604020202020204"/>
                <a:ea typeface="+mn-ea"/>
                <a:cs typeface="Arial" panose="020B0604020202020204"/>
              </a:rPr>
              <a:t>4</a:t>
            </a:r>
            <a:endParaRPr kumimoji="0" kern="1200" cap="none" spc="0" normalizeH="0" baseline="0" noProof="0" dirty="0">
              <a:latin typeface="Arial" panose="020B0604020202020204"/>
              <a:ea typeface="+mn-ea"/>
              <a:cs typeface="Arial" panose="020B0604020202020204"/>
            </a:endParaRPr>
          </a:p>
        </p:txBody>
      </p:sp>
      <p:sp>
        <p:nvSpPr>
          <p:cNvPr id="66631" name="object 179"/>
          <p:cNvSpPr/>
          <p:nvPr/>
        </p:nvSpPr>
        <p:spPr>
          <a:xfrm>
            <a:off x="3394075" y="4840288"/>
            <a:ext cx="312738" cy="358775"/>
          </a:xfrm>
          <a:prstGeom prst="rect">
            <a:avLst/>
          </a:prstGeom>
          <a:blipFill rotWithShape="1">
            <a:blip r:embed="rId11"/>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632" name="object 180"/>
          <p:cNvSpPr/>
          <p:nvPr/>
        </p:nvSpPr>
        <p:spPr>
          <a:xfrm>
            <a:off x="3394075" y="4840288"/>
            <a:ext cx="312738" cy="369887"/>
          </a:xfrm>
          <a:custGeom>
            <a:avLst/>
            <a:gdLst/>
            <a:ahLst/>
            <a:cxnLst>
              <a:cxn ang="0">
                <a:pos x="97" y="0"/>
              </a:cxn>
              <a:cxn ang="0">
                <a:pos x="0" y="17"/>
              </a:cxn>
              <a:cxn ang="0">
                <a:pos x="0" y="560"/>
              </a:cxn>
              <a:cxn ang="0">
                <a:pos x="2606" y="560"/>
              </a:cxn>
              <a:cxn ang="0">
                <a:pos x="2606" y="541"/>
              </a:cxn>
              <a:cxn ang="0">
                <a:pos x="97" y="541"/>
              </a:cxn>
              <a:cxn ang="0">
                <a:pos x="97" y="0"/>
              </a:cxn>
              <a:cxn ang="0">
                <a:pos x="2509" y="0"/>
              </a:cxn>
              <a:cxn ang="0">
                <a:pos x="2509" y="541"/>
              </a:cxn>
              <a:cxn ang="0">
                <a:pos x="2606" y="541"/>
              </a:cxn>
              <a:cxn ang="0">
                <a:pos x="2606" y="17"/>
              </a:cxn>
              <a:cxn ang="0">
                <a:pos x="2509" y="0"/>
              </a:cxn>
              <a:cxn ang="0">
                <a:pos x="97" y="0"/>
              </a:cxn>
              <a:cxn ang="0">
                <a:pos x="0" y="0"/>
              </a:cxn>
              <a:cxn ang="0">
                <a:pos x="0" y="17"/>
              </a:cxn>
              <a:cxn ang="0">
                <a:pos x="97" y="0"/>
              </a:cxn>
              <a:cxn ang="0">
                <a:pos x="2509" y="0"/>
              </a:cxn>
              <a:cxn ang="0">
                <a:pos x="97" y="0"/>
              </a:cxn>
              <a:cxn ang="0">
                <a:pos x="97" y="17"/>
              </a:cxn>
              <a:cxn ang="0">
                <a:pos x="2509" y="17"/>
              </a:cxn>
              <a:cxn ang="0">
                <a:pos x="2509" y="0"/>
              </a:cxn>
              <a:cxn ang="0">
                <a:pos x="2606" y="0"/>
              </a:cxn>
              <a:cxn ang="0">
                <a:pos x="2509" y="0"/>
              </a:cxn>
              <a:cxn ang="0">
                <a:pos x="2606" y="17"/>
              </a:cxn>
              <a:cxn ang="0">
                <a:pos x="2606" y="0"/>
              </a:cxn>
            </a:cxnLst>
            <a:pathLst>
              <a:path w="342900" h="419100">
                <a:moveTo>
                  <a:pt x="12700" y="0"/>
                </a:moveTo>
                <a:lnTo>
                  <a:pt x="0" y="12700"/>
                </a:lnTo>
                <a:lnTo>
                  <a:pt x="0" y="419100"/>
                </a:lnTo>
                <a:lnTo>
                  <a:pt x="342900" y="419100"/>
                </a:lnTo>
                <a:lnTo>
                  <a:pt x="342900" y="406400"/>
                </a:lnTo>
                <a:lnTo>
                  <a:pt x="12700" y="406400"/>
                </a:lnTo>
                <a:lnTo>
                  <a:pt x="12700" y="0"/>
                </a:lnTo>
                <a:close/>
              </a:path>
              <a:path w="342900" h="419100">
                <a:moveTo>
                  <a:pt x="330200" y="0"/>
                </a:moveTo>
                <a:lnTo>
                  <a:pt x="330200" y="406400"/>
                </a:lnTo>
                <a:lnTo>
                  <a:pt x="342900" y="406400"/>
                </a:lnTo>
                <a:lnTo>
                  <a:pt x="342900" y="12700"/>
                </a:lnTo>
                <a:lnTo>
                  <a:pt x="330200" y="0"/>
                </a:lnTo>
                <a:close/>
              </a:path>
              <a:path w="342900" h="419100">
                <a:moveTo>
                  <a:pt x="12700" y="0"/>
                </a:moveTo>
                <a:lnTo>
                  <a:pt x="0" y="0"/>
                </a:lnTo>
                <a:lnTo>
                  <a:pt x="0" y="12700"/>
                </a:lnTo>
                <a:lnTo>
                  <a:pt x="12700" y="0"/>
                </a:lnTo>
                <a:close/>
              </a:path>
              <a:path w="342900" h="419100">
                <a:moveTo>
                  <a:pt x="330200" y="0"/>
                </a:moveTo>
                <a:lnTo>
                  <a:pt x="12700" y="0"/>
                </a:lnTo>
                <a:lnTo>
                  <a:pt x="12700" y="12700"/>
                </a:lnTo>
                <a:lnTo>
                  <a:pt x="330200" y="12700"/>
                </a:lnTo>
                <a:lnTo>
                  <a:pt x="330200" y="0"/>
                </a:lnTo>
                <a:close/>
              </a:path>
              <a:path w="342900" h="419100">
                <a:moveTo>
                  <a:pt x="342900" y="0"/>
                </a:moveTo>
                <a:lnTo>
                  <a:pt x="330200" y="0"/>
                </a:lnTo>
                <a:lnTo>
                  <a:pt x="342900" y="12700"/>
                </a:lnTo>
                <a:lnTo>
                  <a:pt x="342900" y="0"/>
                </a:lnTo>
                <a:close/>
              </a:path>
            </a:pathLst>
          </a:custGeom>
          <a:solidFill>
            <a:srgbClr val="B2B2B2">
              <a:alpha val="100000"/>
            </a:srgbClr>
          </a:solidFill>
          <a:ln w="9525">
            <a:noFill/>
          </a:ln>
        </p:spPr>
        <p:txBody>
          <a:bodyPr/>
          <a:p>
            <a:endParaRPr lang="en-US"/>
          </a:p>
        </p:txBody>
      </p:sp>
      <p:sp>
        <p:nvSpPr>
          <p:cNvPr id="181" name="object 181"/>
          <p:cNvSpPr txBox="1"/>
          <p:nvPr/>
        </p:nvSpPr>
        <p:spPr>
          <a:xfrm>
            <a:off x="3408363" y="4724400"/>
            <a:ext cx="150813" cy="290513"/>
          </a:xfrm>
          <a:prstGeom prst="rect">
            <a:avLst/>
          </a:prstGeom>
        </p:spPr>
        <p:txBody>
          <a:bodyPr lIns="0" tIns="11397" rIns="0" bIns="0">
            <a:spAutoFit/>
          </a:bodyPr>
          <a:lstStyle/>
          <a:p>
            <a:pPr marL="11430" marR="0" defTabSz="914400" eaLnBrk="1" hangingPunct="1">
              <a:spcBef>
                <a:spcPts val="90"/>
              </a:spcBef>
              <a:buClrTx/>
              <a:buSzTx/>
              <a:buFontTx/>
              <a:buNone/>
              <a:defRPr/>
            </a:pPr>
            <a:r>
              <a:rPr kumimoji="0" b="1" kern="1200" cap="none" spc="-4" normalizeH="0" baseline="0" noProof="0" dirty="0">
                <a:latin typeface="Arial" panose="020B0604020202020204"/>
                <a:ea typeface="+mn-ea"/>
                <a:cs typeface="Arial" panose="020B0604020202020204"/>
              </a:rPr>
              <a:t>5</a:t>
            </a:r>
            <a:endParaRPr kumimoji="0" kern="1200" cap="none" spc="0" normalizeH="0" baseline="0" noProof="0" dirty="0">
              <a:latin typeface="Arial" panose="020B0604020202020204"/>
              <a:ea typeface="+mn-ea"/>
              <a:cs typeface="Arial" panose="020B0604020202020204"/>
            </a:endParaRPr>
          </a:p>
        </p:txBody>
      </p:sp>
      <p:sp>
        <p:nvSpPr>
          <p:cNvPr id="66634" name="object 182"/>
          <p:cNvSpPr/>
          <p:nvPr/>
        </p:nvSpPr>
        <p:spPr>
          <a:xfrm>
            <a:off x="3463925" y="5648325"/>
            <a:ext cx="311150" cy="358775"/>
          </a:xfrm>
          <a:prstGeom prst="rect">
            <a:avLst/>
          </a:prstGeom>
          <a:blipFill rotWithShape="1">
            <a:blip r:embed="rId11"/>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6635" name="object 183"/>
          <p:cNvSpPr/>
          <p:nvPr/>
        </p:nvSpPr>
        <p:spPr>
          <a:xfrm>
            <a:off x="3463925" y="5648325"/>
            <a:ext cx="311150" cy="369888"/>
          </a:xfrm>
          <a:custGeom>
            <a:avLst/>
            <a:gdLst/>
            <a:ahLst/>
            <a:cxnLst>
              <a:cxn ang="0">
                <a:pos x="74" y="0"/>
              </a:cxn>
              <a:cxn ang="0">
                <a:pos x="0" y="17"/>
              </a:cxn>
              <a:cxn ang="0">
                <a:pos x="0" y="560"/>
              </a:cxn>
              <a:cxn ang="0">
                <a:pos x="1988" y="560"/>
              </a:cxn>
              <a:cxn ang="0">
                <a:pos x="1988" y="541"/>
              </a:cxn>
              <a:cxn ang="0">
                <a:pos x="74" y="541"/>
              </a:cxn>
              <a:cxn ang="0">
                <a:pos x="74" y="0"/>
              </a:cxn>
              <a:cxn ang="0">
                <a:pos x="1916" y="0"/>
              </a:cxn>
              <a:cxn ang="0">
                <a:pos x="1916" y="541"/>
              </a:cxn>
              <a:cxn ang="0">
                <a:pos x="1988" y="541"/>
              </a:cxn>
              <a:cxn ang="0">
                <a:pos x="1988" y="17"/>
              </a:cxn>
              <a:cxn ang="0">
                <a:pos x="1916" y="0"/>
              </a:cxn>
              <a:cxn ang="0">
                <a:pos x="74" y="0"/>
              </a:cxn>
              <a:cxn ang="0">
                <a:pos x="0" y="0"/>
              </a:cxn>
              <a:cxn ang="0">
                <a:pos x="0" y="17"/>
              </a:cxn>
              <a:cxn ang="0">
                <a:pos x="74" y="0"/>
              </a:cxn>
              <a:cxn ang="0">
                <a:pos x="1916" y="0"/>
              </a:cxn>
              <a:cxn ang="0">
                <a:pos x="74" y="0"/>
              </a:cxn>
              <a:cxn ang="0">
                <a:pos x="74" y="17"/>
              </a:cxn>
              <a:cxn ang="0">
                <a:pos x="1916" y="17"/>
              </a:cxn>
              <a:cxn ang="0">
                <a:pos x="1916" y="0"/>
              </a:cxn>
              <a:cxn ang="0">
                <a:pos x="1988" y="0"/>
              </a:cxn>
              <a:cxn ang="0">
                <a:pos x="1916" y="0"/>
              </a:cxn>
              <a:cxn ang="0">
                <a:pos x="1988" y="17"/>
              </a:cxn>
              <a:cxn ang="0">
                <a:pos x="1988" y="0"/>
              </a:cxn>
            </a:cxnLst>
            <a:pathLst>
              <a:path w="342900" h="419100">
                <a:moveTo>
                  <a:pt x="12700" y="0"/>
                </a:moveTo>
                <a:lnTo>
                  <a:pt x="0" y="12700"/>
                </a:lnTo>
                <a:lnTo>
                  <a:pt x="0" y="419100"/>
                </a:lnTo>
                <a:lnTo>
                  <a:pt x="342900" y="419100"/>
                </a:lnTo>
                <a:lnTo>
                  <a:pt x="342900" y="406400"/>
                </a:lnTo>
                <a:lnTo>
                  <a:pt x="12700" y="406400"/>
                </a:lnTo>
                <a:lnTo>
                  <a:pt x="12700" y="0"/>
                </a:lnTo>
                <a:close/>
              </a:path>
              <a:path w="342900" h="419100">
                <a:moveTo>
                  <a:pt x="330200" y="0"/>
                </a:moveTo>
                <a:lnTo>
                  <a:pt x="330200" y="406400"/>
                </a:lnTo>
                <a:lnTo>
                  <a:pt x="342900" y="406400"/>
                </a:lnTo>
                <a:lnTo>
                  <a:pt x="342900" y="12700"/>
                </a:lnTo>
                <a:lnTo>
                  <a:pt x="330200" y="0"/>
                </a:lnTo>
                <a:close/>
              </a:path>
              <a:path w="342900" h="419100">
                <a:moveTo>
                  <a:pt x="12700" y="0"/>
                </a:moveTo>
                <a:lnTo>
                  <a:pt x="0" y="0"/>
                </a:lnTo>
                <a:lnTo>
                  <a:pt x="0" y="12700"/>
                </a:lnTo>
                <a:lnTo>
                  <a:pt x="12700" y="0"/>
                </a:lnTo>
                <a:close/>
              </a:path>
              <a:path w="342900" h="419100">
                <a:moveTo>
                  <a:pt x="330200" y="0"/>
                </a:moveTo>
                <a:lnTo>
                  <a:pt x="12700" y="0"/>
                </a:lnTo>
                <a:lnTo>
                  <a:pt x="12700" y="12700"/>
                </a:lnTo>
                <a:lnTo>
                  <a:pt x="330200" y="12700"/>
                </a:lnTo>
                <a:lnTo>
                  <a:pt x="330200" y="0"/>
                </a:lnTo>
                <a:close/>
              </a:path>
              <a:path w="342900" h="419100">
                <a:moveTo>
                  <a:pt x="342900" y="0"/>
                </a:moveTo>
                <a:lnTo>
                  <a:pt x="330200" y="0"/>
                </a:lnTo>
                <a:lnTo>
                  <a:pt x="342900" y="12700"/>
                </a:lnTo>
                <a:lnTo>
                  <a:pt x="342900" y="0"/>
                </a:lnTo>
                <a:close/>
              </a:path>
            </a:pathLst>
          </a:custGeom>
          <a:solidFill>
            <a:srgbClr val="B2B2B2">
              <a:alpha val="100000"/>
            </a:srgbClr>
          </a:solidFill>
          <a:ln w="9525">
            <a:noFill/>
          </a:ln>
        </p:spPr>
        <p:txBody>
          <a:bodyPr/>
          <a:p>
            <a:endParaRPr lang="en-US"/>
          </a:p>
        </p:txBody>
      </p:sp>
      <p:sp>
        <p:nvSpPr>
          <p:cNvPr id="66636" name="object 51"/>
          <p:cNvSpPr txBox="1"/>
          <p:nvPr/>
        </p:nvSpPr>
        <p:spPr>
          <a:xfrm>
            <a:off x="4013200" y="4760913"/>
            <a:ext cx="4649788" cy="652462"/>
          </a:xfrm>
          <a:prstGeom prst="rect">
            <a:avLst/>
          </a:prstGeom>
          <a:noFill/>
          <a:ln w="9525">
            <a:noFill/>
          </a:ln>
        </p:spPr>
        <p:txBody>
          <a:bodyPr lIns="0" tIns="1139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0" eaLnBrk="1" hangingPunct="1">
              <a:lnSpc>
                <a:spcPts val="2515"/>
              </a:lnSpc>
              <a:spcBef>
                <a:spcPts val="240"/>
              </a:spcBef>
              <a:buFontTx/>
              <a:buNone/>
            </a:pPr>
            <a:r>
              <a:rPr lang="en-US" altLang="en-US" sz="2100" b="1" i="1" dirty="0">
                <a:solidFill>
                  <a:srgbClr val="002060"/>
                </a:solidFill>
                <a:latin typeface="Times New Roman" panose="02020603050405020304" pitchFamily="18" charset="0"/>
                <a:cs typeface="Verdana" panose="020B0604030504040204" pitchFamily="34" charset="0"/>
              </a:rPr>
              <a:t>Nh</a:t>
            </a:r>
            <a:r>
              <a:rPr lang="en-US" altLang="en-US" sz="2100" b="1" i="1" dirty="0">
                <a:solidFill>
                  <a:srgbClr val="002060"/>
                </a:solidFill>
                <a:latin typeface="Times New Roman" panose="02020603050405020304" pitchFamily="18" charset="0"/>
                <a:ea typeface="Verdana" panose="020B0604030504040204" pitchFamily="34" charset="0"/>
              </a:rPr>
              <a:t>à</a:t>
            </a:r>
            <a:r>
              <a:rPr lang="en-US" altLang="en-US" sz="2100" b="1" i="1" dirty="0">
                <a:solidFill>
                  <a:srgbClr val="002060"/>
                </a:solidFill>
                <a:latin typeface="Times New Roman" panose="02020603050405020304" pitchFamily="18" charset="0"/>
                <a:cs typeface="Verdana" panose="020B0604030504040204" pitchFamily="34" charset="0"/>
              </a:rPr>
              <a:t> nước mang bản chất của  giai cấp CN, vì lợi ích nhân dân</a:t>
            </a:r>
            <a:endParaRPr lang="en-US" altLang="en-US" sz="2100" b="1" dirty="0">
              <a:solidFill>
                <a:srgbClr val="002060"/>
              </a:solidFill>
              <a:latin typeface="Times New Roman" panose="02020603050405020304" pitchFamily="18" charset="0"/>
              <a:ea typeface="Verdana" panose="020B0604030504040204" pitchFamily="34" charset="0"/>
            </a:endParaRPr>
          </a:p>
        </p:txBody>
      </p:sp>
      <p:sp>
        <p:nvSpPr>
          <p:cNvPr id="171" name="Rectangle 170"/>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73" name="Rectangle 172"/>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74" name="object 181"/>
          <p:cNvSpPr txBox="1"/>
          <p:nvPr/>
        </p:nvSpPr>
        <p:spPr>
          <a:xfrm>
            <a:off x="3490913" y="5549900"/>
            <a:ext cx="150813" cy="566738"/>
          </a:xfrm>
          <a:prstGeom prst="rect">
            <a:avLst/>
          </a:prstGeom>
        </p:spPr>
        <p:txBody>
          <a:bodyPr lIns="0" tIns="11397" rIns="0" bIns="0">
            <a:spAutoFit/>
          </a:bodyPr>
          <a:lstStyle/>
          <a:p>
            <a:pPr marL="11430" marR="0" defTabSz="914400" eaLnBrk="1" hangingPunct="1">
              <a:spcBef>
                <a:spcPts val="90"/>
              </a:spcBef>
              <a:buClrTx/>
              <a:buSzTx/>
              <a:buFontTx/>
              <a:buNone/>
              <a:defRPr/>
            </a:pPr>
            <a:r>
              <a:rPr kumimoji="0" lang="en-US" b="1" kern="1200" cap="none" spc="-4" normalizeH="0" baseline="0" noProof="0" dirty="0">
                <a:latin typeface="Arial" panose="020B0604020202020204"/>
                <a:ea typeface="+mn-ea"/>
                <a:cs typeface="Arial" panose="020B0604020202020204"/>
              </a:rPr>
              <a:t>6</a:t>
            </a:r>
            <a:endParaRPr kumimoji="0" kern="1200" cap="none" spc="0" normalizeH="0" baseline="0" noProof="0" dirty="0">
              <a:latin typeface="Arial" panose="020B0604020202020204"/>
              <a:ea typeface="+mn-ea"/>
              <a:cs typeface="Arial" panose="020B0604020202020204"/>
            </a:endParaRPr>
          </a:p>
        </p:txBody>
      </p:sp>
      <p:cxnSp>
        <p:nvCxnSpPr>
          <p:cNvPr id="66640" name="Straight Connector 81"/>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83" name="Rectangle 82"/>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6642" name="Picture 83"/>
          <p:cNvPicPr>
            <a:picLocks noChangeAspect="1"/>
          </p:cNvPicPr>
          <p:nvPr/>
        </p:nvPicPr>
        <p:blipFill>
          <a:blip r:embed="rId13"/>
          <a:stretch>
            <a:fillRect/>
          </a:stretch>
        </p:blipFill>
        <p:spPr>
          <a:xfrm>
            <a:off x="430213" y="41275"/>
            <a:ext cx="1216025" cy="1192213"/>
          </a:xfrm>
          <a:prstGeom prst="rect">
            <a:avLst/>
          </a:prstGeom>
          <a:noFill/>
          <a:ln w="9525">
            <a:noFill/>
          </a:ln>
        </p:spPr>
      </p:pic>
      <p:sp>
        <p:nvSpPr>
          <p:cNvPr id="86" name="Rectangle 85"/>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6" name="Title 4"/>
          <p:cNvSpPr>
            <a:spLocks noGrp="1"/>
          </p:cNvSpPr>
          <p:nvPr>
            <p:ph type="title"/>
          </p:nvPr>
        </p:nvSpPr>
        <p:spPr>
          <a:xfrm>
            <a:off x="460375" y="1238250"/>
            <a:ext cx="8064500" cy="990600"/>
          </a:xfrm>
          <a:ln/>
        </p:spPr>
        <p:txBody>
          <a:bodyPr vert="horz" wrap="square" lIns="91440" tIns="45720" rIns="91440" bIns="45720" anchor="ctr" anchorCtr="0"/>
          <a:p>
            <a:r>
              <a:rPr lang="en-US" altLang="en-US" sz="3000" b="1" dirty="0">
                <a:solidFill>
                  <a:srgbClr val="C00000"/>
                </a:solidFill>
                <a:latin typeface="Times New Roman" panose="02020603050405020304" pitchFamily="18" charset="0"/>
                <a:cs typeface="Times New Roman" panose="02020603050405020304" pitchFamily="18" charset="0"/>
              </a:rPr>
              <a:t>Những quan niệm dung dị, mộc mạc của Hồ Chí Minh về CNXH</a:t>
            </a:r>
            <a:endParaRPr lang="en-US" altLang="en-US" sz="3000" dirty="0">
              <a:solidFill>
                <a:srgbClr val="C00000"/>
              </a:solidFill>
              <a:latin typeface="Times New Roman" panose="02020603050405020304" pitchFamily="18" charset="0"/>
              <a:ea typeface="Times New Roman" panose="02020603050405020304" pitchFamily="18" charset="0"/>
            </a:endParaRPr>
          </a:p>
        </p:txBody>
      </p:sp>
      <p:sp>
        <p:nvSpPr>
          <p:cNvPr id="67587" name="Content Placeholder 5"/>
          <p:cNvSpPr>
            <a:spLocks noGrp="1"/>
          </p:cNvSpPr>
          <p:nvPr>
            <p:ph idx="1"/>
          </p:nvPr>
        </p:nvSpPr>
        <p:spPr>
          <a:xfrm>
            <a:off x="460375" y="2552700"/>
            <a:ext cx="1846263" cy="647700"/>
          </a:xfrm>
          <a:ln/>
        </p:spPr>
        <p:txBody>
          <a:bodyPr vert="horz" wrap="square" lIns="91440" tIns="45720" rIns="91440" bIns="45720" anchor="t" anchorCtr="0"/>
          <a:p>
            <a:pPr>
              <a:buClrTx/>
              <a:buSzTx/>
              <a:buFont typeface="Wingdings" panose="05000000000000000000" pitchFamily="2" charset="2"/>
              <a:buNone/>
            </a:pPr>
            <a:r>
              <a:rPr lang="en-US" altLang="en-US" sz="2800" b="1" dirty="0">
                <a:solidFill>
                  <a:srgbClr val="FF0000"/>
                </a:solidFill>
                <a:latin typeface="Times New Roman" panose="02020603050405020304" pitchFamily="18" charset="0"/>
                <a:cs typeface="Times New Roman" panose="02020603050405020304" pitchFamily="18" charset="0"/>
              </a:rPr>
              <a:t>Về kinh tế</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7" name="Rectangle 6"/>
          <p:cNvSpPr/>
          <p:nvPr/>
        </p:nvSpPr>
        <p:spPr>
          <a:xfrm>
            <a:off x="485338" y="3200400"/>
            <a:ext cx="8105886" cy="3046988"/>
          </a:xfrm>
          <a:prstGeom prst="rect">
            <a:avLst/>
          </a:prstGeom>
          <a:solidFill>
            <a:schemeClr val="bg1"/>
          </a:solid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Chủ</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nghĩa</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xã</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hội</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là</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lấy</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endPar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nhà</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máy</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xe</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lửa</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ngân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hàng</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làm</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của</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chung</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Ai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làm</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nhiều</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thì</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ăn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nhiều</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ai</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làm</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ít</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thì</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ăn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ít</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ai</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không</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làm</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thì</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không</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ăn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tất</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nhiên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là</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trừ</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những</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người</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già</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cả</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đau</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yếu</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và</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trẻ</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con”</a:t>
            </a:r>
            <a:endPar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endParaRPr>
          </a:p>
        </p:txBody>
      </p:sp>
      <p:sp>
        <p:nvSpPr>
          <p:cNvPr id="6" name="Rectangle 5"/>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8" name="Rectangle 7"/>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67591" name="Straight Connector 8"/>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0" name="Rectangle 9"/>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7593" name="Picture 10"/>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3" name="Rectangle 12"/>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Content Placeholder 5"/>
          <p:cNvSpPr>
            <a:spLocks noGrp="1"/>
          </p:cNvSpPr>
          <p:nvPr>
            <p:ph idx="1"/>
          </p:nvPr>
        </p:nvSpPr>
        <p:spPr>
          <a:xfrm>
            <a:off x="0" y="1600200"/>
            <a:ext cx="9144000" cy="5257800"/>
          </a:xfrm>
          <a:ln/>
        </p:spPr>
        <p:txBody>
          <a:bodyPr vert="horz" wrap="square" lIns="91440" tIns="45720" rIns="91440" bIns="45720" anchor="t" anchorCtr="0"/>
          <a:p>
            <a:pPr>
              <a:buClrTx/>
              <a:buSzTx/>
              <a:buFont typeface="Wingdings" panose="05000000000000000000" pitchFamily="2" charset="2"/>
              <a:buNone/>
            </a:pPr>
            <a:r>
              <a:rPr lang="en-US" altLang="en-US" b="1" dirty="0">
                <a:solidFill>
                  <a:srgbClr val="FF0000"/>
                </a:solidFill>
                <a:latin typeface="Times New Roman" panose="02020603050405020304" pitchFamily="18" charset="0"/>
                <a:cs typeface="Times New Roman" panose="02020603050405020304" pitchFamily="18" charset="0"/>
              </a:rPr>
              <a:t>			</a:t>
            </a:r>
            <a:endParaRPr lang="en-US" altLang="en-US" b="1" dirty="0">
              <a:solidFill>
                <a:srgbClr val="FF0000"/>
              </a:solidFill>
              <a:latin typeface="Times New Roman" panose="02020603050405020304" pitchFamily="18" charset="0"/>
              <a:cs typeface="Times New Roman" panose="02020603050405020304" pitchFamily="18" charset="0"/>
            </a:endParaRPr>
          </a:p>
          <a:p>
            <a:pPr>
              <a:buClrTx/>
              <a:buSzTx/>
              <a:buFont typeface="Wingdings" panose="05000000000000000000" pitchFamily="2" charset="2"/>
              <a:buNone/>
            </a:pPr>
            <a:r>
              <a:rPr lang="en-US" altLang="en-US" b="1" dirty="0">
                <a:solidFill>
                  <a:srgbClr val="FF0000"/>
                </a:solidFill>
                <a:latin typeface="Times New Roman" panose="02020603050405020304" pitchFamily="18" charset="0"/>
                <a:cs typeface="Times New Roman" panose="02020603050405020304" pitchFamily="18" charset="0"/>
              </a:rPr>
              <a:t>                Về văn hóa, xã hội</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7" name="Rectangle 6"/>
          <p:cNvSpPr/>
          <p:nvPr/>
        </p:nvSpPr>
        <p:spPr>
          <a:xfrm>
            <a:off x="548065" y="2743200"/>
            <a:ext cx="8047869" cy="2062103"/>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Nước</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ta</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được</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hoàn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toàn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độc</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lập</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dân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ta</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được</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hòan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toàn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tự</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do,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đồng</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bào</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ai</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cũng</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có</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cơm</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ăn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áo</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mặc</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ai</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cũng</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được</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học</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hành</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a:t>
            </a:r>
            <a:endPar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Hồ</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Chí</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Minh: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Toàn</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50" normalizeH="0" baseline="0" noProof="0" dirty="0" err="1">
                <a:ln w="11430"/>
                <a:solidFill>
                  <a:srgbClr val="002060"/>
                </a:solidFill>
                <a:effectLst/>
                <a:uLnTx/>
                <a:uFillTx/>
                <a:latin typeface="Times New Roman" panose="02020603050405020304" pitchFamily="18" charset="0"/>
                <a:ea typeface="+mn-ea"/>
                <a:cs typeface="Times New Roman" panose="02020603050405020304" pitchFamily="18" charset="0"/>
              </a:rPr>
              <a:t>tập</a:t>
            </a:r>
            <a:r>
              <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rPr>
              <a:t>, t.4, Tr. 161)</a:t>
            </a:r>
            <a:endParaRPr kumimoji="0" lang="en-US" sz="3200" b="1" i="0" u="none" strike="noStrike" kern="1200" cap="none" spc="50" normalizeH="0" baseline="0" noProof="0" dirty="0">
              <a:ln w="11430"/>
              <a:solidFill>
                <a:srgbClr val="002060"/>
              </a:solidFill>
              <a:effectLst/>
              <a:uLnTx/>
              <a:uFillTx/>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6" name="Rectangle 5"/>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68614" name="Straight Connector 7"/>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9" name="Rectangle 8"/>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8616"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2" name="Rectangle 11"/>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69634" name="Group 26"/>
          <p:cNvGrpSpPr/>
          <p:nvPr/>
        </p:nvGrpSpPr>
        <p:grpSpPr>
          <a:xfrm>
            <a:off x="395288" y="2286000"/>
            <a:ext cx="8193087" cy="4316413"/>
            <a:chOff x="409518" y="800064"/>
            <a:chExt cx="8192531" cy="5549975"/>
          </a:xfrm>
        </p:grpSpPr>
        <p:grpSp>
          <p:nvGrpSpPr>
            <p:cNvPr id="69644" name="Group 42"/>
            <p:cNvGrpSpPr/>
            <p:nvPr/>
          </p:nvGrpSpPr>
          <p:grpSpPr>
            <a:xfrm>
              <a:off x="409518" y="800064"/>
              <a:ext cx="7959834" cy="1424007"/>
              <a:chOff x="1296" y="1824"/>
              <a:chExt cx="2976" cy="432"/>
            </a:xfrm>
          </p:grpSpPr>
          <p:sp>
            <p:nvSpPr>
              <p:cNvPr id="69660" name="AutoShape 43"/>
              <p:cNvSpPr/>
              <p:nvPr/>
            </p:nvSpPr>
            <p:spPr>
              <a:xfrm>
                <a:off x="1536" y="1865"/>
                <a:ext cx="2736" cy="322"/>
              </a:xfrm>
              <a:prstGeom prst="roundRect">
                <a:avLst>
                  <a:gd name="adj" fmla="val 16667"/>
                </a:avLst>
              </a:prstGeom>
              <a:solidFill>
                <a:srgbClr val="FFFF00"/>
              </a:solidFill>
              <a:ln w="12700" cap="flat" cmpd="sng">
                <a:solidFill>
                  <a:schemeClr val="bg1"/>
                </a:solidFill>
                <a:prstDash val="solid"/>
                <a:headEnd type="none" w="med" len="med"/>
                <a:tailEnd type="none" w="med" len="med"/>
              </a:ln>
              <a:effectLst>
                <a:outerShdw dist="99190" dir="2388334" algn="ctr" rotWithShape="0">
                  <a:srgbClr val="333333">
                    <a:alpha val="50000"/>
                  </a:srgbClr>
                </a:outerShdw>
              </a:effectLst>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3600" dirty="0">
                  <a:solidFill>
                    <a:schemeClr val="hlink"/>
                  </a:solidFill>
                  <a:latin typeface="Tahoma" panose="020B0604030504040204" pitchFamily="34" charset="0"/>
                  <a:ea typeface="Arial" panose="020B0604020202020204" pitchFamily="34" charset="0"/>
                </a:endParaRPr>
              </a:p>
            </p:txBody>
          </p:sp>
          <p:sp>
            <p:nvSpPr>
              <p:cNvPr id="69661" name="AutoShape 44"/>
              <p:cNvSpPr/>
              <p:nvPr/>
            </p:nvSpPr>
            <p:spPr>
              <a:xfrm>
                <a:off x="1296" y="1824"/>
                <a:ext cx="432" cy="432"/>
              </a:xfrm>
              <a:prstGeom prst="diamond">
                <a:avLst/>
              </a:prstGeom>
              <a:solidFill>
                <a:srgbClr val="FFFF00"/>
              </a:solidFill>
              <a:ln w="25400" cap="flat" cmpd="sng">
                <a:solidFill>
                  <a:schemeClr val="bg1"/>
                </a:solidFill>
                <a:prstDash val="solid"/>
                <a:miter/>
                <a:headEnd type="none" w="med" len="med"/>
                <a:tailEnd type="none" w="med" len="med"/>
              </a:ln>
              <a:effectLst>
                <a:outerShdw dist="63500" dir="2212193" algn="ctr" rotWithShape="0">
                  <a:srgbClr val="333333">
                    <a:alpha val="50000"/>
                  </a:srgbClr>
                </a:outerShdw>
              </a:effectLst>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8109" name="Text Box 45"/>
              <p:cNvSpPr txBox="1">
                <a:spLocks noChangeArrowheads="1"/>
              </p:cNvSpPr>
              <p:nvPr/>
            </p:nvSpPr>
            <p:spPr bwMode="gray">
              <a:xfrm>
                <a:off x="1680" y="1934"/>
                <a:ext cx="2491" cy="141"/>
              </a:xfrm>
              <a:prstGeom prst="rect">
                <a:avLst/>
              </a:prstGeom>
              <a:solidFill>
                <a:srgbClr val="FFFF00"/>
              </a:solidFill>
              <a:ln w="9525" algn="ctr">
                <a:noFill/>
                <a:miter lim="800000"/>
              </a:ln>
              <a:effectLst/>
            </p:spPr>
            <p:txBody>
              <a:bodyPr>
                <a:spAutoFit/>
              </a:bodyPr>
              <a:p>
                <a:pPr algn="ctr" eaLnBrk="1" hangingPunct="1">
                  <a:buNone/>
                </a:pPr>
                <a:r>
                  <a:rPr sz="2400" b="1" dirty="0">
                    <a:solidFill>
                      <a:srgbClr val="632523"/>
                    </a:solidFill>
                    <a:latin typeface="Times New Roman" panose="02020603050405020304" pitchFamily="18" charset="0"/>
                    <a:cs typeface="Times New Roman" panose="02020603050405020304" pitchFamily="18" charset="0"/>
                  </a:rPr>
                  <a:t>Chính trị: chế độ chính trị do ND l</a:t>
                </a:r>
                <a:r>
                  <a:rPr sz="2400" b="1" dirty="0">
                    <a:solidFill>
                      <a:srgbClr val="632523"/>
                    </a:solidFill>
                    <a:latin typeface="Times New Roman" panose="02020603050405020304" pitchFamily="18" charset="0"/>
                    <a:ea typeface="Times New Roman" panose="02020603050405020304" pitchFamily="18" charset="0"/>
                  </a:rPr>
                  <a:t>à</a:t>
                </a:r>
                <a:r>
                  <a:rPr sz="2400" b="1" dirty="0">
                    <a:solidFill>
                      <a:srgbClr val="632523"/>
                    </a:solidFill>
                    <a:latin typeface="Times New Roman" panose="02020603050405020304" pitchFamily="18" charset="0"/>
                    <a:cs typeface="Times New Roman" panose="02020603050405020304" pitchFamily="18" charset="0"/>
                  </a:rPr>
                  <a:t>m chủ</a:t>
                </a:r>
                <a:endParaRPr sz="2400" b="1" dirty="0">
                  <a:solidFill>
                    <a:schemeClr val="bg1"/>
                  </a:solidFill>
                  <a:latin typeface="Times New Roman" panose="02020603050405020304" pitchFamily="18" charset="0"/>
                  <a:ea typeface="Times New Roman" panose="02020603050405020304" pitchFamily="18" charset="0"/>
                </a:endParaRPr>
              </a:p>
            </p:txBody>
          </p:sp>
          <p:sp>
            <p:nvSpPr>
              <p:cNvPr id="69663" name="Text Box 46"/>
              <p:cNvSpPr txBox="1"/>
              <p:nvPr/>
            </p:nvSpPr>
            <p:spPr>
              <a:xfrm>
                <a:off x="1447" y="1947"/>
                <a:ext cx="132" cy="141"/>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2400" dirty="0">
                    <a:solidFill>
                      <a:srgbClr val="002060"/>
                    </a:solidFill>
                    <a:latin typeface="Tahoma" panose="020B0604030504040204" pitchFamily="34" charset="0"/>
                    <a:cs typeface="Arial" panose="020B0604020202020204" pitchFamily="34" charset="0"/>
                  </a:rPr>
                  <a:t>1</a:t>
                </a:r>
                <a:endParaRPr lang="en-US" altLang="en-US" sz="2400" dirty="0">
                  <a:solidFill>
                    <a:srgbClr val="002060"/>
                  </a:solidFill>
                  <a:latin typeface="Tahoma" panose="020B0604030504040204" pitchFamily="34" charset="0"/>
                  <a:ea typeface="Arial" panose="020B0604020202020204" pitchFamily="34" charset="0"/>
                </a:endParaRPr>
              </a:p>
            </p:txBody>
          </p:sp>
        </p:grpSp>
        <p:grpSp>
          <p:nvGrpSpPr>
            <p:cNvPr id="69645" name="Group 47"/>
            <p:cNvGrpSpPr/>
            <p:nvPr/>
          </p:nvGrpSpPr>
          <p:grpSpPr>
            <a:xfrm>
              <a:off x="409518" y="2041507"/>
              <a:ext cx="8085544" cy="1570058"/>
              <a:chOff x="1296" y="1824"/>
              <a:chExt cx="3023" cy="432"/>
            </a:xfrm>
          </p:grpSpPr>
          <p:sp>
            <p:nvSpPr>
              <p:cNvPr id="88112" name="AutoShape 48"/>
              <p:cNvSpPr>
                <a:spLocks noChangeArrowheads="1"/>
              </p:cNvSpPr>
              <p:nvPr/>
            </p:nvSpPr>
            <p:spPr bwMode="gray">
              <a:xfrm>
                <a:off x="1536" y="1899"/>
                <a:ext cx="2737" cy="288"/>
              </a:xfrm>
              <a:prstGeom prst="roundRect">
                <a:avLst>
                  <a:gd name="adj" fmla="val 16667"/>
                </a:avLst>
              </a:prstGeom>
              <a:gradFill rotWithShape="1">
                <a:gsLst>
                  <a:gs pos="0">
                    <a:schemeClr val="accent1"/>
                  </a:gs>
                  <a:gs pos="50000">
                    <a:schemeClr val="accent1">
                      <a:gamma/>
                      <a:tint val="73725"/>
                      <a:invGamma/>
                    </a:schemeClr>
                  </a:gs>
                  <a:gs pos="100000">
                    <a:schemeClr val="accent1"/>
                  </a:gs>
                </a:gsLst>
                <a:lin ang="5400000" scaled="1"/>
              </a:gradFill>
              <a:ln w="12700" algn="ctr">
                <a:solidFill>
                  <a:schemeClr val="bg1"/>
                </a:solidFill>
                <a:round/>
              </a:ln>
              <a:effectLst>
                <a:outerShdw dist="99190" dir="2388334" algn="ctr" rotWithShape="0">
                  <a:srgbClr val="333333">
                    <a:alpha val="50000"/>
                  </a:srgbClr>
                </a:outerShdw>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88113" name="AutoShape 49"/>
              <p:cNvSpPr>
                <a:spLocks noChangeArrowheads="1"/>
              </p:cNvSpPr>
              <p:nvPr/>
            </p:nvSpPr>
            <p:spPr bwMode="gray">
              <a:xfrm>
                <a:off x="1296" y="1824"/>
                <a:ext cx="432" cy="432"/>
              </a:xfrm>
              <a:prstGeom prst="diamond">
                <a:avLst/>
              </a:prstGeom>
              <a:gradFill rotWithShape="1">
                <a:gsLst>
                  <a:gs pos="0">
                    <a:schemeClr val="accent1">
                      <a:gamma/>
                      <a:shade val="46275"/>
                      <a:invGamma/>
                    </a:schemeClr>
                  </a:gs>
                  <a:gs pos="100000">
                    <a:schemeClr val="accent1"/>
                  </a:gs>
                </a:gsLst>
                <a:lin ang="5400000" scaled="1"/>
              </a:gradFill>
              <a:ln w="25400" algn="ctr">
                <a:solidFill>
                  <a:schemeClr val="bg1"/>
                </a:solidFill>
                <a:miter lim="800000"/>
              </a:ln>
              <a:effectLst>
                <a:outerShdw dist="63500" dir="2212194" algn="ctr" rotWithShape="0">
                  <a:srgbClr val="333333">
                    <a:alpha val="50000"/>
                  </a:srgbClr>
                </a:outerShdw>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88114" name="Text Box 50"/>
              <p:cNvSpPr txBox="1">
                <a:spLocks noChangeArrowheads="1"/>
              </p:cNvSpPr>
              <p:nvPr/>
            </p:nvSpPr>
            <p:spPr bwMode="gray">
              <a:xfrm>
                <a:off x="1536" y="1919"/>
                <a:ext cx="2783" cy="247"/>
              </a:xfrm>
              <a:prstGeom prst="rect">
                <a:avLst/>
              </a:prstGeom>
              <a:noFill/>
              <a:ln w="9525" algn="ctr">
                <a:noFill/>
                <a:miter lim="800000"/>
              </a:ln>
              <a:effectLst/>
            </p:spPr>
            <p:txBody>
              <a:bodyPr>
                <a:spAutoFit/>
              </a:bodyPr>
              <a:p>
                <a:pPr algn="ctr" eaLnBrk="1" hangingPunct="1">
                  <a:buNone/>
                </a:pPr>
                <a:r>
                  <a:rPr sz="2600" b="1" dirty="0">
                    <a:solidFill>
                      <a:srgbClr val="632523"/>
                    </a:solidFill>
                    <a:latin typeface="Times New Roman" panose="02020603050405020304" pitchFamily="18" charset="0"/>
                    <a:cs typeface="Times New Roman" panose="02020603050405020304" pitchFamily="18" charset="0"/>
                  </a:rPr>
                  <a:t>Kinh tế: có nền kinh tế phát triển cao, gắn liền </a:t>
                </a:r>
                <a:endParaRPr sz="2600" b="1" dirty="0">
                  <a:solidFill>
                    <a:srgbClr val="632523"/>
                  </a:solidFill>
                  <a:latin typeface="Times New Roman" panose="02020603050405020304" pitchFamily="18" charset="0"/>
                  <a:cs typeface="Times New Roman" panose="02020603050405020304" pitchFamily="18" charset="0"/>
                </a:endParaRPr>
              </a:p>
              <a:p>
                <a:pPr algn="ctr" eaLnBrk="1" hangingPunct="1">
                  <a:buNone/>
                </a:pPr>
                <a:r>
                  <a:rPr sz="2600" b="1" dirty="0">
                    <a:solidFill>
                      <a:srgbClr val="632523"/>
                    </a:solidFill>
                    <a:latin typeface="Times New Roman" panose="02020603050405020304" pitchFamily="18" charset="0"/>
                    <a:cs typeface="Times New Roman" panose="02020603050405020304" pitchFamily="18" charset="0"/>
                  </a:rPr>
                  <a:t>với sự phát triển của KHKT</a:t>
                </a:r>
                <a:endParaRPr sz="2600" b="1" dirty="0">
                  <a:solidFill>
                    <a:schemeClr val="bg1"/>
                  </a:solidFill>
                  <a:latin typeface="Times New Roman" panose="02020603050405020304" pitchFamily="18" charset="0"/>
                  <a:ea typeface="Times New Roman" panose="02020603050405020304" pitchFamily="18" charset="0"/>
                </a:endParaRPr>
              </a:p>
            </p:txBody>
          </p:sp>
          <p:sp>
            <p:nvSpPr>
              <p:cNvPr id="69659" name="Text Box 51"/>
              <p:cNvSpPr txBox="1"/>
              <p:nvPr/>
            </p:nvSpPr>
            <p:spPr>
              <a:xfrm>
                <a:off x="1447" y="1867"/>
                <a:ext cx="132" cy="230"/>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endParaRPr lang="en-US" altLang="en-US" sz="2400" dirty="0">
                  <a:solidFill>
                    <a:schemeClr val="bg1"/>
                  </a:solidFill>
                  <a:latin typeface="Tahoma" panose="020B0604030504040204" pitchFamily="34" charset="0"/>
                  <a:cs typeface="Arial" panose="020B0604020202020204" pitchFamily="34" charset="0"/>
                </a:endParaRPr>
              </a:p>
              <a:p>
                <a:pPr marL="0" lvl="0" indent="0" algn="ctr" eaLnBrk="1" hangingPunct="1">
                  <a:spcBef>
                    <a:spcPct val="0"/>
                  </a:spcBef>
                  <a:buFontTx/>
                  <a:buNone/>
                </a:pPr>
                <a:r>
                  <a:rPr lang="en-US" altLang="en-US" sz="2400" dirty="0">
                    <a:solidFill>
                      <a:schemeClr val="bg1"/>
                    </a:solidFill>
                    <a:latin typeface="Tahoma" panose="020B0604030504040204" pitchFamily="34" charset="0"/>
                    <a:cs typeface="Arial" panose="020B0604020202020204" pitchFamily="34" charset="0"/>
                  </a:rPr>
                  <a:t>2</a:t>
                </a:r>
                <a:endParaRPr lang="en-US" altLang="en-US" sz="2400" dirty="0">
                  <a:solidFill>
                    <a:schemeClr val="bg1"/>
                  </a:solidFill>
                  <a:latin typeface="Tahoma" panose="020B0604030504040204" pitchFamily="34" charset="0"/>
                  <a:ea typeface="Arial" panose="020B0604020202020204" pitchFamily="34" charset="0"/>
                </a:endParaRPr>
              </a:p>
            </p:txBody>
          </p:sp>
        </p:grpSp>
        <p:grpSp>
          <p:nvGrpSpPr>
            <p:cNvPr id="69646" name="Group 52"/>
            <p:cNvGrpSpPr/>
            <p:nvPr/>
          </p:nvGrpSpPr>
          <p:grpSpPr>
            <a:xfrm>
              <a:off x="409518" y="3465509"/>
              <a:ext cx="7959834" cy="1533544"/>
              <a:chOff x="1296" y="1824"/>
              <a:chExt cx="2976" cy="432"/>
            </a:xfrm>
          </p:grpSpPr>
          <p:sp>
            <p:nvSpPr>
              <p:cNvPr id="88117" name="AutoShape 53"/>
              <p:cNvSpPr>
                <a:spLocks noChangeArrowheads="1"/>
              </p:cNvSpPr>
              <p:nvPr/>
            </p:nvSpPr>
            <p:spPr bwMode="gray">
              <a:xfrm>
                <a:off x="1536" y="1899"/>
                <a:ext cx="2736" cy="288"/>
              </a:xfrm>
              <a:prstGeom prst="roundRect">
                <a:avLst>
                  <a:gd name="adj" fmla="val 16667"/>
                </a:avLst>
              </a:prstGeom>
              <a:gradFill rotWithShape="1">
                <a:gsLst>
                  <a:gs pos="0">
                    <a:schemeClr val="hlink"/>
                  </a:gs>
                  <a:gs pos="50000">
                    <a:schemeClr val="hlink">
                      <a:gamma/>
                      <a:tint val="73725"/>
                      <a:invGamma/>
                    </a:schemeClr>
                  </a:gs>
                  <a:gs pos="100000">
                    <a:schemeClr val="hlink"/>
                  </a:gs>
                </a:gsLst>
                <a:lin ang="5400000" scaled="1"/>
              </a:gradFill>
              <a:ln w="12700" algn="ctr">
                <a:solidFill>
                  <a:schemeClr val="bg1"/>
                </a:solidFill>
                <a:round/>
              </a:ln>
              <a:effectLst>
                <a:outerShdw dist="99190" dir="2388334" algn="ctr" rotWithShape="0">
                  <a:srgbClr val="333333">
                    <a:alpha val="50000"/>
                  </a:srgbClr>
                </a:outerShdw>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9653" name="AutoShape 54"/>
              <p:cNvSpPr/>
              <p:nvPr/>
            </p:nvSpPr>
            <p:spPr>
              <a:xfrm>
                <a:off x="1296" y="1824"/>
                <a:ext cx="432" cy="432"/>
              </a:xfrm>
              <a:prstGeom prst="diamond">
                <a:avLst/>
              </a:prstGeom>
              <a:solidFill>
                <a:schemeClr val="hlink"/>
              </a:solidFill>
              <a:ln w="25400" cap="flat" cmpd="sng">
                <a:solidFill>
                  <a:schemeClr val="bg1"/>
                </a:solidFill>
                <a:prstDash val="solid"/>
                <a:miter/>
                <a:headEnd type="none" w="med" len="med"/>
                <a:tailEnd type="none" w="med" len="med"/>
              </a:ln>
              <a:effectLst>
                <a:outerShdw dist="63500" dir="2212193" algn="ctr" rotWithShape="0">
                  <a:srgbClr val="333333">
                    <a:alpha val="50000"/>
                  </a:srgbClr>
                </a:outerShdw>
              </a:effectLst>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9654" name="Text Box 55"/>
              <p:cNvSpPr txBox="1"/>
              <p:nvPr/>
            </p:nvSpPr>
            <p:spPr>
              <a:xfrm>
                <a:off x="1597" y="1933"/>
                <a:ext cx="2656" cy="236"/>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2400" b="1" dirty="0">
                    <a:latin typeface="Times New Roman" panose="02020603050405020304" pitchFamily="18" charset="0"/>
                    <a:cs typeface="Times New Roman" panose="02020603050405020304" pitchFamily="18" charset="0"/>
                  </a:rPr>
                  <a:t>XH phát triển cao về văn hóa, đạo đức, đảm bảo </a:t>
                </a:r>
                <a:endParaRPr lang="en-US" altLang="en-US" sz="2400" b="1" dirty="0">
                  <a:latin typeface="Times New Roman" panose="02020603050405020304" pitchFamily="18" charset="0"/>
                  <a:cs typeface="Times New Roman" panose="02020603050405020304" pitchFamily="18" charset="0"/>
                </a:endParaRPr>
              </a:p>
              <a:p>
                <a:pPr marL="0" lvl="0" indent="0" algn="ctr" eaLnBrk="1" hangingPunct="1">
                  <a:spcBef>
                    <a:spcPct val="0"/>
                  </a:spcBef>
                  <a:buFontTx/>
                  <a:buNone/>
                </a:pPr>
                <a:r>
                  <a:rPr lang="en-US" altLang="en-US" sz="2400" b="1" dirty="0">
                    <a:latin typeface="Times New Roman" panose="02020603050405020304" pitchFamily="18" charset="0"/>
                    <a:cs typeface="Times New Roman" panose="02020603050405020304" pitchFamily="18" charset="0"/>
                  </a:rPr>
                  <a:t>sự công bằng  trong các mối quan hệ xã hội</a:t>
                </a:r>
                <a:endParaRPr lang="en-US" altLang="en-US" sz="2400" b="1" dirty="0">
                  <a:latin typeface="Times New Roman" panose="02020603050405020304" pitchFamily="18" charset="0"/>
                  <a:ea typeface="Times New Roman" panose="02020603050405020304" pitchFamily="18" charset="0"/>
                </a:endParaRPr>
              </a:p>
            </p:txBody>
          </p:sp>
          <p:sp>
            <p:nvSpPr>
              <p:cNvPr id="69655" name="Text Box 56"/>
              <p:cNvSpPr txBox="1"/>
              <p:nvPr/>
            </p:nvSpPr>
            <p:spPr>
              <a:xfrm>
                <a:off x="1455" y="1860"/>
                <a:ext cx="132" cy="236"/>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endParaRPr lang="en-US" altLang="en-US" sz="2400" dirty="0">
                  <a:solidFill>
                    <a:schemeClr val="bg1"/>
                  </a:solidFill>
                  <a:latin typeface="Tahoma" panose="020B0604030504040204" pitchFamily="34" charset="0"/>
                  <a:cs typeface="Arial" panose="020B0604020202020204" pitchFamily="34" charset="0"/>
                </a:endParaRPr>
              </a:p>
              <a:p>
                <a:pPr marL="0" lvl="0" indent="0" algn="ctr" eaLnBrk="1" hangingPunct="1">
                  <a:spcBef>
                    <a:spcPct val="0"/>
                  </a:spcBef>
                  <a:buFontTx/>
                  <a:buNone/>
                </a:pPr>
                <a:r>
                  <a:rPr lang="en-US" altLang="en-US" sz="2400" dirty="0">
                    <a:solidFill>
                      <a:schemeClr val="bg1"/>
                    </a:solidFill>
                    <a:latin typeface="Tahoma" panose="020B0604030504040204" pitchFamily="34" charset="0"/>
                    <a:cs typeface="Arial" panose="020B0604020202020204" pitchFamily="34" charset="0"/>
                  </a:rPr>
                  <a:t>3</a:t>
                </a:r>
                <a:endParaRPr lang="en-US" altLang="en-US" sz="2400" dirty="0">
                  <a:solidFill>
                    <a:schemeClr val="bg1"/>
                  </a:solidFill>
                  <a:latin typeface="Tahoma" panose="020B0604030504040204" pitchFamily="34" charset="0"/>
                  <a:ea typeface="Arial" panose="020B0604020202020204" pitchFamily="34" charset="0"/>
                </a:endParaRPr>
              </a:p>
            </p:txBody>
          </p:sp>
        </p:grpSp>
        <p:grpSp>
          <p:nvGrpSpPr>
            <p:cNvPr id="69647" name="Group 57"/>
            <p:cNvGrpSpPr/>
            <p:nvPr/>
          </p:nvGrpSpPr>
          <p:grpSpPr>
            <a:xfrm>
              <a:off x="409518" y="4889520"/>
              <a:ext cx="8192531" cy="1460519"/>
              <a:chOff x="1296" y="1824"/>
              <a:chExt cx="3063" cy="432"/>
            </a:xfrm>
          </p:grpSpPr>
          <p:sp>
            <p:nvSpPr>
              <p:cNvPr id="88122" name="AutoShape 58"/>
              <p:cNvSpPr>
                <a:spLocks noChangeArrowheads="1"/>
              </p:cNvSpPr>
              <p:nvPr/>
            </p:nvSpPr>
            <p:spPr bwMode="gray">
              <a:xfrm>
                <a:off x="1536" y="1899"/>
                <a:ext cx="2736" cy="289"/>
              </a:xfrm>
              <a:prstGeom prst="roundRect">
                <a:avLst>
                  <a:gd name="adj" fmla="val 16667"/>
                </a:avLst>
              </a:prstGeom>
              <a:gradFill rotWithShape="1">
                <a:gsLst>
                  <a:gs pos="0">
                    <a:schemeClr val="folHlink"/>
                  </a:gs>
                  <a:gs pos="50000">
                    <a:schemeClr val="folHlink">
                      <a:gamma/>
                      <a:tint val="73725"/>
                      <a:invGamma/>
                    </a:schemeClr>
                  </a:gs>
                  <a:gs pos="100000">
                    <a:schemeClr val="folHlink"/>
                  </a:gs>
                </a:gsLst>
                <a:lin ang="5400000" scaled="1"/>
              </a:gradFill>
              <a:ln w="12700" algn="ctr">
                <a:solidFill>
                  <a:schemeClr val="bg1"/>
                </a:solidFill>
                <a:round/>
              </a:ln>
              <a:effectLst>
                <a:outerShdw dist="99190" dir="2388334" algn="ctr" rotWithShape="0">
                  <a:srgbClr val="333333">
                    <a:alpha val="50000"/>
                  </a:srgbClr>
                </a:outerShdw>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9649" name="AutoShape 59"/>
              <p:cNvSpPr/>
              <p:nvPr/>
            </p:nvSpPr>
            <p:spPr>
              <a:xfrm>
                <a:off x="1296" y="1824"/>
                <a:ext cx="432" cy="432"/>
              </a:xfrm>
              <a:prstGeom prst="diamond">
                <a:avLst/>
              </a:prstGeom>
              <a:solidFill>
                <a:schemeClr val="folHlink"/>
              </a:solidFill>
              <a:ln w="25400" cap="flat" cmpd="sng">
                <a:solidFill>
                  <a:schemeClr val="bg1"/>
                </a:solidFill>
                <a:prstDash val="solid"/>
                <a:miter/>
                <a:headEnd type="none" w="med" len="med"/>
                <a:tailEnd type="none" w="med" len="med"/>
              </a:ln>
              <a:effectLst>
                <a:outerShdw dist="63500" dir="2212193" algn="ctr" rotWithShape="0">
                  <a:srgbClr val="333333">
                    <a:alpha val="50000"/>
                  </a:srgbClr>
                </a:outerShdw>
              </a:effectLst>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69650" name="Text Box 60"/>
              <p:cNvSpPr txBox="1"/>
              <p:nvPr/>
            </p:nvSpPr>
            <p:spPr>
              <a:xfrm>
                <a:off x="1597" y="1913"/>
                <a:ext cx="2762" cy="238"/>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2300" b="1" dirty="0">
                    <a:solidFill>
                      <a:schemeClr val="bg1"/>
                    </a:solidFill>
                    <a:latin typeface="Times New Roman" panose="02020603050405020304" pitchFamily="18" charset="0"/>
                    <a:cs typeface="Times New Roman" panose="02020603050405020304" pitchFamily="18" charset="0"/>
                  </a:rPr>
                  <a:t>Chủ thể xây dựng CNXH: CNXH  l</a:t>
                </a:r>
                <a:r>
                  <a:rPr lang="en-US" altLang="en-US" sz="2300" b="1" dirty="0">
                    <a:solidFill>
                      <a:schemeClr val="bg1"/>
                    </a:solidFill>
                    <a:latin typeface="Times New Roman" panose="02020603050405020304" pitchFamily="18" charset="0"/>
                    <a:ea typeface="Times New Roman" panose="02020603050405020304" pitchFamily="18" charset="0"/>
                  </a:rPr>
                  <a:t>à</a:t>
                </a:r>
                <a:r>
                  <a:rPr lang="en-US" altLang="en-US" sz="2300" b="1" dirty="0">
                    <a:solidFill>
                      <a:schemeClr val="bg1"/>
                    </a:solidFill>
                    <a:latin typeface="Times New Roman" panose="02020603050405020304" pitchFamily="18" charset="0"/>
                    <a:cs typeface="Times New Roman" panose="02020603050405020304" pitchFamily="18" charset="0"/>
                  </a:rPr>
                  <a:t> công trình tập thể của nhân dân dưới sự lãnh đạo của Đảng</a:t>
                </a:r>
                <a:endParaRPr lang="en-US" altLang="en-US" sz="2300" b="1" dirty="0">
                  <a:solidFill>
                    <a:schemeClr val="bg1"/>
                  </a:solidFill>
                  <a:latin typeface="Times New Roman" panose="02020603050405020304" pitchFamily="18" charset="0"/>
                  <a:ea typeface="Times New Roman" panose="02020603050405020304" pitchFamily="18" charset="0"/>
                </a:endParaRPr>
              </a:p>
            </p:txBody>
          </p:sp>
          <p:sp>
            <p:nvSpPr>
              <p:cNvPr id="69651" name="Text Box 61"/>
              <p:cNvSpPr txBox="1"/>
              <p:nvPr/>
            </p:nvSpPr>
            <p:spPr>
              <a:xfrm>
                <a:off x="1444" y="1857"/>
                <a:ext cx="132" cy="247"/>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endParaRPr lang="en-US" altLang="en-US" sz="2400" dirty="0">
                  <a:solidFill>
                    <a:schemeClr val="bg1"/>
                  </a:solidFill>
                  <a:latin typeface="Tahoma" panose="020B0604030504040204" pitchFamily="34" charset="0"/>
                  <a:cs typeface="Arial" panose="020B0604020202020204" pitchFamily="34" charset="0"/>
                </a:endParaRPr>
              </a:p>
              <a:p>
                <a:pPr marL="0" lvl="0" indent="0" algn="ctr" eaLnBrk="1" hangingPunct="1">
                  <a:spcBef>
                    <a:spcPct val="0"/>
                  </a:spcBef>
                  <a:buFontTx/>
                  <a:buNone/>
                </a:pPr>
                <a:r>
                  <a:rPr lang="en-US" altLang="en-US" sz="2400" dirty="0">
                    <a:solidFill>
                      <a:schemeClr val="bg1"/>
                    </a:solidFill>
                    <a:latin typeface="Tahoma" panose="020B0604030504040204" pitchFamily="34" charset="0"/>
                    <a:cs typeface="Arial" panose="020B0604020202020204" pitchFamily="34" charset="0"/>
                  </a:rPr>
                  <a:t>4</a:t>
                </a:r>
                <a:endParaRPr lang="en-US" altLang="en-US" sz="2400" dirty="0">
                  <a:solidFill>
                    <a:schemeClr val="bg1"/>
                  </a:solidFill>
                  <a:latin typeface="Tahoma" panose="020B0604030504040204" pitchFamily="34" charset="0"/>
                  <a:ea typeface="Arial" panose="020B0604020202020204" pitchFamily="34" charset="0"/>
                </a:endParaRPr>
              </a:p>
            </p:txBody>
          </p:sp>
        </p:grpSp>
      </p:grpSp>
      <p:sp>
        <p:nvSpPr>
          <p:cNvPr id="69635" name="Rectangle 6"/>
          <p:cNvSpPr>
            <a:spLocks noGrp="1"/>
          </p:cNvSpPr>
          <p:nvPr>
            <p:ph type="title"/>
          </p:nvPr>
        </p:nvSpPr>
        <p:spPr>
          <a:xfrm>
            <a:off x="322263" y="1550988"/>
            <a:ext cx="8821737" cy="649287"/>
          </a:xfrm>
          <a:ln/>
        </p:spPr>
        <p:txBody>
          <a:bodyPr vert="horz" wrap="square" lIns="91440" tIns="45720" rIns="91440" bIns="45720" anchor="ctr" anchorCtr="0"/>
          <a:p>
            <a:pPr eaLnBrk="1" hangingPunct="1"/>
            <a:r>
              <a:rPr lang="en-US" altLang="en-US" sz="2800" b="1" dirty="0">
                <a:solidFill>
                  <a:srgbClr val="C00000"/>
                </a:solidFill>
                <a:latin typeface="Times New Roman" panose="02020603050405020304" pitchFamily="18" charset="0"/>
                <a:cs typeface="Times New Roman" panose="02020603050405020304" pitchFamily="18" charset="0"/>
              </a:rPr>
              <a:t>Những quan niệm của Hồ Chí Minh về CNXH</a:t>
            </a:r>
            <a:endParaRPr lang="en-US" altLang="en-US" b="1" dirty="0">
              <a:solidFill>
                <a:srgbClr val="C00000"/>
              </a:solidFill>
              <a:latin typeface="Times New Roman" panose="02020603050405020304" pitchFamily="18" charset="0"/>
              <a:ea typeface="Times New Roman" panose="02020603050405020304" pitchFamily="18" charset="0"/>
            </a:endParaRPr>
          </a:p>
        </p:txBody>
      </p:sp>
      <p:sp>
        <p:nvSpPr>
          <p:cNvPr id="24" name="Rectangle 2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26" name="Rectangle 25"/>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69638" name="Straight Connector 26"/>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28" name="Rectangle 27"/>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9640" name="Picture 30"/>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32" name="Rectangle 31"/>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50" name="Rectangle 6"/>
          <p:cNvSpPr>
            <a:spLocks noGrp="1" noChangeArrowheads="1"/>
          </p:cNvSpPr>
          <p:nvPr>
            <p:ph type="title"/>
          </p:nvPr>
        </p:nvSpPr>
        <p:spPr>
          <a:xfrm>
            <a:off x="0" y="1255713"/>
            <a:ext cx="8966200" cy="666750"/>
          </a:xfrm>
        </p:spPr>
        <p:txBody>
          <a:bodyPr vert="horz" wrap="square" lIns="91440" tIns="45720" rIns="91440" bIns="45720" numCol="1" anchor="ctr" anchorCtr="0" compatLnSpc="1">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br>
              <a:rPr kumimoji="0" lang="en-US" sz="2800" b="1" i="1" u="none" strike="noStrike" kern="1200" cap="none" spc="0" normalizeH="0" baseline="0" noProof="0" dirty="0">
                <a:ln>
                  <a:noFill/>
                </a:ln>
                <a:solidFill>
                  <a:srgbClr val="C00000"/>
                </a:solidFill>
                <a:effectLst/>
                <a:uLnTx/>
                <a:uFillTx/>
                <a:latin typeface="Times New Roman" panose="02020603050405020304" pitchFamily="18" charset="0"/>
                <a:ea typeface="+mj-ea"/>
                <a:cs typeface="+mj-cs"/>
              </a:rPr>
            </a:br>
            <a:r>
              <a:rPr kumimoji="0" lang="en-US" sz="29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mj-cs"/>
              </a:rPr>
              <a:t>   I.</a:t>
            </a:r>
            <a:r>
              <a:rPr kumimoji="0" lang="en-US" sz="2900" b="1" i="1" u="none" strike="noStrike" kern="1200" cap="none" spc="0" normalizeH="0" baseline="0" noProof="0" dirty="0">
                <a:ln>
                  <a:noFill/>
                </a:ln>
                <a:solidFill>
                  <a:srgbClr val="FF0000"/>
                </a:solidFill>
                <a:effectLst/>
                <a:uLnTx/>
                <a:uFillTx/>
                <a:latin typeface="Times New Roman" panose="02020603050405020304" pitchFamily="18" charset="0"/>
                <a:ea typeface="+mj-ea"/>
                <a:cs typeface="+mj-cs"/>
              </a:rPr>
              <a:t> </a:t>
            </a:r>
            <a:r>
              <a:rPr kumimoji="0" lang="en-US" sz="29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mj-cs"/>
              </a:rPr>
              <a:t>TƯ TƯỞNG HỒ CHÍ MINH VỀ ĐỘC LẬP  DÂN TỘC</a:t>
            </a:r>
            <a:endParaRPr kumimoji="0" lang="en-US" sz="29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mj-cs"/>
            </a:endParaRPr>
          </a:p>
        </p:txBody>
      </p:sp>
      <p:sp>
        <p:nvSpPr>
          <p:cNvPr id="6151" name="Rectangle 7"/>
          <p:cNvSpPr>
            <a:spLocks noGrp="1" noChangeArrowheads="1"/>
          </p:cNvSpPr>
          <p:nvPr>
            <p:ph idx="1"/>
          </p:nvPr>
        </p:nvSpPr>
        <p:spPr>
          <a:xfrm>
            <a:off x="193675" y="1981200"/>
            <a:ext cx="8374063" cy="4256088"/>
          </a:xfrm>
        </p:spPr>
        <p:txBody>
          <a:bodyPr vert="horz" wrap="square" lIns="91440" tIns="45720" rIns="91440" bIns="45720" numCol="1" anchor="t" anchorCtr="0" compatLnSpc="1"/>
          <a:p>
            <a:pPr algn="just" eaLnBrk="1" hangingPunct="1">
              <a:lnSpc>
                <a:spcPct val="90000"/>
              </a:lnSpc>
              <a:spcAft>
                <a:spcPct val="20000"/>
              </a:spcAft>
              <a:buClrTx/>
              <a:buSzTx/>
              <a:buFont typeface="Wingdings" panose="05000000000000000000" pitchFamily="2" charset="2"/>
              <a:buChar char="Ø"/>
            </a:pPr>
            <a:r>
              <a:rPr lang="en-US" altLang="en-US" b="1" i="1" dirty="0">
                <a:solidFill>
                  <a:srgbClr val="C00000"/>
                </a:solidFill>
                <a:latin typeface="Times New Roman" panose="02020603050405020304" pitchFamily="18" charset="0"/>
                <a:cs typeface="Times New Roman" panose="02020603050405020304" pitchFamily="18" charset="0"/>
              </a:rPr>
              <a:t>Khái niệm: </a:t>
            </a:r>
            <a:endParaRPr lang="en-US" altLang="en-US" b="1" i="1" dirty="0">
              <a:solidFill>
                <a:srgbClr val="C00000"/>
              </a:solidFill>
              <a:latin typeface="Times New Roman" panose="02020603050405020304" pitchFamily="18" charset="0"/>
              <a:cs typeface="Times New Roman" panose="02020603050405020304" pitchFamily="18" charset="0"/>
            </a:endParaRPr>
          </a:p>
          <a:p>
            <a:pPr algn="just" eaLnBrk="1" hangingPunct="1">
              <a:lnSpc>
                <a:spcPct val="90000"/>
              </a:lnSpc>
              <a:spcAft>
                <a:spcPct val="20000"/>
              </a:spcAft>
              <a:buClrTx/>
              <a:buSzTx/>
              <a:buFont typeface="Wingdings" panose="05000000000000000000" pitchFamily="2" charset="2"/>
              <a:buChar char="Ø"/>
            </a:pPr>
            <a:r>
              <a:rPr lang="en-US" altLang="en-US" b="1" dirty="0">
                <a:solidFill>
                  <a:srgbClr val="0070C0"/>
                </a:solidFill>
                <a:latin typeface="Times New Roman" panose="02020603050405020304" pitchFamily="18" charset="0"/>
                <a:cs typeface="Times New Roman" panose="02020603050405020304" pitchFamily="18" charset="0"/>
              </a:rPr>
              <a:t>Dân tộc</a:t>
            </a:r>
            <a:r>
              <a:rPr lang="en-US" altLang="en-US" dirty="0">
                <a:latin typeface="Times New Roman" panose="02020603050405020304" pitchFamily="18" charset="0"/>
                <a:cs typeface="Times New Roman" panose="02020603050405020304" pitchFamily="18" charset="0"/>
              </a:rPr>
              <a:t> </a:t>
            </a:r>
            <a:endParaRPr lang="en-US" altLang="en-US" dirty="0">
              <a:latin typeface="Times New Roman" panose="02020603050405020304" pitchFamily="18" charset="0"/>
              <a:cs typeface="Times New Roman" panose="02020603050405020304" pitchFamily="18" charset="0"/>
            </a:endParaRPr>
          </a:p>
          <a:p>
            <a:pPr algn="just" eaLnBrk="1" hangingPunct="1">
              <a:lnSpc>
                <a:spcPct val="90000"/>
              </a:lnSpc>
              <a:spcAft>
                <a:spcPct val="20000"/>
              </a:spcAft>
              <a:buClrTx/>
              <a:buSzTx/>
              <a:buFont typeface="Wingdings" panose="05000000000000000000" pitchFamily="2" charset="2"/>
              <a:buNone/>
            </a:pPr>
            <a:r>
              <a:rPr lang="en-US" altLang="en-US" dirty="0">
                <a:latin typeface="Times New Roman" panose="02020603050405020304" pitchFamily="18" charset="0"/>
                <a:cs typeface="Times New Roman" panose="02020603050405020304" pitchFamily="18" charset="0"/>
              </a:rPr>
              <a:t>- L</a:t>
            </a:r>
            <a:r>
              <a:rPr lang="en-US" altLang="en-US" dirty="0">
                <a:latin typeface="Times New Roman" panose="02020603050405020304" pitchFamily="18" charset="0"/>
                <a:ea typeface="Times New Roman" panose="02020603050405020304" pitchFamily="18" charset="0"/>
              </a:rPr>
              <a:t>à</a:t>
            </a:r>
            <a:r>
              <a:rPr lang="en-US" altLang="en-US" dirty="0">
                <a:latin typeface="Times New Roman" panose="02020603050405020304" pitchFamily="18" charset="0"/>
                <a:cs typeface="Times New Roman" panose="02020603050405020304" pitchFamily="18" charset="0"/>
              </a:rPr>
              <a:t> một vấn đề rộng lớn bao gồm những quan hệ về chính trị, kinh tế, lãnh thổ, pháp lý, tư tưởng v</a:t>
            </a:r>
            <a:r>
              <a:rPr lang="en-US" altLang="en-US" dirty="0">
                <a:latin typeface="Times New Roman" panose="02020603050405020304" pitchFamily="18" charset="0"/>
                <a:ea typeface="Times New Roman" panose="02020603050405020304" pitchFamily="18" charset="0"/>
              </a:rPr>
              <a:t>à</a:t>
            </a:r>
            <a:r>
              <a:rPr lang="en-US" altLang="en-US" dirty="0">
                <a:latin typeface="Times New Roman" panose="02020603050405020304" pitchFamily="18" charset="0"/>
                <a:cs typeface="Times New Roman" panose="02020603050405020304" pitchFamily="18" charset="0"/>
              </a:rPr>
              <a:t> văn hoá giữa các dân tộc, các nhóm dân tộc v</a:t>
            </a:r>
            <a:r>
              <a:rPr lang="en-US" altLang="en-US" dirty="0">
                <a:latin typeface="Times New Roman" panose="02020603050405020304" pitchFamily="18" charset="0"/>
                <a:ea typeface="Times New Roman" panose="02020603050405020304" pitchFamily="18" charset="0"/>
              </a:rPr>
              <a:t>à</a:t>
            </a:r>
            <a:r>
              <a:rPr lang="en-US" altLang="en-US" dirty="0">
                <a:latin typeface="Times New Roman" panose="02020603050405020304" pitchFamily="18" charset="0"/>
                <a:cs typeface="Times New Roman" panose="02020603050405020304" pitchFamily="18" charset="0"/>
              </a:rPr>
              <a:t> bộ tộc.</a:t>
            </a:r>
            <a:endParaRPr lang="en-US" altLang="en-US" dirty="0">
              <a:latin typeface="Times New Roman" panose="02020603050405020304" pitchFamily="18" charset="0"/>
              <a:cs typeface="Times New Roman" panose="02020603050405020304" pitchFamily="18" charset="0"/>
            </a:endParaRPr>
          </a:p>
          <a:p>
            <a:pPr algn="just" eaLnBrk="1" hangingPunct="1">
              <a:lnSpc>
                <a:spcPct val="90000"/>
              </a:lnSpc>
              <a:spcAft>
                <a:spcPct val="20000"/>
              </a:spcAft>
              <a:buClrTx/>
              <a:buSzTx/>
              <a:buFont typeface="Wingdings" panose="05000000000000000000" pitchFamily="2" charset="2"/>
              <a:buNone/>
            </a:pPr>
            <a:r>
              <a:rPr lang="en-US" altLang="en-US" dirty="0">
                <a:latin typeface="Times New Roman" panose="02020603050405020304" pitchFamily="18" charset="0"/>
                <a:cs typeface="Times New Roman" panose="02020603050405020304" pitchFamily="18" charset="0"/>
              </a:rPr>
              <a:t>- Thực chất vấn đề dân tộc m</a:t>
            </a:r>
            <a:r>
              <a:rPr lang="en-US" altLang="en-US" dirty="0">
                <a:latin typeface="Times New Roman" panose="02020603050405020304" pitchFamily="18" charset="0"/>
                <a:ea typeface="Times New Roman" panose="02020603050405020304" pitchFamily="18" charset="0"/>
              </a:rPr>
              <a:t>à</a:t>
            </a:r>
            <a:r>
              <a:rPr lang="en-US" altLang="en-US" dirty="0">
                <a:latin typeface="Times New Roman" panose="02020603050405020304" pitchFamily="18" charset="0"/>
                <a:cs typeface="Times New Roman" panose="02020603050405020304" pitchFamily="18" charset="0"/>
              </a:rPr>
              <a:t> Hồ Chí Minh đề cập tới l</a:t>
            </a:r>
            <a:r>
              <a:rPr lang="en-US" altLang="en-US" dirty="0">
                <a:latin typeface="Times New Roman" panose="02020603050405020304" pitchFamily="18" charset="0"/>
                <a:ea typeface="Times New Roman" panose="02020603050405020304" pitchFamily="18" charset="0"/>
              </a:rPr>
              <a:t>à</a:t>
            </a:r>
            <a:r>
              <a:rPr lang="en-US" altLang="en-US" dirty="0">
                <a:latin typeface="Times New Roman" panose="02020603050405020304" pitchFamily="18" charset="0"/>
                <a:cs typeface="Times New Roman" panose="02020603050405020304" pitchFamily="18" charset="0"/>
              </a:rPr>
              <a:t> vấn đề </a:t>
            </a:r>
            <a:r>
              <a:rPr lang="en-US" altLang="en-US" b="1" i="1" dirty="0">
                <a:solidFill>
                  <a:srgbClr val="0070C0"/>
                </a:solidFill>
                <a:latin typeface="Times New Roman" panose="02020603050405020304" pitchFamily="18" charset="0"/>
                <a:cs typeface="Times New Roman" panose="02020603050405020304" pitchFamily="18" charset="0"/>
              </a:rPr>
              <a:t>dân tộc thuộc địa</a:t>
            </a:r>
            <a:r>
              <a:rPr lang="en-US" altLang="en-US" dirty="0">
                <a:latin typeface="Times New Roman" panose="02020603050405020304" pitchFamily="18" charset="0"/>
                <a:cs typeface="Times New Roman" panose="02020603050405020304" pitchFamily="18" charset="0"/>
              </a:rPr>
              <a:t>.</a:t>
            </a:r>
            <a:endParaRPr lang="en-US" altLang="en-US" dirty="0">
              <a:latin typeface="Times New Roman" panose="02020603050405020304" pitchFamily="18" charset="0"/>
              <a:cs typeface="Times New Roman" panose="02020603050405020304" pitchFamily="18" charset="0"/>
            </a:endParaRPr>
          </a:p>
          <a:p>
            <a:pPr algn="just" eaLnBrk="1" hangingPunct="1">
              <a:lnSpc>
                <a:spcPct val="90000"/>
              </a:lnSpc>
              <a:spcAft>
                <a:spcPct val="20000"/>
              </a:spcAft>
              <a:buClrTx/>
              <a:buSzTx/>
              <a:buFont typeface="Wingdings" panose="05000000000000000000" pitchFamily="2" charset="2"/>
              <a:buNone/>
            </a:pPr>
            <a:endParaRPr lang="en-US" altLang="en-US" b="1" dirty="0">
              <a:latin typeface="Times New Roman" panose="02020603050405020304" pitchFamily="18" charset="0"/>
              <a:ea typeface="Times New Roman" panose="02020603050405020304" pitchFamily="18" charset="0"/>
            </a:endParaRPr>
          </a:p>
        </p:txBody>
      </p:sp>
      <p:sp>
        <p:nvSpPr>
          <p:cNvPr id="41988" name="Slide Number Placeholder 4"/>
          <p:cNvSpPr txBox="1">
            <a:spLocks noGrp="1"/>
          </p:cNvSpPr>
          <p:nvPr>
            <p:ph type="sldNum" sz="quarter" idx="12"/>
          </p:nvPr>
        </p:nvSpPr>
        <p:spPr>
          <a:xfrm>
            <a:off x="3124200" y="6356350"/>
            <a:ext cx="2895600" cy="365125"/>
          </a:xfrm>
          <a:noFill/>
          <a:ln>
            <a:noFill/>
          </a:ln>
        </p:spPr>
        <p:txBody>
          <a:bodyPr anchor="ctr" anchorCtr="0"/>
          <a:p>
            <a:pPr marL="0" indent="0" algn="ctr" eaLnBrk="1" hangingPunct="1">
              <a:spcBef>
                <a:spcPct val="0"/>
              </a:spcBef>
              <a:buFontTx/>
              <a:buNone/>
            </a:pPr>
            <a:fld id="{9A0DB2DC-4C9A-4742-B13C-FB6460FD3503}" type="slidenum">
              <a:rPr lang="en-US" altLang="en-US" sz="1400" dirty="0">
                <a:solidFill>
                  <a:srgbClr val="FFFFFF"/>
                </a:solidFill>
                <a:latin typeface="Tahoma" panose="020B0604030504040204" pitchFamily="34" charset="0"/>
                <a:cs typeface="Arial" panose="020B0604020202020204" pitchFamily="34" charset="0"/>
              </a:rPr>
            </a:fld>
            <a:endParaRPr lang="en-US" altLang="en-US" sz="1400" dirty="0">
              <a:solidFill>
                <a:srgbClr val="FFFFFF"/>
              </a:solidFill>
              <a:latin typeface="Tahoma" panose="020B0604030504040204" pitchFamily="34" charset="0"/>
              <a:ea typeface="Arial" panose="020B0604020202020204" pitchFamily="34" charset="0"/>
              <a:cs typeface="Arial" panose="020B0604020202020204" pitchFamily="34" charset="0"/>
            </a:endParaRPr>
          </a:p>
        </p:txBody>
      </p:sp>
      <p:sp>
        <p:nvSpPr>
          <p:cNvPr id="7" name="Rectangle 6"/>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8" name="Rectangle 7"/>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41991" name="Straight Connector 9"/>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1" name="Rectangle 10"/>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1993" name="Picture 11"/>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4" name="Rectangle 1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51">
                                            <p:txEl>
                                              <p:charRg st="21" end="176"/>
                                            </p:txEl>
                                          </p:spTgt>
                                        </p:tgtEl>
                                        <p:attrNameLst>
                                          <p:attrName>style.visibility</p:attrName>
                                        </p:attrNameLst>
                                      </p:cBhvr>
                                      <p:to>
                                        <p:strVal val="visible"/>
                                      </p:to>
                                    </p:set>
                                    <p:anim calcmode="lin" valueType="num">
                                      <p:cBhvr additive="base">
                                        <p:cTn id="7" dur="500" fill="hold"/>
                                        <p:tgtEl>
                                          <p:spTgt spid="6151">
                                            <p:txEl>
                                              <p:charRg st="21" end="17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1">
                                            <p:txEl>
                                              <p:charRg st="21" end="176"/>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51">
                                            <p:txEl>
                                              <p:charRg st="176" end="258"/>
                                            </p:txEl>
                                          </p:spTgt>
                                        </p:tgtEl>
                                        <p:attrNameLst>
                                          <p:attrName>style.visibility</p:attrName>
                                        </p:attrNameLst>
                                      </p:cBhvr>
                                      <p:to>
                                        <p:strVal val="visible"/>
                                      </p:to>
                                    </p:set>
                                    <p:anim calcmode="lin" valueType="num">
                                      <p:cBhvr additive="base">
                                        <p:cTn id="13" dur="500" fill="hold"/>
                                        <p:tgtEl>
                                          <p:spTgt spid="6151">
                                            <p:txEl>
                                              <p:charRg st="176" end="25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51">
                                            <p:txEl>
                                              <p:charRg st="176" end="25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9" name="object 7"/>
          <p:cNvSpPr/>
          <p:nvPr/>
        </p:nvSpPr>
        <p:spPr>
          <a:xfrm>
            <a:off x="385763" y="3716338"/>
            <a:ext cx="4721225" cy="2286000"/>
          </a:xfrm>
          <a:custGeom>
            <a:avLst/>
            <a:gdLst/>
            <a:ahLst/>
            <a:cxnLst>
              <a:cxn ang="0">
                <a:pos x="2057597" y="0"/>
              </a:cxn>
              <a:cxn ang="0">
                <a:pos x="0" y="0"/>
              </a:cxn>
              <a:cxn ang="0">
                <a:pos x="0" y="10513"/>
              </a:cxn>
              <a:cxn ang="0">
                <a:pos x="2057597" y="10513"/>
              </a:cxn>
              <a:cxn ang="0">
                <a:pos x="2057597" y="10460"/>
              </a:cxn>
              <a:cxn ang="0">
                <a:pos x="16286" y="10460"/>
              </a:cxn>
              <a:cxn ang="0">
                <a:pos x="10857" y="10359"/>
              </a:cxn>
              <a:cxn ang="0">
                <a:pos x="16286" y="10359"/>
              </a:cxn>
              <a:cxn ang="0">
                <a:pos x="16286" y="155"/>
              </a:cxn>
              <a:cxn ang="0">
                <a:pos x="10857" y="155"/>
              </a:cxn>
              <a:cxn ang="0">
                <a:pos x="16286" y="102"/>
              </a:cxn>
              <a:cxn ang="0">
                <a:pos x="2057597" y="102"/>
              </a:cxn>
              <a:cxn ang="0">
                <a:pos x="2057597" y="0"/>
              </a:cxn>
              <a:cxn ang="0">
                <a:pos x="16286" y="10359"/>
              </a:cxn>
              <a:cxn ang="0">
                <a:pos x="10857" y="10359"/>
              </a:cxn>
              <a:cxn ang="0">
                <a:pos x="16286" y="10460"/>
              </a:cxn>
              <a:cxn ang="0">
                <a:pos x="16286" y="10359"/>
              </a:cxn>
              <a:cxn ang="0">
                <a:pos x="2041312" y="10359"/>
              </a:cxn>
              <a:cxn ang="0">
                <a:pos x="16286" y="10359"/>
              </a:cxn>
              <a:cxn ang="0">
                <a:pos x="16286" y="10460"/>
              </a:cxn>
              <a:cxn ang="0">
                <a:pos x="2041312" y="10460"/>
              </a:cxn>
              <a:cxn ang="0">
                <a:pos x="2041312" y="10359"/>
              </a:cxn>
              <a:cxn ang="0">
                <a:pos x="2041312" y="102"/>
              </a:cxn>
              <a:cxn ang="0">
                <a:pos x="2041312" y="10460"/>
              </a:cxn>
              <a:cxn ang="0">
                <a:pos x="2046740" y="10359"/>
              </a:cxn>
              <a:cxn ang="0">
                <a:pos x="2057597" y="10359"/>
              </a:cxn>
              <a:cxn ang="0">
                <a:pos x="2057597" y="155"/>
              </a:cxn>
              <a:cxn ang="0">
                <a:pos x="2046740" y="155"/>
              </a:cxn>
              <a:cxn ang="0">
                <a:pos x="2041312" y="102"/>
              </a:cxn>
              <a:cxn ang="0">
                <a:pos x="2057597" y="10359"/>
              </a:cxn>
              <a:cxn ang="0">
                <a:pos x="2046740" y="10359"/>
              </a:cxn>
              <a:cxn ang="0">
                <a:pos x="2041312" y="10460"/>
              </a:cxn>
              <a:cxn ang="0">
                <a:pos x="2057597" y="10460"/>
              </a:cxn>
              <a:cxn ang="0">
                <a:pos x="2057597" y="10359"/>
              </a:cxn>
              <a:cxn ang="0">
                <a:pos x="16286" y="102"/>
              </a:cxn>
              <a:cxn ang="0">
                <a:pos x="10857" y="155"/>
              </a:cxn>
              <a:cxn ang="0">
                <a:pos x="16286" y="155"/>
              </a:cxn>
              <a:cxn ang="0">
                <a:pos x="16286" y="102"/>
              </a:cxn>
              <a:cxn ang="0">
                <a:pos x="2041312" y="102"/>
              </a:cxn>
              <a:cxn ang="0">
                <a:pos x="16286" y="102"/>
              </a:cxn>
              <a:cxn ang="0">
                <a:pos x="16286" y="155"/>
              </a:cxn>
              <a:cxn ang="0">
                <a:pos x="2041312" y="155"/>
              </a:cxn>
              <a:cxn ang="0">
                <a:pos x="2041312" y="102"/>
              </a:cxn>
              <a:cxn ang="0">
                <a:pos x="2057597" y="102"/>
              </a:cxn>
              <a:cxn ang="0">
                <a:pos x="2041312" y="102"/>
              </a:cxn>
              <a:cxn ang="0">
                <a:pos x="2046740" y="155"/>
              </a:cxn>
              <a:cxn ang="0">
                <a:pos x="2057597" y="155"/>
              </a:cxn>
              <a:cxn ang="0">
                <a:pos x="2057597" y="102"/>
              </a:cxn>
            </a:cxnLst>
            <a:pathLst>
              <a:path w="4813300" h="2590800">
                <a:moveTo>
                  <a:pt x="4813300" y="0"/>
                </a:moveTo>
                <a:lnTo>
                  <a:pt x="0" y="0"/>
                </a:lnTo>
                <a:lnTo>
                  <a:pt x="0" y="2590800"/>
                </a:lnTo>
                <a:lnTo>
                  <a:pt x="4813300" y="2590800"/>
                </a:lnTo>
                <a:lnTo>
                  <a:pt x="4813300" y="2578099"/>
                </a:lnTo>
                <a:lnTo>
                  <a:pt x="38100" y="2578100"/>
                </a:lnTo>
                <a:lnTo>
                  <a:pt x="25400" y="2552700"/>
                </a:lnTo>
                <a:lnTo>
                  <a:pt x="38100" y="2552700"/>
                </a:lnTo>
                <a:lnTo>
                  <a:pt x="38100" y="38100"/>
                </a:lnTo>
                <a:lnTo>
                  <a:pt x="25400" y="38100"/>
                </a:lnTo>
                <a:lnTo>
                  <a:pt x="38100" y="25400"/>
                </a:lnTo>
                <a:lnTo>
                  <a:pt x="4813300" y="25400"/>
                </a:lnTo>
                <a:lnTo>
                  <a:pt x="4813300" y="0"/>
                </a:lnTo>
                <a:close/>
              </a:path>
              <a:path w="4813300" h="2590800">
                <a:moveTo>
                  <a:pt x="38100" y="2552700"/>
                </a:moveTo>
                <a:lnTo>
                  <a:pt x="25400" y="2552700"/>
                </a:lnTo>
                <a:lnTo>
                  <a:pt x="38100" y="2578100"/>
                </a:lnTo>
                <a:lnTo>
                  <a:pt x="38100" y="2552700"/>
                </a:lnTo>
                <a:close/>
              </a:path>
              <a:path w="4813300" h="2590800">
                <a:moveTo>
                  <a:pt x="4775200" y="2552700"/>
                </a:moveTo>
                <a:lnTo>
                  <a:pt x="38100" y="2552700"/>
                </a:lnTo>
                <a:lnTo>
                  <a:pt x="38100" y="2578100"/>
                </a:lnTo>
                <a:lnTo>
                  <a:pt x="4775200" y="2578100"/>
                </a:lnTo>
                <a:lnTo>
                  <a:pt x="4775200" y="2552700"/>
                </a:lnTo>
                <a:close/>
              </a:path>
              <a:path w="4813300" h="2590800">
                <a:moveTo>
                  <a:pt x="4775200" y="25400"/>
                </a:moveTo>
                <a:lnTo>
                  <a:pt x="4775200" y="2578100"/>
                </a:lnTo>
                <a:lnTo>
                  <a:pt x="4787900" y="2552700"/>
                </a:lnTo>
                <a:lnTo>
                  <a:pt x="4813300" y="2552699"/>
                </a:lnTo>
                <a:lnTo>
                  <a:pt x="4813300" y="38100"/>
                </a:lnTo>
                <a:lnTo>
                  <a:pt x="4787900" y="38100"/>
                </a:lnTo>
                <a:lnTo>
                  <a:pt x="4775200" y="25400"/>
                </a:lnTo>
                <a:close/>
              </a:path>
              <a:path w="4813300" h="2590800">
                <a:moveTo>
                  <a:pt x="4813300" y="2552699"/>
                </a:moveTo>
                <a:lnTo>
                  <a:pt x="4787900" y="2552700"/>
                </a:lnTo>
                <a:lnTo>
                  <a:pt x="4775200" y="2578100"/>
                </a:lnTo>
                <a:lnTo>
                  <a:pt x="4813300" y="2578099"/>
                </a:lnTo>
                <a:lnTo>
                  <a:pt x="4813300" y="2552699"/>
                </a:lnTo>
                <a:close/>
              </a:path>
              <a:path w="4813300" h="2590800">
                <a:moveTo>
                  <a:pt x="38100" y="25400"/>
                </a:moveTo>
                <a:lnTo>
                  <a:pt x="25400" y="38100"/>
                </a:lnTo>
                <a:lnTo>
                  <a:pt x="38100" y="38100"/>
                </a:lnTo>
                <a:lnTo>
                  <a:pt x="38100" y="25400"/>
                </a:lnTo>
                <a:close/>
              </a:path>
              <a:path w="4813300" h="2590800">
                <a:moveTo>
                  <a:pt x="4775200" y="25400"/>
                </a:moveTo>
                <a:lnTo>
                  <a:pt x="38100" y="25400"/>
                </a:lnTo>
                <a:lnTo>
                  <a:pt x="38100" y="38100"/>
                </a:lnTo>
                <a:lnTo>
                  <a:pt x="4775200" y="38100"/>
                </a:lnTo>
                <a:lnTo>
                  <a:pt x="4775200" y="25400"/>
                </a:lnTo>
                <a:close/>
              </a:path>
              <a:path w="4813300" h="2590800">
                <a:moveTo>
                  <a:pt x="4813300" y="25400"/>
                </a:moveTo>
                <a:lnTo>
                  <a:pt x="4775200" y="25400"/>
                </a:lnTo>
                <a:lnTo>
                  <a:pt x="4787900" y="38100"/>
                </a:lnTo>
                <a:lnTo>
                  <a:pt x="4813300" y="38100"/>
                </a:lnTo>
                <a:lnTo>
                  <a:pt x="4813300" y="25400"/>
                </a:lnTo>
                <a:close/>
              </a:path>
            </a:pathLst>
          </a:custGeom>
          <a:solidFill>
            <a:srgbClr val="3333CC">
              <a:alpha val="100000"/>
            </a:srgbClr>
          </a:solidFill>
          <a:ln w="9525">
            <a:noFill/>
          </a:ln>
        </p:spPr>
        <p:txBody>
          <a:bodyPr/>
          <a:p>
            <a:endParaRPr lang="en-US"/>
          </a:p>
        </p:txBody>
      </p:sp>
      <p:sp>
        <p:nvSpPr>
          <p:cNvPr id="47110" name="object 8"/>
          <p:cNvSpPr txBox="1"/>
          <p:nvPr/>
        </p:nvSpPr>
        <p:spPr>
          <a:xfrm>
            <a:off x="542925" y="3716338"/>
            <a:ext cx="4381500" cy="2241550"/>
          </a:xfrm>
          <a:prstGeom prst="rect">
            <a:avLst/>
          </a:prstGeom>
          <a:noFill/>
          <a:ln w="9525">
            <a:noFill/>
          </a:ln>
        </p:spPr>
        <p:txBody>
          <a:bodyPr lIns="0" tIns="968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9525" lvl="0" indent="-3175" algn="ctr" eaLnBrk="1" hangingPunct="1">
              <a:spcBef>
                <a:spcPts val="75"/>
              </a:spcBef>
              <a:buFontTx/>
              <a:buNone/>
            </a:pPr>
            <a:r>
              <a:rPr lang="en-US" altLang="en-US" sz="2800" b="1" dirty="0">
                <a:solidFill>
                  <a:srgbClr val="002060"/>
                </a:solidFill>
                <a:latin typeface="Times New Roman" panose="02020603050405020304" pitchFamily="18" charset="0"/>
                <a:cs typeface="Times New Roman" panose="02020603050405020304" pitchFamily="18" charset="0"/>
              </a:rPr>
              <a:t>Độc lập, tự do cho dân  tộc; hạnh phúc cho nhân  dân (không ngừng nâng  cao đời sống vật chất v</a:t>
            </a:r>
            <a:r>
              <a:rPr lang="en-US" altLang="en-US" sz="2800" b="1" dirty="0">
                <a:solidFill>
                  <a:srgbClr val="002060"/>
                </a:solidFill>
                <a:latin typeface="Times New Roman" panose="02020603050405020304" pitchFamily="18" charset="0"/>
                <a:ea typeface="Times New Roman" panose="02020603050405020304" pitchFamily="18" charset="0"/>
              </a:rPr>
              <a:t>à</a:t>
            </a:r>
            <a:r>
              <a:rPr lang="en-US" altLang="en-US" sz="2800" b="1" dirty="0">
                <a:solidFill>
                  <a:srgbClr val="002060"/>
                </a:solidFill>
                <a:latin typeface="Times New Roman" panose="02020603050405020304" pitchFamily="18" charset="0"/>
                <a:cs typeface="Times New Roman" panose="02020603050405020304" pitchFamily="18" charset="0"/>
              </a:rPr>
              <a:t>  tinh thần cho nhân dân)</a:t>
            </a:r>
            <a:endParaRPr lang="en-US" altLang="en-US" sz="2800" b="1" dirty="0">
              <a:solidFill>
                <a:srgbClr val="002060"/>
              </a:solidFill>
              <a:latin typeface="Times New Roman" panose="02020603050405020304" pitchFamily="18" charset="0"/>
              <a:ea typeface="Times New Roman" panose="02020603050405020304" pitchFamily="18" charset="0"/>
            </a:endParaRPr>
          </a:p>
        </p:txBody>
      </p:sp>
      <p:sp>
        <p:nvSpPr>
          <p:cNvPr id="47111" name="object 9"/>
          <p:cNvSpPr/>
          <p:nvPr/>
        </p:nvSpPr>
        <p:spPr>
          <a:xfrm>
            <a:off x="5135563" y="3887788"/>
            <a:ext cx="3640137" cy="1849437"/>
          </a:xfrm>
          <a:custGeom>
            <a:avLst/>
            <a:gdLst/>
            <a:ahLst/>
            <a:cxnLst>
              <a:cxn ang="0">
                <a:pos x="11604848" y="0"/>
              </a:cxn>
              <a:cxn ang="0">
                <a:pos x="0" y="0"/>
              </a:cxn>
              <a:cxn ang="0">
                <a:pos x="0" y="8598"/>
              </a:cxn>
              <a:cxn ang="0">
                <a:pos x="11604848" y="8598"/>
              </a:cxn>
              <a:cxn ang="0">
                <a:pos x="11604848" y="8545"/>
              </a:cxn>
              <a:cxn ang="0">
                <a:pos x="124786" y="8545"/>
              </a:cxn>
              <a:cxn ang="0">
                <a:pos x="41590" y="8441"/>
              </a:cxn>
              <a:cxn ang="0">
                <a:pos x="124786" y="8441"/>
              </a:cxn>
              <a:cxn ang="0">
                <a:pos x="124786" y="156"/>
              </a:cxn>
              <a:cxn ang="0">
                <a:pos x="41590" y="156"/>
              </a:cxn>
              <a:cxn ang="0">
                <a:pos x="124786" y="52"/>
              </a:cxn>
              <a:cxn ang="0">
                <a:pos x="11604848" y="52"/>
              </a:cxn>
              <a:cxn ang="0">
                <a:pos x="11604848" y="0"/>
              </a:cxn>
              <a:cxn ang="0">
                <a:pos x="124786" y="8441"/>
              </a:cxn>
              <a:cxn ang="0">
                <a:pos x="41590" y="8441"/>
              </a:cxn>
              <a:cxn ang="0">
                <a:pos x="124786" y="8545"/>
              </a:cxn>
              <a:cxn ang="0">
                <a:pos x="124786" y="8441"/>
              </a:cxn>
              <a:cxn ang="0">
                <a:pos x="11480062" y="8441"/>
              </a:cxn>
              <a:cxn ang="0">
                <a:pos x="124786" y="8441"/>
              </a:cxn>
              <a:cxn ang="0">
                <a:pos x="124786" y="8545"/>
              </a:cxn>
              <a:cxn ang="0">
                <a:pos x="11480062" y="8545"/>
              </a:cxn>
              <a:cxn ang="0">
                <a:pos x="11480062" y="8441"/>
              </a:cxn>
              <a:cxn ang="0">
                <a:pos x="11480062" y="52"/>
              </a:cxn>
              <a:cxn ang="0">
                <a:pos x="11480062" y="8545"/>
              </a:cxn>
              <a:cxn ang="0">
                <a:pos x="11521656" y="8441"/>
              </a:cxn>
              <a:cxn ang="0">
                <a:pos x="11604848" y="8441"/>
              </a:cxn>
              <a:cxn ang="0">
                <a:pos x="11604848" y="156"/>
              </a:cxn>
              <a:cxn ang="0">
                <a:pos x="11521656" y="156"/>
              </a:cxn>
              <a:cxn ang="0">
                <a:pos x="11480062" y="52"/>
              </a:cxn>
              <a:cxn ang="0">
                <a:pos x="11604848" y="8441"/>
              </a:cxn>
              <a:cxn ang="0">
                <a:pos x="11521656" y="8441"/>
              </a:cxn>
              <a:cxn ang="0">
                <a:pos x="11480062" y="8545"/>
              </a:cxn>
              <a:cxn ang="0">
                <a:pos x="11604848" y="8545"/>
              </a:cxn>
              <a:cxn ang="0">
                <a:pos x="11604848" y="8441"/>
              </a:cxn>
              <a:cxn ang="0">
                <a:pos x="124786" y="52"/>
              </a:cxn>
              <a:cxn ang="0">
                <a:pos x="41590" y="156"/>
              </a:cxn>
              <a:cxn ang="0">
                <a:pos x="124786" y="156"/>
              </a:cxn>
              <a:cxn ang="0">
                <a:pos x="124786" y="52"/>
              </a:cxn>
              <a:cxn ang="0">
                <a:pos x="11480062" y="52"/>
              </a:cxn>
              <a:cxn ang="0">
                <a:pos x="124786" y="52"/>
              </a:cxn>
              <a:cxn ang="0">
                <a:pos x="124786" y="156"/>
              </a:cxn>
              <a:cxn ang="0">
                <a:pos x="11480062" y="156"/>
              </a:cxn>
              <a:cxn ang="0">
                <a:pos x="11480062" y="52"/>
              </a:cxn>
              <a:cxn ang="0">
                <a:pos x="11604848" y="52"/>
              </a:cxn>
              <a:cxn ang="0">
                <a:pos x="11480062" y="52"/>
              </a:cxn>
              <a:cxn ang="0">
                <a:pos x="11521656" y="156"/>
              </a:cxn>
              <a:cxn ang="0">
                <a:pos x="11604848" y="156"/>
              </a:cxn>
              <a:cxn ang="0">
                <a:pos x="11604848" y="52"/>
              </a:cxn>
            </a:cxnLst>
            <a:pathLst>
              <a:path w="3543300" h="2095500">
                <a:moveTo>
                  <a:pt x="3543300" y="0"/>
                </a:moveTo>
                <a:lnTo>
                  <a:pt x="0" y="0"/>
                </a:lnTo>
                <a:lnTo>
                  <a:pt x="0" y="2095500"/>
                </a:lnTo>
                <a:lnTo>
                  <a:pt x="3543300" y="2095500"/>
                </a:lnTo>
                <a:lnTo>
                  <a:pt x="3543300" y="2082800"/>
                </a:lnTo>
                <a:lnTo>
                  <a:pt x="38100" y="2082800"/>
                </a:lnTo>
                <a:lnTo>
                  <a:pt x="12700" y="2057400"/>
                </a:lnTo>
                <a:lnTo>
                  <a:pt x="38100" y="2057400"/>
                </a:lnTo>
                <a:lnTo>
                  <a:pt x="38100" y="38100"/>
                </a:lnTo>
                <a:lnTo>
                  <a:pt x="12700" y="38100"/>
                </a:lnTo>
                <a:lnTo>
                  <a:pt x="38100" y="12700"/>
                </a:lnTo>
                <a:lnTo>
                  <a:pt x="3543300" y="12700"/>
                </a:lnTo>
                <a:lnTo>
                  <a:pt x="3543300" y="0"/>
                </a:lnTo>
                <a:close/>
              </a:path>
              <a:path w="3543300" h="2095500">
                <a:moveTo>
                  <a:pt x="38100" y="2057400"/>
                </a:moveTo>
                <a:lnTo>
                  <a:pt x="12700" y="2057400"/>
                </a:lnTo>
                <a:lnTo>
                  <a:pt x="38100" y="2082800"/>
                </a:lnTo>
                <a:lnTo>
                  <a:pt x="38100" y="2057400"/>
                </a:lnTo>
                <a:close/>
              </a:path>
              <a:path w="3543300" h="2095500">
                <a:moveTo>
                  <a:pt x="3505200" y="2057400"/>
                </a:moveTo>
                <a:lnTo>
                  <a:pt x="38100" y="2057400"/>
                </a:lnTo>
                <a:lnTo>
                  <a:pt x="38100" y="2082800"/>
                </a:lnTo>
                <a:lnTo>
                  <a:pt x="3505200" y="2082800"/>
                </a:lnTo>
                <a:lnTo>
                  <a:pt x="3505200" y="2057400"/>
                </a:lnTo>
                <a:close/>
              </a:path>
              <a:path w="3543300" h="2095500">
                <a:moveTo>
                  <a:pt x="3505200" y="12700"/>
                </a:moveTo>
                <a:lnTo>
                  <a:pt x="3505200" y="2082800"/>
                </a:lnTo>
                <a:lnTo>
                  <a:pt x="3517900" y="2057400"/>
                </a:lnTo>
                <a:lnTo>
                  <a:pt x="3543300" y="2057400"/>
                </a:lnTo>
                <a:lnTo>
                  <a:pt x="3543300" y="38100"/>
                </a:lnTo>
                <a:lnTo>
                  <a:pt x="3517900" y="38100"/>
                </a:lnTo>
                <a:lnTo>
                  <a:pt x="3505200" y="12700"/>
                </a:lnTo>
                <a:close/>
              </a:path>
              <a:path w="3543300" h="2095500">
                <a:moveTo>
                  <a:pt x="3543300" y="2057400"/>
                </a:moveTo>
                <a:lnTo>
                  <a:pt x="3517900" y="2057400"/>
                </a:lnTo>
                <a:lnTo>
                  <a:pt x="3505200" y="2082800"/>
                </a:lnTo>
                <a:lnTo>
                  <a:pt x="3543300" y="2082800"/>
                </a:lnTo>
                <a:lnTo>
                  <a:pt x="3543300" y="2057400"/>
                </a:lnTo>
                <a:close/>
              </a:path>
              <a:path w="3543300" h="2095500">
                <a:moveTo>
                  <a:pt x="38100" y="12700"/>
                </a:moveTo>
                <a:lnTo>
                  <a:pt x="12700" y="38100"/>
                </a:lnTo>
                <a:lnTo>
                  <a:pt x="38100" y="38100"/>
                </a:lnTo>
                <a:lnTo>
                  <a:pt x="38100" y="12700"/>
                </a:lnTo>
                <a:close/>
              </a:path>
              <a:path w="3543300" h="2095500">
                <a:moveTo>
                  <a:pt x="3505200" y="12700"/>
                </a:moveTo>
                <a:lnTo>
                  <a:pt x="38100" y="12700"/>
                </a:lnTo>
                <a:lnTo>
                  <a:pt x="38100" y="38100"/>
                </a:lnTo>
                <a:lnTo>
                  <a:pt x="3505200" y="38100"/>
                </a:lnTo>
                <a:lnTo>
                  <a:pt x="3505200" y="12700"/>
                </a:lnTo>
                <a:close/>
              </a:path>
              <a:path w="3543300" h="2095500">
                <a:moveTo>
                  <a:pt x="3543300" y="12700"/>
                </a:moveTo>
                <a:lnTo>
                  <a:pt x="3505200" y="12700"/>
                </a:lnTo>
                <a:lnTo>
                  <a:pt x="3517900" y="38100"/>
                </a:lnTo>
                <a:lnTo>
                  <a:pt x="3543300" y="38100"/>
                </a:lnTo>
                <a:lnTo>
                  <a:pt x="3543300" y="12700"/>
                </a:lnTo>
                <a:close/>
              </a:path>
            </a:pathLst>
          </a:custGeom>
          <a:solidFill>
            <a:srgbClr val="3333CC">
              <a:alpha val="100000"/>
            </a:srgbClr>
          </a:solidFill>
          <a:ln w="9525">
            <a:noFill/>
          </a:ln>
        </p:spPr>
        <p:txBody>
          <a:bodyPr/>
          <a:p>
            <a:endParaRPr lang="en-US"/>
          </a:p>
        </p:txBody>
      </p:sp>
      <p:sp>
        <p:nvSpPr>
          <p:cNvPr id="10" name="object 10"/>
          <p:cNvSpPr txBox="1"/>
          <p:nvPr/>
        </p:nvSpPr>
        <p:spPr>
          <a:xfrm>
            <a:off x="5292725" y="3644900"/>
            <a:ext cx="3559175" cy="2024063"/>
          </a:xfrm>
          <a:prstGeom prst="rect">
            <a:avLst/>
          </a:prstGeom>
        </p:spPr>
        <p:txBody>
          <a:bodyPr lIns="0" tIns="234208" rIns="0" bIns="0">
            <a:spAutoFit/>
          </a:bodyPr>
          <a:p>
            <a:pPr marL="11430" eaLnBrk="1" hangingPunct="1">
              <a:spcBef>
                <a:spcPts val="1850"/>
              </a:spcBef>
              <a:buNone/>
            </a:pPr>
            <a:r>
              <a:rPr lang="zh-CN" altLang="x-none" sz="2900" b="1">
                <a:solidFill>
                  <a:srgbClr val="0070C0"/>
                </a:solidFill>
                <a:latin typeface="Times New Roman" panose="02020603050405020304" pitchFamily="18" charset="0"/>
                <a:cs typeface="Times New Roman" panose="02020603050405020304" pitchFamily="18" charset="0"/>
              </a:rPr>
              <a:t>-Mục tiêu chính trị</a:t>
            </a:r>
            <a:endParaRPr lang="zh-CN" altLang="x-none" sz="2900" b="1">
              <a:solidFill>
                <a:srgbClr val="0070C0"/>
              </a:solidFill>
              <a:latin typeface="Times New Roman" panose="02020603050405020304" pitchFamily="18" charset="0"/>
              <a:cs typeface="Times New Roman" panose="02020603050405020304" pitchFamily="18" charset="0"/>
            </a:endParaRPr>
          </a:p>
          <a:p>
            <a:pPr marL="11430" eaLnBrk="1" hangingPunct="1">
              <a:spcBef>
                <a:spcPts val="1750"/>
              </a:spcBef>
              <a:buNone/>
            </a:pPr>
            <a:r>
              <a:rPr lang="zh-CN" altLang="x-none" sz="2900" b="1">
                <a:solidFill>
                  <a:srgbClr val="0070C0"/>
                </a:solidFill>
                <a:latin typeface="Times New Roman" panose="02020603050405020304" pitchFamily="18" charset="0"/>
                <a:cs typeface="Times New Roman" panose="02020603050405020304" pitchFamily="18" charset="0"/>
              </a:rPr>
              <a:t>-Mục tiêu kinh tế</a:t>
            </a:r>
            <a:endParaRPr lang="zh-CN" altLang="x-none" sz="2900" b="1">
              <a:solidFill>
                <a:srgbClr val="0070C0"/>
              </a:solidFill>
              <a:latin typeface="Times New Roman" panose="02020603050405020304" pitchFamily="18" charset="0"/>
              <a:cs typeface="Times New Roman" panose="02020603050405020304" pitchFamily="18" charset="0"/>
            </a:endParaRPr>
          </a:p>
          <a:p>
            <a:pPr marL="11430" eaLnBrk="1" hangingPunct="1">
              <a:spcBef>
                <a:spcPts val="1675"/>
              </a:spcBef>
              <a:buNone/>
            </a:pPr>
            <a:r>
              <a:rPr lang="zh-CN" altLang="x-none" sz="2900" b="1">
                <a:solidFill>
                  <a:srgbClr val="0070C0"/>
                </a:solidFill>
                <a:latin typeface="Times New Roman" panose="02020603050405020304" pitchFamily="18" charset="0"/>
                <a:cs typeface="Times New Roman" panose="02020603050405020304" pitchFamily="18" charset="0"/>
              </a:rPr>
              <a:t>-Mục tiêu văn hóa</a:t>
            </a:r>
            <a:endParaRPr lang="zh-CN" altLang="x-none" sz="2900" b="1">
              <a:solidFill>
                <a:srgbClr val="0070C0"/>
              </a:solidFill>
              <a:latin typeface="Times New Roman" panose="02020603050405020304" pitchFamily="18" charset="0"/>
              <a:ea typeface="Times New Roman" panose="02020603050405020304" pitchFamily="18" charset="0"/>
            </a:endParaRPr>
          </a:p>
        </p:txBody>
      </p:sp>
      <p:sp>
        <p:nvSpPr>
          <p:cNvPr id="47115" name="object 13"/>
          <p:cNvSpPr/>
          <p:nvPr/>
        </p:nvSpPr>
        <p:spPr>
          <a:xfrm>
            <a:off x="1698625" y="5981700"/>
            <a:ext cx="1939925" cy="806450"/>
          </a:xfrm>
          <a:custGeom>
            <a:avLst/>
            <a:gdLst/>
            <a:ahLst/>
            <a:cxnLst>
              <a:cxn ang="0">
                <a:pos x="24307" y="909"/>
              </a:cxn>
              <a:cxn ang="0">
                <a:pos x="8102" y="909"/>
              </a:cxn>
              <a:cxn ang="0">
                <a:pos x="8102" y="3635"/>
              </a:cxn>
              <a:cxn ang="0">
                <a:pos x="24307" y="3635"/>
              </a:cxn>
              <a:cxn ang="0">
                <a:pos x="24307" y="909"/>
              </a:cxn>
              <a:cxn ang="0">
                <a:pos x="16205" y="0"/>
              </a:cxn>
              <a:cxn ang="0">
                <a:pos x="0" y="909"/>
              </a:cxn>
              <a:cxn ang="0">
                <a:pos x="32409" y="909"/>
              </a:cxn>
              <a:cxn ang="0">
                <a:pos x="16205" y="0"/>
              </a:cxn>
            </a:cxnLst>
            <a:pathLst>
              <a:path w="2133600" h="914400">
                <a:moveTo>
                  <a:pt x="1600200" y="228600"/>
                </a:moveTo>
                <a:lnTo>
                  <a:pt x="533400" y="228600"/>
                </a:lnTo>
                <a:lnTo>
                  <a:pt x="533400" y="914400"/>
                </a:lnTo>
                <a:lnTo>
                  <a:pt x="1600200" y="914400"/>
                </a:lnTo>
                <a:lnTo>
                  <a:pt x="1600200" y="228600"/>
                </a:lnTo>
                <a:close/>
              </a:path>
              <a:path w="2133600" h="914400">
                <a:moveTo>
                  <a:pt x="1066800" y="0"/>
                </a:moveTo>
                <a:lnTo>
                  <a:pt x="0" y="228600"/>
                </a:lnTo>
                <a:lnTo>
                  <a:pt x="2133600" y="228600"/>
                </a:lnTo>
                <a:lnTo>
                  <a:pt x="1066800" y="0"/>
                </a:lnTo>
                <a:close/>
              </a:path>
            </a:pathLst>
          </a:custGeom>
          <a:solidFill>
            <a:srgbClr val="FFFF00">
              <a:alpha val="100000"/>
            </a:srgbClr>
          </a:solidFill>
          <a:ln w="9525">
            <a:noFill/>
          </a:ln>
        </p:spPr>
        <p:txBody>
          <a:bodyPr/>
          <a:p>
            <a:endParaRPr lang="en-US"/>
          </a:p>
        </p:txBody>
      </p:sp>
      <p:sp>
        <p:nvSpPr>
          <p:cNvPr id="47116" name="object 14"/>
          <p:cNvSpPr/>
          <p:nvPr/>
        </p:nvSpPr>
        <p:spPr>
          <a:xfrm>
            <a:off x="1652588" y="5961063"/>
            <a:ext cx="2032000" cy="817562"/>
          </a:xfrm>
          <a:custGeom>
            <a:avLst/>
            <a:gdLst/>
            <a:ahLst/>
            <a:cxnLst>
              <a:cxn ang="0">
                <a:pos x="9008" y="905"/>
              </a:cxn>
              <a:cxn ang="0">
                <a:pos x="8815" y="905"/>
              </a:cxn>
              <a:cxn ang="0">
                <a:pos x="8815" y="3668"/>
              </a:cxn>
              <a:cxn ang="0">
                <a:pos x="25106" y="3668"/>
              </a:cxn>
              <a:cxn ang="0">
                <a:pos x="25106" y="3617"/>
              </a:cxn>
              <a:cxn ang="0">
                <a:pos x="9008" y="3617"/>
              </a:cxn>
              <a:cxn ang="0">
                <a:pos x="9008" y="905"/>
              </a:cxn>
              <a:cxn ang="0">
                <a:pos x="25106" y="905"/>
              </a:cxn>
              <a:cxn ang="0">
                <a:pos x="24915" y="955"/>
              </a:cxn>
              <a:cxn ang="0">
                <a:pos x="24915" y="3617"/>
              </a:cxn>
              <a:cxn ang="0">
                <a:pos x="25106" y="3617"/>
              </a:cxn>
              <a:cxn ang="0">
                <a:pos x="25106" y="905"/>
              </a:cxn>
              <a:cxn ang="0">
                <a:pos x="788" y="910"/>
              </a:cxn>
              <a:cxn ang="0">
                <a:pos x="0" y="955"/>
              </a:cxn>
              <a:cxn ang="0">
                <a:pos x="959" y="955"/>
              </a:cxn>
              <a:cxn ang="0">
                <a:pos x="788" y="910"/>
              </a:cxn>
              <a:cxn ang="0">
                <a:pos x="16866" y="0"/>
              </a:cxn>
              <a:cxn ang="0">
                <a:pos x="788" y="910"/>
              </a:cxn>
              <a:cxn ang="0">
                <a:pos x="959" y="955"/>
              </a:cxn>
              <a:cxn ang="0">
                <a:pos x="16962" y="56"/>
              </a:cxn>
              <a:cxn ang="0">
                <a:pos x="16866" y="50"/>
              </a:cxn>
              <a:cxn ang="0">
                <a:pos x="17753" y="50"/>
              </a:cxn>
              <a:cxn ang="0">
                <a:pos x="16866" y="0"/>
              </a:cxn>
              <a:cxn ang="0">
                <a:pos x="8815" y="905"/>
              </a:cxn>
              <a:cxn ang="0">
                <a:pos x="1853" y="905"/>
              </a:cxn>
              <a:cxn ang="0">
                <a:pos x="959" y="955"/>
              </a:cxn>
              <a:cxn ang="0">
                <a:pos x="8815" y="955"/>
              </a:cxn>
              <a:cxn ang="0">
                <a:pos x="8815" y="905"/>
              </a:cxn>
              <a:cxn ang="0">
                <a:pos x="25106" y="905"/>
              </a:cxn>
              <a:cxn ang="0">
                <a:pos x="24915" y="905"/>
              </a:cxn>
              <a:cxn ang="0">
                <a:pos x="24915" y="955"/>
              </a:cxn>
              <a:cxn ang="0">
                <a:pos x="25106" y="905"/>
              </a:cxn>
              <a:cxn ang="0">
                <a:pos x="32070" y="905"/>
              </a:cxn>
              <a:cxn ang="0">
                <a:pos x="25106" y="905"/>
              </a:cxn>
              <a:cxn ang="0">
                <a:pos x="25106" y="955"/>
              </a:cxn>
              <a:cxn ang="0">
                <a:pos x="32965" y="955"/>
              </a:cxn>
              <a:cxn ang="0">
                <a:pos x="32070" y="905"/>
              </a:cxn>
              <a:cxn ang="0">
                <a:pos x="17753" y="50"/>
              </a:cxn>
              <a:cxn ang="0">
                <a:pos x="17059" y="50"/>
              </a:cxn>
              <a:cxn ang="0">
                <a:pos x="16962" y="56"/>
              </a:cxn>
              <a:cxn ang="0">
                <a:pos x="32965" y="955"/>
              </a:cxn>
              <a:cxn ang="0">
                <a:pos x="32965" y="911"/>
              </a:cxn>
              <a:cxn ang="0">
                <a:pos x="17753" y="50"/>
              </a:cxn>
              <a:cxn ang="0">
                <a:pos x="32965" y="911"/>
              </a:cxn>
              <a:cxn ang="0">
                <a:pos x="32965" y="955"/>
              </a:cxn>
              <a:cxn ang="0">
                <a:pos x="33732" y="955"/>
              </a:cxn>
              <a:cxn ang="0">
                <a:pos x="32965" y="911"/>
              </a:cxn>
              <a:cxn ang="0">
                <a:pos x="32965" y="905"/>
              </a:cxn>
              <a:cxn ang="0">
                <a:pos x="32844" y="905"/>
              </a:cxn>
              <a:cxn ang="0">
                <a:pos x="32965" y="911"/>
              </a:cxn>
              <a:cxn ang="0">
                <a:pos x="32965" y="905"/>
              </a:cxn>
              <a:cxn ang="0">
                <a:pos x="888" y="905"/>
              </a:cxn>
              <a:cxn ang="0">
                <a:pos x="767" y="905"/>
              </a:cxn>
              <a:cxn ang="0">
                <a:pos x="788" y="910"/>
              </a:cxn>
              <a:cxn ang="0">
                <a:pos x="888" y="905"/>
              </a:cxn>
              <a:cxn ang="0">
                <a:pos x="17059" y="50"/>
              </a:cxn>
              <a:cxn ang="0">
                <a:pos x="16866" y="50"/>
              </a:cxn>
              <a:cxn ang="0">
                <a:pos x="16962" y="56"/>
              </a:cxn>
              <a:cxn ang="0">
                <a:pos x="17059" y="50"/>
              </a:cxn>
            </a:cxnLst>
            <a:pathLst>
              <a:path w="2235200" h="927100">
                <a:moveTo>
                  <a:pt x="596900" y="228600"/>
                </a:moveTo>
                <a:lnTo>
                  <a:pt x="584200" y="228600"/>
                </a:lnTo>
                <a:lnTo>
                  <a:pt x="584200" y="927100"/>
                </a:lnTo>
                <a:lnTo>
                  <a:pt x="1663700" y="927100"/>
                </a:lnTo>
                <a:lnTo>
                  <a:pt x="1663700" y="914400"/>
                </a:lnTo>
                <a:lnTo>
                  <a:pt x="596900" y="914400"/>
                </a:lnTo>
                <a:lnTo>
                  <a:pt x="596900" y="228600"/>
                </a:lnTo>
                <a:close/>
              </a:path>
              <a:path w="2235200" h="927100">
                <a:moveTo>
                  <a:pt x="1663700" y="228600"/>
                </a:moveTo>
                <a:lnTo>
                  <a:pt x="1651000" y="241300"/>
                </a:lnTo>
                <a:lnTo>
                  <a:pt x="1651000" y="914400"/>
                </a:lnTo>
                <a:lnTo>
                  <a:pt x="1663700" y="914400"/>
                </a:lnTo>
                <a:lnTo>
                  <a:pt x="1663700" y="228600"/>
                </a:lnTo>
                <a:close/>
              </a:path>
              <a:path w="2235200" h="927100">
                <a:moveTo>
                  <a:pt x="52224" y="230024"/>
                </a:moveTo>
                <a:lnTo>
                  <a:pt x="0" y="241300"/>
                </a:lnTo>
                <a:lnTo>
                  <a:pt x="63500" y="241300"/>
                </a:lnTo>
                <a:lnTo>
                  <a:pt x="52224" y="230024"/>
                </a:lnTo>
                <a:close/>
              </a:path>
              <a:path w="2235200" h="927100">
                <a:moveTo>
                  <a:pt x="1117600" y="0"/>
                </a:moveTo>
                <a:lnTo>
                  <a:pt x="52224" y="230024"/>
                </a:lnTo>
                <a:lnTo>
                  <a:pt x="63500" y="241300"/>
                </a:lnTo>
                <a:lnTo>
                  <a:pt x="1123950" y="14060"/>
                </a:lnTo>
                <a:lnTo>
                  <a:pt x="1117600" y="12700"/>
                </a:lnTo>
                <a:lnTo>
                  <a:pt x="1176421" y="12700"/>
                </a:lnTo>
                <a:lnTo>
                  <a:pt x="1117600" y="0"/>
                </a:lnTo>
                <a:close/>
              </a:path>
              <a:path w="2235200" h="927100">
                <a:moveTo>
                  <a:pt x="584200" y="228600"/>
                </a:moveTo>
                <a:lnTo>
                  <a:pt x="122766" y="228600"/>
                </a:lnTo>
                <a:lnTo>
                  <a:pt x="63500" y="241300"/>
                </a:lnTo>
                <a:lnTo>
                  <a:pt x="584200" y="241300"/>
                </a:lnTo>
                <a:lnTo>
                  <a:pt x="584200" y="228600"/>
                </a:lnTo>
                <a:close/>
              </a:path>
              <a:path w="2235200" h="927100">
                <a:moveTo>
                  <a:pt x="1663700" y="228600"/>
                </a:moveTo>
                <a:lnTo>
                  <a:pt x="1651000" y="228600"/>
                </a:lnTo>
                <a:lnTo>
                  <a:pt x="1651000" y="241300"/>
                </a:lnTo>
                <a:lnTo>
                  <a:pt x="1663700" y="228600"/>
                </a:lnTo>
                <a:close/>
              </a:path>
              <a:path w="2235200" h="927100">
                <a:moveTo>
                  <a:pt x="2125133" y="228600"/>
                </a:moveTo>
                <a:lnTo>
                  <a:pt x="1663700" y="228600"/>
                </a:lnTo>
                <a:lnTo>
                  <a:pt x="1663700" y="241300"/>
                </a:lnTo>
                <a:lnTo>
                  <a:pt x="2184400" y="241300"/>
                </a:lnTo>
                <a:lnTo>
                  <a:pt x="2125133" y="228600"/>
                </a:lnTo>
                <a:close/>
              </a:path>
              <a:path w="2235200" h="927100">
                <a:moveTo>
                  <a:pt x="1176421" y="12700"/>
                </a:moveTo>
                <a:lnTo>
                  <a:pt x="1130300" y="12700"/>
                </a:lnTo>
                <a:lnTo>
                  <a:pt x="1123950" y="14060"/>
                </a:lnTo>
                <a:lnTo>
                  <a:pt x="2184400" y="241300"/>
                </a:lnTo>
                <a:lnTo>
                  <a:pt x="2184400" y="230331"/>
                </a:lnTo>
                <a:lnTo>
                  <a:pt x="1176421" y="12700"/>
                </a:lnTo>
                <a:close/>
              </a:path>
              <a:path w="2235200" h="927100">
                <a:moveTo>
                  <a:pt x="2184400" y="230331"/>
                </a:moveTo>
                <a:lnTo>
                  <a:pt x="2184400" y="241300"/>
                </a:lnTo>
                <a:lnTo>
                  <a:pt x="2235200" y="241300"/>
                </a:lnTo>
                <a:lnTo>
                  <a:pt x="2184400" y="230331"/>
                </a:lnTo>
                <a:close/>
              </a:path>
              <a:path w="2235200" h="927100">
                <a:moveTo>
                  <a:pt x="2184400" y="228600"/>
                </a:moveTo>
                <a:lnTo>
                  <a:pt x="2176378" y="228600"/>
                </a:lnTo>
                <a:lnTo>
                  <a:pt x="2184400" y="230331"/>
                </a:lnTo>
                <a:lnTo>
                  <a:pt x="2184400" y="228600"/>
                </a:lnTo>
                <a:close/>
              </a:path>
              <a:path w="2235200" h="927100">
                <a:moveTo>
                  <a:pt x="58821" y="228600"/>
                </a:moveTo>
                <a:lnTo>
                  <a:pt x="50800" y="228600"/>
                </a:lnTo>
                <a:lnTo>
                  <a:pt x="52224" y="230024"/>
                </a:lnTo>
                <a:lnTo>
                  <a:pt x="58821" y="228600"/>
                </a:lnTo>
                <a:close/>
              </a:path>
              <a:path w="2235200" h="927100">
                <a:moveTo>
                  <a:pt x="1130300" y="12700"/>
                </a:moveTo>
                <a:lnTo>
                  <a:pt x="1117600" y="12700"/>
                </a:lnTo>
                <a:lnTo>
                  <a:pt x="1123950" y="14060"/>
                </a:lnTo>
                <a:lnTo>
                  <a:pt x="1130300" y="12700"/>
                </a:lnTo>
                <a:close/>
              </a:path>
            </a:pathLst>
          </a:custGeom>
          <a:solidFill>
            <a:srgbClr val="000000">
              <a:alpha val="100000"/>
            </a:srgbClr>
          </a:solidFill>
          <a:ln w="9525">
            <a:noFill/>
          </a:ln>
        </p:spPr>
        <p:txBody>
          <a:bodyPr/>
          <a:p>
            <a:endParaRPr lang="en-US"/>
          </a:p>
        </p:txBody>
      </p:sp>
      <p:sp>
        <p:nvSpPr>
          <p:cNvPr id="47117" name="object 15"/>
          <p:cNvSpPr txBox="1"/>
          <p:nvPr/>
        </p:nvSpPr>
        <p:spPr>
          <a:xfrm>
            <a:off x="2155825" y="6170613"/>
            <a:ext cx="993775" cy="398462"/>
          </a:xfrm>
          <a:prstGeom prst="rect">
            <a:avLst/>
          </a:prstGeom>
          <a:noFill/>
          <a:ln w="9525">
            <a:noFill/>
          </a:ln>
        </p:spPr>
        <p:txBody>
          <a:bodyPr lIns="0" tIns="1139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0" eaLnBrk="1" hangingPunct="1">
              <a:spcBef>
                <a:spcPts val="90"/>
              </a:spcBef>
              <a:buFontTx/>
              <a:buNone/>
            </a:pPr>
            <a:r>
              <a:rPr lang="en-US" altLang="en-US" sz="2500" b="1" dirty="0">
                <a:solidFill>
                  <a:schemeClr val="hlink"/>
                </a:solidFill>
                <a:latin typeface="Arial" panose="020B0604020202020204" pitchFamily="34" charset="0"/>
                <a:cs typeface="Arial" panose="020B0604020202020204" pitchFamily="34" charset="0"/>
              </a:rPr>
              <a:t>chung</a:t>
            </a:r>
            <a:endParaRPr lang="en-US" altLang="en-US" sz="2500" dirty="0">
              <a:solidFill>
                <a:schemeClr val="hlink"/>
              </a:solidFill>
              <a:latin typeface="Arial" panose="020B0604020202020204" pitchFamily="34" charset="0"/>
              <a:ea typeface="Arial" panose="020B0604020202020204" pitchFamily="34" charset="0"/>
            </a:endParaRPr>
          </a:p>
        </p:txBody>
      </p:sp>
      <p:sp>
        <p:nvSpPr>
          <p:cNvPr id="47118" name="object 16"/>
          <p:cNvSpPr/>
          <p:nvPr/>
        </p:nvSpPr>
        <p:spPr>
          <a:xfrm>
            <a:off x="6124575" y="5772150"/>
            <a:ext cx="1731963" cy="806450"/>
          </a:xfrm>
          <a:custGeom>
            <a:avLst/>
            <a:gdLst/>
            <a:ahLst/>
            <a:cxnLst>
              <a:cxn ang="0">
                <a:pos x="21737" y="909"/>
              </a:cxn>
              <a:cxn ang="0">
                <a:pos x="7310" y="909"/>
              </a:cxn>
              <a:cxn ang="0">
                <a:pos x="7310" y="3635"/>
              </a:cxn>
              <a:cxn ang="0">
                <a:pos x="21737" y="3635"/>
              </a:cxn>
              <a:cxn ang="0">
                <a:pos x="21737" y="909"/>
              </a:cxn>
              <a:cxn ang="0">
                <a:pos x="14428" y="0"/>
              </a:cxn>
              <a:cxn ang="0">
                <a:pos x="0" y="909"/>
              </a:cxn>
              <a:cxn ang="0">
                <a:pos x="28854" y="909"/>
              </a:cxn>
              <a:cxn ang="0">
                <a:pos x="14428" y="0"/>
              </a:cxn>
            </a:cxnLst>
            <a:pathLst>
              <a:path w="1905000" h="914400">
                <a:moveTo>
                  <a:pt x="1435100" y="228600"/>
                </a:moveTo>
                <a:lnTo>
                  <a:pt x="482600" y="228600"/>
                </a:lnTo>
                <a:lnTo>
                  <a:pt x="482600" y="914400"/>
                </a:lnTo>
                <a:lnTo>
                  <a:pt x="1435100" y="914400"/>
                </a:lnTo>
                <a:lnTo>
                  <a:pt x="1435100" y="228600"/>
                </a:lnTo>
                <a:close/>
              </a:path>
              <a:path w="1905000" h="914400">
                <a:moveTo>
                  <a:pt x="952500" y="0"/>
                </a:moveTo>
                <a:lnTo>
                  <a:pt x="0" y="228600"/>
                </a:lnTo>
                <a:lnTo>
                  <a:pt x="1905000" y="228600"/>
                </a:lnTo>
                <a:lnTo>
                  <a:pt x="952500" y="0"/>
                </a:lnTo>
                <a:close/>
              </a:path>
            </a:pathLst>
          </a:custGeom>
          <a:solidFill>
            <a:srgbClr val="FFFF00">
              <a:alpha val="100000"/>
            </a:srgbClr>
          </a:solidFill>
          <a:ln w="9525">
            <a:noFill/>
          </a:ln>
        </p:spPr>
        <p:txBody>
          <a:bodyPr/>
          <a:p>
            <a:endParaRPr lang="en-US"/>
          </a:p>
        </p:txBody>
      </p:sp>
      <p:sp>
        <p:nvSpPr>
          <p:cNvPr id="47119" name="object 17"/>
          <p:cNvSpPr/>
          <p:nvPr/>
        </p:nvSpPr>
        <p:spPr>
          <a:xfrm>
            <a:off x="6045200" y="5761038"/>
            <a:ext cx="1824038" cy="817562"/>
          </a:xfrm>
          <a:custGeom>
            <a:avLst/>
            <a:gdLst/>
            <a:ahLst/>
            <a:cxnLst>
              <a:cxn ang="0">
                <a:pos x="7831" y="905"/>
              </a:cxn>
              <a:cxn ang="0">
                <a:pos x="7831" y="3668"/>
              </a:cxn>
              <a:cxn ang="0">
                <a:pos x="22346" y="3668"/>
              </a:cxn>
              <a:cxn ang="0">
                <a:pos x="22346" y="3617"/>
              </a:cxn>
              <a:cxn ang="0">
                <a:pos x="8021" y="3617"/>
              </a:cxn>
              <a:cxn ang="0">
                <a:pos x="8021" y="955"/>
              </a:cxn>
              <a:cxn ang="0">
                <a:pos x="7831" y="905"/>
              </a:cxn>
              <a:cxn ang="0">
                <a:pos x="22346" y="905"/>
              </a:cxn>
              <a:cxn ang="0">
                <a:pos x="22156" y="905"/>
              </a:cxn>
              <a:cxn ang="0">
                <a:pos x="22156" y="3617"/>
              </a:cxn>
              <a:cxn ang="0">
                <a:pos x="22346" y="3617"/>
              </a:cxn>
              <a:cxn ang="0">
                <a:pos x="22346" y="905"/>
              </a:cxn>
              <a:cxn ang="0">
                <a:pos x="770" y="905"/>
              </a:cxn>
              <a:cxn ang="0">
                <a:pos x="0" y="955"/>
              </a:cxn>
              <a:cxn ang="0">
                <a:pos x="956" y="955"/>
              </a:cxn>
              <a:cxn ang="0">
                <a:pos x="770" y="905"/>
              </a:cxn>
              <a:cxn ang="0">
                <a:pos x="15088" y="0"/>
              </a:cxn>
              <a:cxn ang="0">
                <a:pos x="770" y="905"/>
              </a:cxn>
              <a:cxn ang="0">
                <a:pos x="956" y="955"/>
              </a:cxn>
              <a:cxn ang="0">
                <a:pos x="15183" y="56"/>
              </a:cxn>
              <a:cxn ang="0">
                <a:pos x="15088" y="50"/>
              </a:cxn>
              <a:cxn ang="0">
                <a:pos x="15882" y="50"/>
              </a:cxn>
              <a:cxn ang="0">
                <a:pos x="15088" y="0"/>
              </a:cxn>
              <a:cxn ang="0">
                <a:pos x="7831" y="905"/>
              </a:cxn>
              <a:cxn ang="0">
                <a:pos x="1750" y="905"/>
              </a:cxn>
              <a:cxn ang="0">
                <a:pos x="956" y="955"/>
              </a:cxn>
              <a:cxn ang="0">
                <a:pos x="7831" y="955"/>
              </a:cxn>
              <a:cxn ang="0">
                <a:pos x="7831" y="905"/>
              </a:cxn>
              <a:cxn ang="0">
                <a:pos x="8021" y="905"/>
              </a:cxn>
              <a:cxn ang="0">
                <a:pos x="7831" y="905"/>
              </a:cxn>
              <a:cxn ang="0">
                <a:pos x="8021" y="955"/>
              </a:cxn>
              <a:cxn ang="0">
                <a:pos x="8021" y="905"/>
              </a:cxn>
              <a:cxn ang="0">
                <a:pos x="28616" y="905"/>
              </a:cxn>
              <a:cxn ang="0">
                <a:pos x="22346" y="905"/>
              </a:cxn>
              <a:cxn ang="0">
                <a:pos x="22346" y="955"/>
              </a:cxn>
              <a:cxn ang="0">
                <a:pos x="29412" y="955"/>
              </a:cxn>
              <a:cxn ang="0">
                <a:pos x="28616" y="905"/>
              </a:cxn>
              <a:cxn ang="0">
                <a:pos x="15882" y="50"/>
              </a:cxn>
              <a:cxn ang="0">
                <a:pos x="15279" y="50"/>
              </a:cxn>
              <a:cxn ang="0">
                <a:pos x="15183" y="56"/>
              </a:cxn>
              <a:cxn ang="0">
                <a:pos x="29412" y="955"/>
              </a:cxn>
              <a:cxn ang="0">
                <a:pos x="29412" y="906"/>
              </a:cxn>
              <a:cxn ang="0">
                <a:pos x="15882" y="50"/>
              </a:cxn>
              <a:cxn ang="0">
                <a:pos x="29412" y="906"/>
              </a:cxn>
              <a:cxn ang="0">
                <a:pos x="29412" y="955"/>
              </a:cxn>
              <a:cxn ang="0">
                <a:pos x="30177" y="955"/>
              </a:cxn>
              <a:cxn ang="0">
                <a:pos x="29412" y="906"/>
              </a:cxn>
              <a:cxn ang="0">
                <a:pos x="29412" y="905"/>
              </a:cxn>
              <a:cxn ang="0">
                <a:pos x="29382" y="905"/>
              </a:cxn>
              <a:cxn ang="0">
                <a:pos x="29412" y="906"/>
              </a:cxn>
              <a:cxn ang="0">
                <a:pos x="29412" y="905"/>
              </a:cxn>
              <a:cxn ang="0">
                <a:pos x="794" y="905"/>
              </a:cxn>
              <a:cxn ang="0">
                <a:pos x="764" y="905"/>
              </a:cxn>
              <a:cxn ang="0">
                <a:pos x="770" y="905"/>
              </a:cxn>
              <a:cxn ang="0">
                <a:pos x="794" y="905"/>
              </a:cxn>
              <a:cxn ang="0">
                <a:pos x="15279" y="50"/>
              </a:cxn>
              <a:cxn ang="0">
                <a:pos x="15088" y="50"/>
              </a:cxn>
              <a:cxn ang="0">
                <a:pos x="15183" y="56"/>
              </a:cxn>
              <a:cxn ang="0">
                <a:pos x="15279" y="50"/>
              </a:cxn>
            </a:cxnLst>
            <a:pathLst>
              <a:path w="2006600" h="927100">
                <a:moveTo>
                  <a:pt x="520700" y="228600"/>
                </a:moveTo>
                <a:lnTo>
                  <a:pt x="520700" y="927100"/>
                </a:lnTo>
                <a:lnTo>
                  <a:pt x="1485900" y="927100"/>
                </a:lnTo>
                <a:lnTo>
                  <a:pt x="1485900" y="914400"/>
                </a:lnTo>
                <a:lnTo>
                  <a:pt x="533400" y="914400"/>
                </a:lnTo>
                <a:lnTo>
                  <a:pt x="533400" y="241300"/>
                </a:lnTo>
                <a:lnTo>
                  <a:pt x="520700" y="228600"/>
                </a:lnTo>
                <a:close/>
              </a:path>
              <a:path w="2006600" h="927100">
                <a:moveTo>
                  <a:pt x="1485900" y="228600"/>
                </a:moveTo>
                <a:lnTo>
                  <a:pt x="1473200" y="228600"/>
                </a:lnTo>
                <a:lnTo>
                  <a:pt x="1473200" y="914400"/>
                </a:lnTo>
                <a:lnTo>
                  <a:pt x="1485900" y="914400"/>
                </a:lnTo>
                <a:lnTo>
                  <a:pt x="1485900" y="228600"/>
                </a:lnTo>
                <a:close/>
              </a:path>
              <a:path w="2006600" h="927100">
                <a:moveTo>
                  <a:pt x="51188" y="228988"/>
                </a:moveTo>
                <a:lnTo>
                  <a:pt x="0" y="241300"/>
                </a:lnTo>
                <a:lnTo>
                  <a:pt x="63500" y="241300"/>
                </a:lnTo>
                <a:lnTo>
                  <a:pt x="51188" y="228988"/>
                </a:lnTo>
                <a:close/>
              </a:path>
              <a:path w="2006600" h="927100">
                <a:moveTo>
                  <a:pt x="1003300" y="0"/>
                </a:moveTo>
                <a:lnTo>
                  <a:pt x="51188" y="228988"/>
                </a:lnTo>
                <a:lnTo>
                  <a:pt x="63500" y="241300"/>
                </a:lnTo>
                <a:lnTo>
                  <a:pt x="1009650" y="14224"/>
                </a:lnTo>
                <a:lnTo>
                  <a:pt x="1003300" y="12700"/>
                </a:lnTo>
                <a:lnTo>
                  <a:pt x="1056105" y="12700"/>
                </a:lnTo>
                <a:lnTo>
                  <a:pt x="1003300" y="0"/>
                </a:lnTo>
                <a:close/>
              </a:path>
              <a:path w="2006600" h="927100">
                <a:moveTo>
                  <a:pt x="520700" y="228600"/>
                </a:moveTo>
                <a:lnTo>
                  <a:pt x="116416" y="228600"/>
                </a:lnTo>
                <a:lnTo>
                  <a:pt x="63500" y="241300"/>
                </a:lnTo>
                <a:lnTo>
                  <a:pt x="520700" y="241300"/>
                </a:lnTo>
                <a:lnTo>
                  <a:pt x="520700" y="228600"/>
                </a:lnTo>
                <a:close/>
              </a:path>
              <a:path w="2006600" h="927100">
                <a:moveTo>
                  <a:pt x="533400" y="228600"/>
                </a:moveTo>
                <a:lnTo>
                  <a:pt x="520700" y="228600"/>
                </a:lnTo>
                <a:lnTo>
                  <a:pt x="533400" y="241300"/>
                </a:lnTo>
                <a:lnTo>
                  <a:pt x="533400" y="228600"/>
                </a:lnTo>
                <a:close/>
              </a:path>
              <a:path w="2006600" h="927100">
                <a:moveTo>
                  <a:pt x="1902883" y="228600"/>
                </a:moveTo>
                <a:lnTo>
                  <a:pt x="1485900" y="228600"/>
                </a:lnTo>
                <a:lnTo>
                  <a:pt x="1485900" y="241300"/>
                </a:lnTo>
                <a:lnTo>
                  <a:pt x="1955800" y="241300"/>
                </a:lnTo>
                <a:lnTo>
                  <a:pt x="1902883" y="228600"/>
                </a:lnTo>
                <a:close/>
              </a:path>
              <a:path w="2006600" h="927100">
                <a:moveTo>
                  <a:pt x="1056105" y="12700"/>
                </a:moveTo>
                <a:lnTo>
                  <a:pt x="1016000" y="12700"/>
                </a:lnTo>
                <a:lnTo>
                  <a:pt x="1009650" y="14224"/>
                </a:lnTo>
                <a:lnTo>
                  <a:pt x="1955800" y="241300"/>
                </a:lnTo>
                <a:lnTo>
                  <a:pt x="1955800" y="229082"/>
                </a:lnTo>
                <a:lnTo>
                  <a:pt x="1056105" y="12700"/>
                </a:lnTo>
                <a:close/>
              </a:path>
              <a:path w="2006600" h="927100">
                <a:moveTo>
                  <a:pt x="1955800" y="229082"/>
                </a:moveTo>
                <a:lnTo>
                  <a:pt x="1955800" y="241300"/>
                </a:lnTo>
                <a:lnTo>
                  <a:pt x="2006600" y="241300"/>
                </a:lnTo>
                <a:lnTo>
                  <a:pt x="1955800" y="229082"/>
                </a:lnTo>
                <a:close/>
              </a:path>
              <a:path w="2006600" h="927100">
                <a:moveTo>
                  <a:pt x="1955800" y="228600"/>
                </a:moveTo>
                <a:lnTo>
                  <a:pt x="1953794" y="228600"/>
                </a:lnTo>
                <a:lnTo>
                  <a:pt x="1955800" y="229082"/>
                </a:lnTo>
                <a:lnTo>
                  <a:pt x="1955800" y="228600"/>
                </a:lnTo>
                <a:close/>
              </a:path>
              <a:path w="2006600" h="927100">
                <a:moveTo>
                  <a:pt x="52805" y="228600"/>
                </a:moveTo>
                <a:lnTo>
                  <a:pt x="50800" y="228600"/>
                </a:lnTo>
                <a:lnTo>
                  <a:pt x="51188" y="228988"/>
                </a:lnTo>
                <a:lnTo>
                  <a:pt x="52805" y="228600"/>
                </a:lnTo>
                <a:close/>
              </a:path>
              <a:path w="2006600" h="927100">
                <a:moveTo>
                  <a:pt x="1016000" y="12700"/>
                </a:moveTo>
                <a:lnTo>
                  <a:pt x="1003300" y="12700"/>
                </a:lnTo>
                <a:lnTo>
                  <a:pt x="1009650" y="14224"/>
                </a:lnTo>
                <a:lnTo>
                  <a:pt x="1016000" y="12700"/>
                </a:lnTo>
                <a:close/>
              </a:path>
            </a:pathLst>
          </a:custGeom>
          <a:solidFill>
            <a:srgbClr val="000000">
              <a:alpha val="100000"/>
            </a:srgbClr>
          </a:solidFill>
          <a:ln w="9525">
            <a:noFill/>
          </a:ln>
        </p:spPr>
        <p:txBody>
          <a:bodyPr/>
          <a:p>
            <a:endParaRPr lang="en-US"/>
          </a:p>
        </p:txBody>
      </p:sp>
      <p:sp>
        <p:nvSpPr>
          <p:cNvPr id="18" name="object 18"/>
          <p:cNvSpPr txBox="1"/>
          <p:nvPr/>
        </p:nvSpPr>
        <p:spPr>
          <a:xfrm>
            <a:off x="6546850" y="5957888"/>
            <a:ext cx="822325" cy="400050"/>
          </a:xfrm>
          <a:prstGeom prst="rect">
            <a:avLst/>
          </a:prstGeom>
        </p:spPr>
        <p:txBody>
          <a:bodyPr lIns="0" tIns="11397" rIns="0" bIns="0">
            <a:spAutoFit/>
          </a:bodyPr>
          <a:lstStyle/>
          <a:p>
            <a:pPr marL="11430" marR="0" defTabSz="914400" eaLnBrk="1" hangingPunct="1">
              <a:spcBef>
                <a:spcPts val="90"/>
              </a:spcBef>
              <a:buClrTx/>
              <a:buSzTx/>
              <a:buFontTx/>
              <a:buNone/>
              <a:defRPr/>
            </a:pPr>
            <a:r>
              <a:rPr kumimoji="0" sz="2500" b="1" kern="1200" cap="none" spc="-4" normalizeH="0" baseline="0" noProof="0" dirty="0">
                <a:solidFill>
                  <a:srgbClr val="0070C0"/>
                </a:solidFill>
                <a:latin typeface="Arial" panose="020B0604020202020204"/>
                <a:ea typeface="+mn-ea"/>
                <a:cs typeface="Arial" panose="020B0604020202020204"/>
              </a:rPr>
              <a:t>ri</a:t>
            </a:r>
            <a:r>
              <a:rPr kumimoji="0" sz="2500" b="1" kern="1200" cap="none" spc="58" normalizeH="0" baseline="0" noProof="0" dirty="0">
                <a:solidFill>
                  <a:srgbClr val="0070C0"/>
                </a:solidFill>
                <a:latin typeface="Arial" panose="020B0604020202020204"/>
                <a:ea typeface="+mn-ea"/>
                <a:cs typeface="Arial" panose="020B0604020202020204"/>
              </a:rPr>
              <a:t>ê</a:t>
            </a:r>
            <a:r>
              <a:rPr kumimoji="0" sz="2500" b="1" kern="1200" cap="none" spc="0" normalizeH="0" baseline="0" noProof="0" dirty="0">
                <a:solidFill>
                  <a:srgbClr val="0070C0"/>
                </a:solidFill>
                <a:latin typeface="Arial" panose="020B0604020202020204"/>
                <a:ea typeface="+mn-ea"/>
                <a:cs typeface="Arial" panose="020B0604020202020204"/>
              </a:rPr>
              <a:t>ng</a:t>
            </a:r>
            <a:endParaRPr kumimoji="0" sz="2500" kern="1200" cap="none" spc="0" normalizeH="0" baseline="0" noProof="0" dirty="0">
              <a:solidFill>
                <a:srgbClr val="0070C0"/>
              </a:solidFill>
              <a:latin typeface="Arial" panose="020B0604020202020204"/>
              <a:ea typeface="+mn-ea"/>
              <a:cs typeface="Arial" panose="020B0604020202020204"/>
            </a:endParaRPr>
          </a:p>
        </p:txBody>
      </p:sp>
      <p:sp>
        <p:nvSpPr>
          <p:cNvPr id="70668" name="Rectangle 6"/>
          <p:cNvSpPr txBox="1"/>
          <p:nvPr/>
        </p:nvSpPr>
        <p:spPr>
          <a:xfrm>
            <a:off x="719138" y="1752600"/>
            <a:ext cx="7785100" cy="1058863"/>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3000" b="1" dirty="0">
                <a:solidFill>
                  <a:srgbClr val="FF0000"/>
                </a:solidFill>
                <a:latin typeface="Times New Roman" panose="02020603050405020304" pitchFamily="18" charset="0"/>
                <a:cs typeface="Times New Roman" panose="02020603050405020304" pitchFamily="18" charset="0"/>
              </a:rPr>
              <a:t>2. Tư tưởng Hồ Chí Minh về xây dựng CNXH ở Việt Nam</a:t>
            </a:r>
            <a:endParaRPr lang="en-US" altLang="en-US" sz="3000" b="1" dirty="0">
              <a:solidFill>
                <a:srgbClr val="FF0000"/>
              </a:solidFill>
              <a:latin typeface="Times New Roman" panose="02020603050405020304" pitchFamily="18" charset="0"/>
              <a:ea typeface="Times New Roman" panose="02020603050405020304" pitchFamily="18" charset="0"/>
            </a:endParaRPr>
          </a:p>
        </p:txBody>
      </p:sp>
      <p:sp>
        <p:nvSpPr>
          <p:cNvPr id="19" name="Rectangle 18"/>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20" name="Rectangle 19"/>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70671" name="Straight Connector 20"/>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22" name="Rectangle 21"/>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0673" name="Picture 20"/>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23" name="Rectangle 22"/>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7115"/>
                                        </p:tgtEl>
                                        <p:attrNameLst>
                                          <p:attrName>style.visibility</p:attrName>
                                        </p:attrNameLst>
                                      </p:cBhvr>
                                      <p:to>
                                        <p:strVal val="visible"/>
                                      </p:to>
                                    </p:set>
                                    <p:anim calcmode="lin" valueType="num">
                                      <p:cBhvr additive="base">
                                        <p:cTn id="7" dur="500" fill="hold"/>
                                        <p:tgtEl>
                                          <p:spTgt spid="47115"/>
                                        </p:tgtEl>
                                        <p:attrNameLst>
                                          <p:attrName>ppt_x</p:attrName>
                                        </p:attrNameLst>
                                      </p:cBhvr>
                                      <p:tavLst>
                                        <p:tav tm="0">
                                          <p:val>
                                            <p:strVal val="#ppt_x"/>
                                          </p:val>
                                        </p:tav>
                                        <p:tav tm="100000">
                                          <p:val>
                                            <p:strVal val="#ppt_x"/>
                                          </p:val>
                                        </p:tav>
                                      </p:tavLst>
                                    </p:anim>
                                    <p:anim calcmode="lin" valueType="num">
                                      <p:cBhvr additive="base">
                                        <p:cTn id="8" dur="500" fill="hold"/>
                                        <p:tgtEl>
                                          <p:spTgt spid="4711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7116"/>
                                        </p:tgtEl>
                                        <p:attrNameLst>
                                          <p:attrName>style.visibility</p:attrName>
                                        </p:attrNameLst>
                                      </p:cBhvr>
                                      <p:to>
                                        <p:strVal val="visible"/>
                                      </p:to>
                                    </p:set>
                                    <p:anim calcmode="lin" valueType="num">
                                      <p:cBhvr additive="base">
                                        <p:cTn id="11" dur="500" fill="hold"/>
                                        <p:tgtEl>
                                          <p:spTgt spid="47116"/>
                                        </p:tgtEl>
                                        <p:attrNameLst>
                                          <p:attrName>ppt_x</p:attrName>
                                        </p:attrNameLst>
                                      </p:cBhvr>
                                      <p:tavLst>
                                        <p:tav tm="0">
                                          <p:val>
                                            <p:strVal val="#ppt_x"/>
                                          </p:val>
                                        </p:tav>
                                        <p:tav tm="100000">
                                          <p:val>
                                            <p:strVal val="#ppt_x"/>
                                          </p:val>
                                        </p:tav>
                                      </p:tavLst>
                                    </p:anim>
                                    <p:anim calcmode="lin" valueType="num">
                                      <p:cBhvr additive="base">
                                        <p:cTn id="12" dur="500" fill="hold"/>
                                        <p:tgtEl>
                                          <p:spTgt spid="4711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7117"/>
                                        </p:tgtEl>
                                        <p:attrNameLst>
                                          <p:attrName>style.visibility</p:attrName>
                                        </p:attrNameLst>
                                      </p:cBhvr>
                                      <p:to>
                                        <p:strVal val="visible"/>
                                      </p:to>
                                    </p:set>
                                    <p:anim calcmode="lin" valueType="num">
                                      <p:cBhvr additive="base">
                                        <p:cTn id="15" dur="500" fill="hold"/>
                                        <p:tgtEl>
                                          <p:spTgt spid="47117"/>
                                        </p:tgtEl>
                                        <p:attrNameLst>
                                          <p:attrName>ppt_x</p:attrName>
                                        </p:attrNameLst>
                                      </p:cBhvr>
                                      <p:tavLst>
                                        <p:tav tm="0">
                                          <p:val>
                                            <p:strVal val="#ppt_x"/>
                                          </p:val>
                                        </p:tav>
                                        <p:tav tm="100000">
                                          <p:val>
                                            <p:strVal val="#ppt_x"/>
                                          </p:val>
                                        </p:tav>
                                      </p:tavLst>
                                    </p:anim>
                                    <p:anim calcmode="lin" valueType="num">
                                      <p:cBhvr additive="base">
                                        <p:cTn id="16" dur="500" fill="hold"/>
                                        <p:tgtEl>
                                          <p:spTgt spid="47117"/>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7118"/>
                                        </p:tgtEl>
                                        <p:attrNameLst>
                                          <p:attrName>style.visibility</p:attrName>
                                        </p:attrNameLst>
                                      </p:cBhvr>
                                      <p:to>
                                        <p:strVal val="visible"/>
                                      </p:to>
                                    </p:set>
                                    <p:anim calcmode="lin" valueType="num">
                                      <p:cBhvr additive="base">
                                        <p:cTn id="19" dur="500" fill="hold"/>
                                        <p:tgtEl>
                                          <p:spTgt spid="47118"/>
                                        </p:tgtEl>
                                        <p:attrNameLst>
                                          <p:attrName>ppt_x</p:attrName>
                                        </p:attrNameLst>
                                      </p:cBhvr>
                                      <p:tavLst>
                                        <p:tav tm="0">
                                          <p:val>
                                            <p:strVal val="#ppt_x"/>
                                          </p:val>
                                        </p:tav>
                                        <p:tav tm="100000">
                                          <p:val>
                                            <p:strVal val="#ppt_x"/>
                                          </p:val>
                                        </p:tav>
                                      </p:tavLst>
                                    </p:anim>
                                    <p:anim calcmode="lin" valueType="num">
                                      <p:cBhvr additive="base">
                                        <p:cTn id="20" dur="500" fill="hold"/>
                                        <p:tgtEl>
                                          <p:spTgt spid="47118"/>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7119"/>
                                        </p:tgtEl>
                                        <p:attrNameLst>
                                          <p:attrName>style.visibility</p:attrName>
                                        </p:attrNameLst>
                                      </p:cBhvr>
                                      <p:to>
                                        <p:strVal val="visible"/>
                                      </p:to>
                                    </p:set>
                                    <p:anim calcmode="lin" valueType="num">
                                      <p:cBhvr additive="base">
                                        <p:cTn id="23" dur="500" fill="hold"/>
                                        <p:tgtEl>
                                          <p:spTgt spid="47119"/>
                                        </p:tgtEl>
                                        <p:attrNameLst>
                                          <p:attrName>ppt_x</p:attrName>
                                        </p:attrNameLst>
                                      </p:cBhvr>
                                      <p:tavLst>
                                        <p:tav tm="0">
                                          <p:val>
                                            <p:strVal val="#ppt_x"/>
                                          </p:val>
                                        </p:tav>
                                        <p:tav tm="100000">
                                          <p:val>
                                            <p:strVal val="#ppt_x"/>
                                          </p:val>
                                        </p:tav>
                                      </p:tavLst>
                                    </p:anim>
                                    <p:anim calcmode="lin" valueType="num">
                                      <p:cBhvr additive="base">
                                        <p:cTn id="24" dur="500" fill="hold"/>
                                        <p:tgtEl>
                                          <p:spTgt spid="4711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additive="base">
                                        <p:cTn id="27" dur="500" fill="hold"/>
                                        <p:tgtEl>
                                          <p:spTgt spid="18"/>
                                        </p:tgtEl>
                                        <p:attrNameLst>
                                          <p:attrName>ppt_x</p:attrName>
                                        </p:attrNameLst>
                                      </p:cBhvr>
                                      <p:tavLst>
                                        <p:tav tm="0">
                                          <p:val>
                                            <p:strVal val="#ppt_x"/>
                                          </p:val>
                                        </p:tav>
                                        <p:tav tm="100000">
                                          <p:val>
                                            <p:strVal val="#ppt_x"/>
                                          </p:val>
                                        </p:tav>
                                      </p:tavLst>
                                    </p:anim>
                                    <p:anim calcmode="lin" valueType="num">
                                      <p:cBhvr additive="base">
                                        <p:cTn id="28" dur="500" fill="hold"/>
                                        <p:tgtEl>
                                          <p:spTgt spid="18"/>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7111"/>
                                        </p:tgtEl>
                                        <p:attrNameLst>
                                          <p:attrName>style.visibility</p:attrName>
                                        </p:attrNameLst>
                                      </p:cBhvr>
                                      <p:to>
                                        <p:strVal val="visible"/>
                                      </p:to>
                                    </p:set>
                                    <p:anim calcmode="lin" valueType="num">
                                      <p:cBhvr additive="base">
                                        <p:cTn id="35" dur="500" fill="hold"/>
                                        <p:tgtEl>
                                          <p:spTgt spid="47111"/>
                                        </p:tgtEl>
                                        <p:attrNameLst>
                                          <p:attrName>ppt_x</p:attrName>
                                        </p:attrNameLst>
                                      </p:cBhvr>
                                      <p:tavLst>
                                        <p:tav tm="0">
                                          <p:val>
                                            <p:strVal val="#ppt_x"/>
                                          </p:val>
                                        </p:tav>
                                        <p:tav tm="100000">
                                          <p:val>
                                            <p:strVal val="#ppt_x"/>
                                          </p:val>
                                        </p:tav>
                                      </p:tavLst>
                                    </p:anim>
                                    <p:anim calcmode="lin" valueType="num">
                                      <p:cBhvr additive="base">
                                        <p:cTn id="36" dur="500" fill="hold"/>
                                        <p:tgtEl>
                                          <p:spTgt spid="471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47110"/>
                                        </p:tgtEl>
                                        <p:attrNameLst>
                                          <p:attrName>style.visibility</p:attrName>
                                        </p:attrNameLst>
                                      </p:cBhvr>
                                      <p:to>
                                        <p:strVal val="visible"/>
                                      </p:to>
                                    </p:set>
                                    <p:anim calcmode="lin" valueType="num">
                                      <p:cBhvr additive="base">
                                        <p:cTn id="39" dur="500" fill="hold"/>
                                        <p:tgtEl>
                                          <p:spTgt spid="47110"/>
                                        </p:tgtEl>
                                        <p:attrNameLst>
                                          <p:attrName>ppt_x</p:attrName>
                                        </p:attrNameLst>
                                      </p:cBhvr>
                                      <p:tavLst>
                                        <p:tav tm="0">
                                          <p:val>
                                            <p:strVal val="#ppt_x"/>
                                          </p:val>
                                        </p:tav>
                                        <p:tav tm="100000">
                                          <p:val>
                                            <p:strVal val="#ppt_x"/>
                                          </p:val>
                                        </p:tav>
                                      </p:tavLst>
                                    </p:anim>
                                    <p:anim calcmode="lin" valueType="num">
                                      <p:cBhvr additive="base">
                                        <p:cTn id="40" dur="500" fill="hold"/>
                                        <p:tgtEl>
                                          <p:spTgt spid="47110"/>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7109"/>
                                        </p:tgtEl>
                                        <p:attrNameLst>
                                          <p:attrName>style.visibility</p:attrName>
                                        </p:attrNameLst>
                                      </p:cBhvr>
                                      <p:to>
                                        <p:strVal val="visible"/>
                                      </p:to>
                                    </p:set>
                                    <p:anim calcmode="lin" valueType="num">
                                      <p:cBhvr additive="base">
                                        <p:cTn id="43" dur="500" fill="hold"/>
                                        <p:tgtEl>
                                          <p:spTgt spid="47109"/>
                                        </p:tgtEl>
                                        <p:attrNameLst>
                                          <p:attrName>ppt_x</p:attrName>
                                        </p:attrNameLst>
                                      </p:cBhvr>
                                      <p:tavLst>
                                        <p:tav tm="0">
                                          <p:val>
                                            <p:strVal val="#ppt_x"/>
                                          </p:val>
                                        </p:tav>
                                        <p:tav tm="100000">
                                          <p:val>
                                            <p:strVal val="#ppt_x"/>
                                          </p:val>
                                        </p:tav>
                                      </p:tavLst>
                                    </p:anim>
                                    <p:anim calcmode="lin" valueType="num">
                                      <p:cBhvr additive="base">
                                        <p:cTn id="44" dur="500" fill="hold"/>
                                        <p:tgtEl>
                                          <p:spTgt spid="471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0" grpId="0"/>
      <p:bldP spid="10" grpId="0"/>
      <p:bldP spid="47117" grpId="0"/>
      <p:bldP spid="1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51" name="Rectangle 7"/>
          <p:cNvSpPr>
            <a:spLocks noGrp="1" noChangeArrowheads="1"/>
          </p:cNvSpPr>
          <p:nvPr>
            <p:ph idx="1"/>
          </p:nvPr>
        </p:nvSpPr>
        <p:spPr>
          <a:xfrm>
            <a:off x="271463" y="2057400"/>
            <a:ext cx="8208963" cy="4233863"/>
          </a:xfrm>
        </p:spPr>
        <p:txBody>
          <a:bodyPr vert="horz" wrap="square" lIns="91440" tIns="45720" rIns="91440" bIns="45720" numCol="1" anchor="t" anchorCtr="0" compatLnSpc="1"/>
          <a:p>
            <a:pPr marL="319405" indent="-319405" algn="just" eaLnBrk="1" hangingPunct="1">
              <a:lnSpc>
                <a:spcPct val="90000"/>
              </a:lnSpc>
              <a:spcBef>
                <a:spcPct val="10000"/>
              </a:spcBef>
              <a:spcAft>
                <a:spcPct val="20000"/>
              </a:spcAft>
              <a:buClrTx/>
              <a:buSzTx/>
              <a:buFont typeface="Arial" panose="020B0604020202020204" pitchFamily="34" charset="0"/>
            </a:pPr>
            <a:r>
              <a:rPr sz="3000" b="1" dirty="0">
                <a:solidFill>
                  <a:srgbClr val="FF0000"/>
                </a:solidFill>
                <a:latin typeface="Times New Roman" panose="02020603050405020304" pitchFamily="18" charset="0"/>
                <a:cs typeface="Times New Roman" panose="02020603050405020304" pitchFamily="18" charset="0"/>
              </a:rPr>
              <a:t>Mục tiêu chính trị</a:t>
            </a:r>
            <a:endParaRPr sz="3000" b="1" dirty="0">
              <a:solidFill>
                <a:srgbClr val="FF0000"/>
              </a:solidFill>
              <a:latin typeface="Times New Roman" panose="02020603050405020304" pitchFamily="18" charset="0"/>
              <a:cs typeface="Times New Roman" panose="02020603050405020304" pitchFamily="18" charset="0"/>
            </a:endParaRPr>
          </a:p>
          <a:p>
            <a:pPr marL="319405" indent="-319405" algn="just" eaLnBrk="1" hangingPunct="1">
              <a:lnSpc>
                <a:spcPct val="90000"/>
              </a:lnSpc>
              <a:spcBef>
                <a:spcPct val="10000"/>
              </a:spcBef>
              <a:spcAft>
                <a:spcPct val="20000"/>
              </a:spcAft>
              <a:buClrTx/>
              <a:buSzTx/>
              <a:buFont typeface="Wingdings" panose="05000000000000000000" pitchFamily="2" charset="2"/>
              <a:buNone/>
            </a:pPr>
            <a:r>
              <a:rPr sz="3000" dirty="0">
                <a:solidFill>
                  <a:srgbClr val="632523"/>
                </a:solidFill>
                <a:latin typeface="Times New Roman" panose="02020603050405020304" pitchFamily="18" charset="0"/>
                <a:cs typeface="Times New Roman" panose="02020603050405020304" pitchFamily="18" charset="0"/>
              </a:rPr>
              <a:t>	</a:t>
            </a:r>
            <a:r>
              <a:rPr sz="3000" dirty="0">
                <a:solidFill>
                  <a:srgbClr val="002060"/>
                </a:solidFill>
                <a:latin typeface="Times New Roman" panose="02020603050405020304" pitchFamily="18" charset="0"/>
                <a:cs typeface="Times New Roman" panose="02020603050405020304" pitchFamily="18" charset="0"/>
              </a:rPr>
              <a:t>- Biểu hiện: </a:t>
            </a:r>
            <a:endParaRPr sz="3000" dirty="0">
              <a:solidFill>
                <a:srgbClr val="002060"/>
              </a:solidFill>
              <a:latin typeface="Times New Roman" panose="02020603050405020304" pitchFamily="18" charset="0"/>
              <a:cs typeface="Times New Roman" panose="02020603050405020304" pitchFamily="18" charset="0"/>
            </a:endParaRPr>
          </a:p>
          <a:p>
            <a:pPr marL="319405" indent="-319405" algn="just" eaLnBrk="1" hangingPunct="1">
              <a:lnSpc>
                <a:spcPct val="90000"/>
              </a:lnSpc>
              <a:spcBef>
                <a:spcPct val="10000"/>
              </a:spcBef>
              <a:spcAft>
                <a:spcPct val="20000"/>
              </a:spcAft>
              <a:buClrTx/>
              <a:buSzTx/>
              <a:buFont typeface="Wingdings" panose="05000000000000000000" pitchFamily="2" charset="2"/>
              <a:buNone/>
            </a:pPr>
            <a:r>
              <a:rPr sz="3000" dirty="0">
                <a:solidFill>
                  <a:srgbClr val="002060"/>
                </a:solidFill>
                <a:latin typeface="Times New Roman" panose="02020603050405020304" pitchFamily="18" charset="0"/>
                <a:cs typeface="Times New Roman" panose="02020603050405020304" pitchFamily="18" charset="0"/>
              </a:rPr>
              <a:t>  Chế độ chính trị do NDLĐ l</a:t>
            </a:r>
            <a:r>
              <a:rPr sz="3000" dirty="0">
                <a:solidFill>
                  <a:srgbClr val="002060"/>
                </a:solidFill>
                <a:latin typeface="Times New Roman" panose="02020603050405020304" pitchFamily="18" charset="0"/>
                <a:ea typeface="Times New Roman" panose="02020603050405020304" pitchFamily="18" charset="0"/>
              </a:rPr>
              <a:t>à</a:t>
            </a:r>
            <a:r>
              <a:rPr sz="3000" dirty="0">
                <a:solidFill>
                  <a:srgbClr val="002060"/>
                </a:solidFill>
                <a:latin typeface="Times New Roman" panose="02020603050405020304" pitchFamily="18" charset="0"/>
                <a:cs typeface="Times New Roman" panose="02020603050405020304" pitchFamily="18" charset="0"/>
              </a:rPr>
              <a:t>m chủ, Nh</a:t>
            </a:r>
            <a:r>
              <a:rPr sz="3000" dirty="0">
                <a:solidFill>
                  <a:srgbClr val="002060"/>
                </a:solidFill>
                <a:latin typeface="Times New Roman" panose="02020603050405020304" pitchFamily="18" charset="0"/>
                <a:ea typeface="Times New Roman" panose="02020603050405020304" pitchFamily="18" charset="0"/>
              </a:rPr>
              <a:t>à</a:t>
            </a:r>
            <a:r>
              <a:rPr sz="3000" dirty="0">
                <a:solidFill>
                  <a:srgbClr val="002060"/>
                </a:solidFill>
                <a:latin typeface="Times New Roman" panose="02020603050405020304" pitchFamily="18" charset="0"/>
                <a:cs typeface="Times New Roman" panose="02020603050405020304" pitchFamily="18" charset="0"/>
              </a:rPr>
              <a:t> nước của dân do dân, vì dân.</a:t>
            </a:r>
            <a:endParaRPr sz="3000" dirty="0">
              <a:solidFill>
                <a:srgbClr val="002060"/>
              </a:solidFill>
              <a:latin typeface="Times New Roman" panose="02020603050405020304" pitchFamily="18" charset="0"/>
              <a:cs typeface="Times New Roman" panose="02020603050405020304" pitchFamily="18" charset="0"/>
            </a:endParaRPr>
          </a:p>
          <a:p>
            <a:pPr marL="319405" indent="-319405" algn="just" eaLnBrk="1" hangingPunct="1">
              <a:lnSpc>
                <a:spcPct val="90000"/>
              </a:lnSpc>
              <a:spcBef>
                <a:spcPct val="10000"/>
              </a:spcBef>
              <a:spcAft>
                <a:spcPct val="20000"/>
              </a:spcAft>
              <a:buClrTx/>
              <a:buSzTx/>
              <a:buFont typeface="Wingdings" panose="05000000000000000000" pitchFamily="2" charset="2"/>
              <a:buNone/>
            </a:pPr>
            <a:r>
              <a:rPr sz="3000" dirty="0">
                <a:solidFill>
                  <a:srgbClr val="002060"/>
                </a:solidFill>
                <a:latin typeface="Times New Roman" panose="02020603050405020304" pitchFamily="18" charset="0"/>
                <a:cs typeface="Times New Roman" panose="02020603050405020304" pitchFamily="18" charset="0"/>
              </a:rPr>
              <a:t>	- Chức năng: dân chủ với ND v</a:t>
            </a:r>
            <a:r>
              <a:rPr sz="3000" dirty="0">
                <a:solidFill>
                  <a:srgbClr val="002060"/>
                </a:solidFill>
                <a:latin typeface="Times New Roman" panose="02020603050405020304" pitchFamily="18" charset="0"/>
                <a:ea typeface="Times New Roman" panose="02020603050405020304" pitchFamily="18" charset="0"/>
              </a:rPr>
              <a:t>à</a:t>
            </a:r>
            <a:r>
              <a:rPr sz="3000" dirty="0">
                <a:solidFill>
                  <a:srgbClr val="002060"/>
                </a:solidFill>
                <a:latin typeface="Times New Roman" panose="02020603050405020304" pitchFamily="18" charset="0"/>
                <a:cs typeface="Times New Roman" panose="02020603050405020304" pitchFamily="18" charset="0"/>
              </a:rPr>
              <a:t> chuyên chính với kẻ thù.</a:t>
            </a:r>
            <a:endParaRPr sz="3000" dirty="0">
              <a:solidFill>
                <a:srgbClr val="002060"/>
              </a:solidFill>
              <a:latin typeface="Times New Roman" panose="02020603050405020304" pitchFamily="18" charset="0"/>
              <a:cs typeface="Times New Roman" panose="02020603050405020304" pitchFamily="18" charset="0"/>
            </a:endParaRPr>
          </a:p>
          <a:p>
            <a:pPr marL="319405" indent="-319405" algn="just" eaLnBrk="1" hangingPunct="1">
              <a:lnSpc>
                <a:spcPct val="90000"/>
              </a:lnSpc>
              <a:spcBef>
                <a:spcPct val="10000"/>
              </a:spcBef>
              <a:spcAft>
                <a:spcPct val="20000"/>
              </a:spcAft>
              <a:buClrTx/>
              <a:buSzTx/>
              <a:buFont typeface="Wingdings" panose="05000000000000000000" pitchFamily="2" charset="2"/>
              <a:buNone/>
            </a:pPr>
            <a:r>
              <a:rPr sz="3000" dirty="0">
                <a:solidFill>
                  <a:srgbClr val="002060"/>
                </a:solidFill>
                <a:latin typeface="Times New Roman" panose="02020603050405020304" pitchFamily="18" charset="0"/>
                <a:cs typeface="Times New Roman" panose="02020603050405020304" pitchFamily="18" charset="0"/>
              </a:rPr>
              <a:t>	- Đòi hỏi:  + Dân chủ trực tiếp</a:t>
            </a:r>
            <a:endParaRPr sz="3000" dirty="0">
              <a:solidFill>
                <a:srgbClr val="002060"/>
              </a:solidFill>
              <a:latin typeface="Times New Roman" panose="02020603050405020304" pitchFamily="18" charset="0"/>
              <a:cs typeface="Times New Roman" panose="02020603050405020304" pitchFamily="18" charset="0"/>
            </a:endParaRPr>
          </a:p>
          <a:p>
            <a:pPr marL="319405" indent="-319405" algn="just" eaLnBrk="1" hangingPunct="1">
              <a:lnSpc>
                <a:spcPct val="90000"/>
              </a:lnSpc>
              <a:spcBef>
                <a:spcPct val="10000"/>
              </a:spcBef>
              <a:spcAft>
                <a:spcPct val="20000"/>
              </a:spcAft>
              <a:buClrTx/>
              <a:buSzTx/>
              <a:buFont typeface="Wingdings" panose="05000000000000000000" pitchFamily="2" charset="2"/>
              <a:buNone/>
            </a:pPr>
            <a:r>
              <a:rPr sz="3000" dirty="0">
                <a:solidFill>
                  <a:srgbClr val="002060"/>
                </a:solidFill>
                <a:latin typeface="Times New Roman" panose="02020603050405020304" pitchFamily="18" charset="0"/>
                <a:cs typeface="Times New Roman" panose="02020603050405020304" pitchFamily="18" charset="0"/>
              </a:rPr>
              <a:t>			  + Dân chủ đại diện </a:t>
            </a:r>
            <a:endParaRPr sz="3000" dirty="0">
              <a:solidFill>
                <a:srgbClr val="002060"/>
              </a:solidFill>
              <a:latin typeface="Times New Roman" panose="02020603050405020304" pitchFamily="18" charset="0"/>
              <a:cs typeface="Times New Roman" panose="02020603050405020304" pitchFamily="18" charset="0"/>
            </a:endParaRPr>
          </a:p>
          <a:p>
            <a:pPr marL="319405" indent="-319405" algn="just" eaLnBrk="1" hangingPunct="1">
              <a:lnSpc>
                <a:spcPct val="90000"/>
              </a:lnSpc>
              <a:spcBef>
                <a:spcPct val="10000"/>
              </a:spcBef>
              <a:spcAft>
                <a:spcPct val="20000"/>
              </a:spcAft>
              <a:buClrTx/>
              <a:buSzTx/>
              <a:buFont typeface="Arial" panose="020B0604020202020204" pitchFamily="34" charset="0"/>
            </a:pPr>
            <a:endParaRPr sz="3000" dirty="0">
              <a:solidFill>
                <a:srgbClr val="632523"/>
              </a:solidFill>
              <a:latin typeface="Times New Roman" panose="02020603050405020304" pitchFamily="18" charset="0"/>
              <a:cs typeface="Times New Roman" panose="02020603050405020304" pitchFamily="18" charset="0"/>
            </a:endParaRPr>
          </a:p>
          <a:p>
            <a:pPr marL="319405" indent="-319405" algn="just" eaLnBrk="1" hangingPunct="1">
              <a:lnSpc>
                <a:spcPct val="140000"/>
              </a:lnSpc>
              <a:spcBef>
                <a:spcPct val="10000"/>
              </a:spcBef>
              <a:spcAft>
                <a:spcPct val="20000"/>
              </a:spcAft>
              <a:buClrTx/>
              <a:buSzTx/>
              <a:buFont typeface="Wingdings" panose="05000000000000000000" pitchFamily="2" charset="2"/>
              <a:buNone/>
            </a:pPr>
            <a:endParaRPr sz="3000" dirty="0">
              <a:solidFill>
                <a:srgbClr val="632523"/>
              </a:solidFill>
              <a:latin typeface="Times New Roman" panose="02020603050405020304" pitchFamily="18" charset="0"/>
              <a:ea typeface="Times New Roman" panose="02020603050405020304" pitchFamily="18" charset="0"/>
            </a:endParaRPr>
          </a:p>
        </p:txBody>
      </p:sp>
      <p:sp>
        <p:nvSpPr>
          <p:cNvPr id="71683" name="Rectangle 4"/>
          <p:cNvSpPr/>
          <p:nvPr/>
        </p:nvSpPr>
        <p:spPr>
          <a:xfrm>
            <a:off x="457200" y="1295400"/>
            <a:ext cx="6816725" cy="63341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527050" lvl="0" indent="-514350" eaLnBrk="1" hangingPunct="1">
              <a:lnSpc>
                <a:spcPct val="110000"/>
              </a:lnSpc>
              <a:spcBef>
                <a:spcPts val="100"/>
              </a:spcBef>
              <a:buFont typeface="Wingdings" panose="05000000000000000000" pitchFamily="2" charset="2"/>
              <a:buAutoNum type="alphaLcPeriod"/>
            </a:pPr>
            <a:r>
              <a:rPr lang="en-US" altLang="en-US" b="1" dirty="0">
                <a:solidFill>
                  <a:srgbClr val="002060"/>
                </a:solidFill>
                <a:latin typeface="Times New Roman" panose="02020603050405020304" pitchFamily="18" charset="0"/>
                <a:cs typeface="Times New Roman" panose="02020603050405020304" pitchFamily="18" charset="0"/>
              </a:rPr>
              <a:t>Mục tiêu của CNXH ở Việt Nam</a:t>
            </a:r>
            <a:endParaRPr lang="en-US" altLang="en-US" b="1" dirty="0">
              <a:solidFill>
                <a:srgbClr val="00206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71686"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1688"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51">
                                            <p:txEl>
                                              <p:charRg st="19" end="34"/>
                                            </p:txEl>
                                          </p:spTgt>
                                        </p:tgtEl>
                                        <p:attrNameLst>
                                          <p:attrName>style.visibility</p:attrName>
                                        </p:attrNameLst>
                                      </p:cBhvr>
                                      <p:to>
                                        <p:strVal val="visible"/>
                                      </p:to>
                                    </p:set>
                                    <p:anim calcmode="lin" valueType="num">
                                      <p:cBhvr additive="base">
                                        <p:cTn id="7" dur="500" fill="hold"/>
                                        <p:tgtEl>
                                          <p:spTgt spid="6151">
                                            <p:txEl>
                                              <p:charRg st="19" end="3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1">
                                            <p:txEl>
                                              <p:charRg st="19" end="34"/>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151">
                                            <p:txEl>
                                              <p:charRg st="34" end="103"/>
                                            </p:txEl>
                                          </p:spTgt>
                                        </p:tgtEl>
                                        <p:attrNameLst>
                                          <p:attrName>style.visibility</p:attrName>
                                        </p:attrNameLst>
                                      </p:cBhvr>
                                      <p:to>
                                        <p:strVal val="visible"/>
                                      </p:to>
                                    </p:set>
                                    <p:anim calcmode="lin" valueType="num">
                                      <p:cBhvr additive="base">
                                        <p:cTn id="11" dur="500" fill="hold"/>
                                        <p:tgtEl>
                                          <p:spTgt spid="6151">
                                            <p:txEl>
                                              <p:charRg st="34" end="10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151">
                                            <p:txEl>
                                              <p:charRg st="34" end="103"/>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151">
                                            <p:txEl>
                                              <p:charRg st="103" end="160"/>
                                            </p:txEl>
                                          </p:spTgt>
                                        </p:tgtEl>
                                        <p:attrNameLst>
                                          <p:attrName>style.visibility</p:attrName>
                                        </p:attrNameLst>
                                      </p:cBhvr>
                                      <p:to>
                                        <p:strVal val="visible"/>
                                      </p:to>
                                    </p:set>
                                    <p:anim calcmode="lin" valueType="num">
                                      <p:cBhvr additive="base">
                                        <p:cTn id="15" dur="500" fill="hold"/>
                                        <p:tgtEl>
                                          <p:spTgt spid="6151">
                                            <p:txEl>
                                              <p:charRg st="103" end="16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151">
                                            <p:txEl>
                                              <p:charRg st="103" end="160"/>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151">
                                            <p:txEl>
                                              <p:charRg st="160" end="193"/>
                                            </p:txEl>
                                          </p:spTgt>
                                        </p:tgtEl>
                                        <p:attrNameLst>
                                          <p:attrName>style.visibility</p:attrName>
                                        </p:attrNameLst>
                                      </p:cBhvr>
                                      <p:to>
                                        <p:strVal val="visible"/>
                                      </p:to>
                                    </p:set>
                                    <p:anim calcmode="lin" valueType="num">
                                      <p:cBhvr additive="base">
                                        <p:cTn id="19" dur="500" fill="hold"/>
                                        <p:tgtEl>
                                          <p:spTgt spid="6151">
                                            <p:txEl>
                                              <p:charRg st="160" end="19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51">
                                            <p:txEl>
                                              <p:charRg st="160" end="19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6151">
                                            <p:txEl>
                                              <p:charRg st="193" end="218"/>
                                            </p:txEl>
                                          </p:spTgt>
                                        </p:tgtEl>
                                        <p:attrNameLst>
                                          <p:attrName>style.visibility</p:attrName>
                                        </p:attrNameLst>
                                      </p:cBhvr>
                                      <p:to>
                                        <p:strVal val="visible"/>
                                      </p:to>
                                    </p:set>
                                    <p:anim calcmode="lin" valueType="num">
                                      <p:cBhvr additive="base">
                                        <p:cTn id="23" dur="500" fill="hold"/>
                                        <p:tgtEl>
                                          <p:spTgt spid="6151">
                                            <p:txEl>
                                              <p:charRg st="193" end="21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151">
                                            <p:txEl>
                                              <p:charRg st="193" end="2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51" name="Rectangle 7"/>
          <p:cNvSpPr>
            <a:spLocks noGrp="1" noChangeArrowheads="1"/>
          </p:cNvSpPr>
          <p:nvPr>
            <p:ph idx="1"/>
          </p:nvPr>
        </p:nvSpPr>
        <p:spPr>
          <a:xfrm>
            <a:off x="142875" y="2514600"/>
            <a:ext cx="8496300" cy="4260850"/>
          </a:xfrm>
        </p:spPr>
        <p:txBody>
          <a:bodyPr vert="horz" wrap="square" lIns="91440" tIns="45720" rIns="91440" bIns="45720" numCol="1" anchor="t" anchorCtr="0" compatLnSpc="1"/>
          <a:p>
            <a:pPr marL="319405" indent="-319405" algn="just" eaLnBrk="1" hangingPunct="1">
              <a:spcBef>
                <a:spcPct val="10000"/>
              </a:spcBef>
              <a:spcAft>
                <a:spcPct val="20000"/>
              </a:spcAft>
              <a:buClrTx/>
              <a:buSzTx/>
              <a:buFont typeface="Arial" panose="020B0604020202020204" pitchFamily="34" charset="0"/>
            </a:pPr>
            <a:r>
              <a:rPr sz="3000" b="1" dirty="0">
                <a:solidFill>
                  <a:srgbClr val="FF3300"/>
                </a:solidFill>
                <a:latin typeface="Times New Roman" panose="02020603050405020304" pitchFamily="18" charset="0"/>
                <a:cs typeface="Times New Roman" panose="02020603050405020304" pitchFamily="18" charset="0"/>
              </a:rPr>
              <a:t> Mục tiêu kinh tế</a:t>
            </a:r>
            <a:endParaRPr sz="3000" b="1" dirty="0">
              <a:solidFill>
                <a:srgbClr val="FF3300"/>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r>
              <a:rPr sz="3000" dirty="0">
                <a:solidFill>
                  <a:srgbClr val="00B050"/>
                </a:solidFill>
                <a:latin typeface="Times New Roman" panose="02020603050405020304" pitchFamily="18" charset="0"/>
                <a:cs typeface="Times New Roman" panose="02020603050405020304" pitchFamily="18" charset="0"/>
              </a:rPr>
              <a:t>	</a:t>
            </a:r>
            <a:r>
              <a:rPr sz="3000" dirty="0">
                <a:solidFill>
                  <a:srgbClr val="002060"/>
                </a:solidFill>
                <a:latin typeface="Times New Roman" panose="02020603050405020304" pitchFamily="18" charset="0"/>
                <a:cs typeface="Times New Roman" panose="02020603050405020304" pitchFamily="18" charset="0"/>
              </a:rPr>
              <a:t>- Xây dựng nền kinh tế XHCN to</a:t>
            </a:r>
            <a:r>
              <a:rPr sz="3000" dirty="0">
                <a:solidFill>
                  <a:srgbClr val="002060"/>
                </a:solidFill>
                <a:latin typeface="Times New Roman" panose="02020603050405020304" pitchFamily="18" charset="0"/>
                <a:ea typeface="Times New Roman" panose="02020603050405020304" pitchFamily="18" charset="0"/>
              </a:rPr>
              <a:t>à</a:t>
            </a:r>
            <a:r>
              <a:rPr sz="3000" dirty="0">
                <a:solidFill>
                  <a:srgbClr val="002060"/>
                </a:solidFill>
                <a:latin typeface="Times New Roman" panose="02020603050405020304" pitchFamily="18" charset="0"/>
                <a:cs typeface="Times New Roman" panose="02020603050405020304" pitchFamily="18" charset="0"/>
              </a:rPr>
              <a:t>n diện các ng</a:t>
            </a:r>
            <a:r>
              <a:rPr sz="3000" dirty="0">
                <a:solidFill>
                  <a:srgbClr val="002060"/>
                </a:solidFill>
                <a:latin typeface="Times New Roman" panose="02020603050405020304" pitchFamily="18" charset="0"/>
                <a:ea typeface="Times New Roman" panose="02020603050405020304" pitchFamily="18" charset="0"/>
              </a:rPr>
              <a:t>à</a:t>
            </a:r>
            <a:r>
              <a:rPr sz="3000" dirty="0">
                <a:solidFill>
                  <a:srgbClr val="002060"/>
                </a:solidFill>
                <a:latin typeface="Times New Roman" panose="02020603050405020304" pitchFamily="18" charset="0"/>
                <a:cs typeface="Times New Roman" panose="02020603050405020304" pitchFamily="18" charset="0"/>
              </a:rPr>
              <a:t>nh, với công-nông nghiệp hiện đại l</a:t>
            </a:r>
            <a:r>
              <a:rPr sz="3000" dirty="0">
                <a:solidFill>
                  <a:srgbClr val="002060"/>
                </a:solidFill>
                <a:latin typeface="Times New Roman" panose="02020603050405020304" pitchFamily="18" charset="0"/>
                <a:ea typeface="Times New Roman" panose="02020603050405020304" pitchFamily="18" charset="0"/>
              </a:rPr>
              <a:t>à</a:t>
            </a:r>
            <a:r>
              <a:rPr sz="3000" dirty="0">
                <a:solidFill>
                  <a:srgbClr val="002060"/>
                </a:solidFill>
                <a:latin typeface="Times New Roman" panose="02020603050405020304" pitchFamily="18" charset="0"/>
                <a:cs typeface="Times New Roman" panose="02020603050405020304" pitchFamily="18" charset="0"/>
              </a:rPr>
              <a:t>m trọng tâm, KH-KT tiên tiến.</a:t>
            </a:r>
            <a:endParaRPr sz="3000" dirty="0">
              <a:solidFill>
                <a:srgbClr val="002060"/>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r>
              <a:rPr sz="3000" dirty="0">
                <a:solidFill>
                  <a:srgbClr val="002060"/>
                </a:solidFill>
                <a:latin typeface="Times New Roman" panose="02020603050405020304" pitchFamily="18" charset="0"/>
                <a:cs typeface="Times New Roman" panose="02020603050405020304" pitchFamily="18" charset="0"/>
              </a:rPr>
              <a:t>	- Dần dần xóa bỏ bóc lột TBCN, nâng cao đời sống nhân dân</a:t>
            </a:r>
            <a:endParaRPr sz="3000" dirty="0">
              <a:solidFill>
                <a:srgbClr val="002060"/>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r>
              <a:rPr sz="3000" dirty="0">
                <a:solidFill>
                  <a:srgbClr val="002060"/>
                </a:solidFill>
                <a:latin typeface="Times New Roman" panose="02020603050405020304" pitchFamily="18" charset="0"/>
                <a:cs typeface="Times New Roman" panose="02020603050405020304" pitchFamily="18" charset="0"/>
              </a:rPr>
              <a:t>	- Người đặc biệt nhấn mạnh chế độ khoán-một hình thức của sự kết hợp các lợi ích kinh tế</a:t>
            </a:r>
            <a:endParaRPr sz="3000" dirty="0">
              <a:solidFill>
                <a:srgbClr val="002060"/>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Arial" panose="020B0604020202020204" pitchFamily="34" charset="0"/>
            </a:pPr>
            <a:endParaRPr sz="3000" dirty="0">
              <a:solidFill>
                <a:srgbClr val="632523"/>
              </a:solidFill>
              <a:latin typeface="Times New Roman" panose="02020603050405020304" pitchFamily="18" charset="0"/>
              <a:cs typeface="Times New Roman" panose="02020603050405020304" pitchFamily="18" charset="0"/>
            </a:endParaRPr>
          </a:p>
          <a:p>
            <a:pPr marL="319405" indent="-319405" algn="just" eaLnBrk="1" hangingPunct="1">
              <a:lnSpc>
                <a:spcPct val="150000"/>
              </a:lnSpc>
              <a:spcBef>
                <a:spcPct val="10000"/>
              </a:spcBef>
              <a:spcAft>
                <a:spcPct val="20000"/>
              </a:spcAft>
              <a:buClrTx/>
              <a:buSzTx/>
              <a:buFont typeface="Wingdings" panose="05000000000000000000" pitchFamily="2" charset="2"/>
              <a:buNone/>
            </a:pPr>
            <a:endParaRPr sz="3000" dirty="0">
              <a:solidFill>
                <a:srgbClr val="632523"/>
              </a:solidFill>
              <a:latin typeface="Times New Roman" panose="02020603050405020304" pitchFamily="18" charset="0"/>
              <a:ea typeface="Times New Roman" panose="02020603050405020304" pitchFamily="18" charset="0"/>
            </a:endParaRPr>
          </a:p>
        </p:txBody>
      </p:sp>
      <p:sp>
        <p:nvSpPr>
          <p:cNvPr id="72707" name="Rectangle 5"/>
          <p:cNvSpPr/>
          <p:nvPr/>
        </p:nvSpPr>
        <p:spPr>
          <a:xfrm>
            <a:off x="449263" y="1600200"/>
            <a:ext cx="6672262" cy="63341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527050" lvl="0" indent="-514350" eaLnBrk="1" hangingPunct="1">
              <a:lnSpc>
                <a:spcPct val="110000"/>
              </a:lnSpc>
              <a:spcBef>
                <a:spcPts val="100"/>
              </a:spcBef>
              <a:buFont typeface="Wingdings" panose="05000000000000000000" pitchFamily="2" charset="2"/>
              <a:buAutoNum type="alphaLcPeriod"/>
            </a:pPr>
            <a:r>
              <a:rPr lang="en-US" altLang="en-US" b="1" dirty="0">
                <a:solidFill>
                  <a:srgbClr val="002060"/>
                </a:solidFill>
                <a:latin typeface="Times New Roman" panose="02020603050405020304" pitchFamily="18" charset="0"/>
                <a:cs typeface="Times New Roman" panose="02020603050405020304" pitchFamily="18" charset="0"/>
              </a:rPr>
              <a:t>Mục tiêu của CNXH ở Việt Nam</a:t>
            </a:r>
            <a:endParaRPr lang="en-US" altLang="en-US" b="1" dirty="0">
              <a:solidFill>
                <a:srgbClr val="00206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72710"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2712"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51">
                                            <p:txEl>
                                              <p:charRg st="18" end="130"/>
                                            </p:txEl>
                                          </p:spTgt>
                                        </p:tgtEl>
                                        <p:attrNameLst>
                                          <p:attrName>style.visibility</p:attrName>
                                        </p:attrNameLst>
                                      </p:cBhvr>
                                      <p:to>
                                        <p:strVal val="visible"/>
                                      </p:to>
                                    </p:set>
                                    <p:anim calcmode="lin" valueType="num">
                                      <p:cBhvr additive="base">
                                        <p:cTn id="7" dur="500" fill="hold"/>
                                        <p:tgtEl>
                                          <p:spTgt spid="6151">
                                            <p:txEl>
                                              <p:charRg st="18" end="13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1">
                                            <p:txEl>
                                              <p:charRg st="18" end="13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151">
                                            <p:txEl>
                                              <p:charRg st="130" end="189"/>
                                            </p:txEl>
                                          </p:spTgt>
                                        </p:tgtEl>
                                        <p:attrNameLst>
                                          <p:attrName>style.visibility</p:attrName>
                                        </p:attrNameLst>
                                      </p:cBhvr>
                                      <p:to>
                                        <p:strVal val="visible"/>
                                      </p:to>
                                    </p:set>
                                    <p:anim calcmode="lin" valueType="num">
                                      <p:cBhvr additive="base">
                                        <p:cTn id="11" dur="500" fill="hold"/>
                                        <p:tgtEl>
                                          <p:spTgt spid="6151">
                                            <p:txEl>
                                              <p:charRg st="130" end="189"/>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151">
                                            <p:txEl>
                                              <p:charRg st="130" end="189"/>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151">
                                            <p:txEl>
                                              <p:charRg st="189" end="279"/>
                                            </p:txEl>
                                          </p:spTgt>
                                        </p:tgtEl>
                                        <p:attrNameLst>
                                          <p:attrName>style.visibility</p:attrName>
                                        </p:attrNameLst>
                                      </p:cBhvr>
                                      <p:to>
                                        <p:strVal val="visible"/>
                                      </p:to>
                                    </p:set>
                                    <p:anim calcmode="lin" valueType="num">
                                      <p:cBhvr additive="base">
                                        <p:cTn id="15" dur="500" fill="hold"/>
                                        <p:tgtEl>
                                          <p:spTgt spid="6151">
                                            <p:txEl>
                                              <p:charRg st="189" end="279"/>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151">
                                            <p:txEl>
                                              <p:charRg st="189" end="27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51" name="Rectangle 7"/>
          <p:cNvSpPr>
            <a:spLocks noGrp="1" noChangeArrowheads="1"/>
          </p:cNvSpPr>
          <p:nvPr>
            <p:ph idx="1"/>
          </p:nvPr>
        </p:nvSpPr>
        <p:spPr>
          <a:xfrm>
            <a:off x="422275" y="3124200"/>
            <a:ext cx="8243888" cy="3876675"/>
          </a:xfrm>
        </p:spPr>
        <p:txBody>
          <a:bodyPr vert="horz" wrap="square" lIns="91440" tIns="45720" rIns="91440" bIns="45720" numCol="1" anchor="t" anchorCtr="0" compatLnSpc="1"/>
          <a:p>
            <a:pPr marL="319405" indent="-319405" algn="just" eaLnBrk="1" hangingPunct="1">
              <a:spcBef>
                <a:spcPct val="10000"/>
              </a:spcBef>
              <a:spcAft>
                <a:spcPct val="20000"/>
              </a:spcAft>
              <a:buClrTx/>
              <a:buSzTx/>
              <a:buFont typeface="Arial" panose="020B0604020202020204" pitchFamily="34" charset="0"/>
            </a:pPr>
            <a:r>
              <a:rPr sz="3000" b="1" dirty="0">
                <a:solidFill>
                  <a:srgbClr val="FF0000"/>
                </a:solidFill>
                <a:latin typeface="Times New Roman" panose="02020603050405020304" pitchFamily="18" charset="0"/>
                <a:cs typeface="Times New Roman" panose="02020603050405020304" pitchFamily="18" charset="0"/>
              </a:rPr>
              <a:t>Mục tiêu văn hóa – xã hội</a:t>
            </a:r>
            <a:endParaRPr sz="3000" b="1" dirty="0">
              <a:solidFill>
                <a:srgbClr val="FF0000"/>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Char char="ü"/>
            </a:pPr>
            <a:r>
              <a:rPr sz="3000" dirty="0">
                <a:solidFill>
                  <a:srgbClr val="003399"/>
                </a:solidFill>
                <a:latin typeface="Times New Roman" panose="02020603050405020304" pitchFamily="18" charset="0"/>
                <a:cs typeface="Times New Roman" panose="02020603050405020304" pitchFamily="18" charset="0"/>
              </a:rPr>
              <a:t>Mục tiêu về văn hóa </a:t>
            </a:r>
            <a:endParaRPr sz="3000" dirty="0">
              <a:solidFill>
                <a:srgbClr val="003399"/>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r>
              <a:rPr sz="3000" dirty="0">
                <a:solidFill>
                  <a:srgbClr val="632523"/>
                </a:solidFill>
                <a:latin typeface="Times New Roman" panose="02020603050405020304" pitchFamily="18" charset="0"/>
                <a:cs typeface="Times New Roman" panose="02020603050405020304" pitchFamily="18" charset="0"/>
              </a:rPr>
              <a:t> </a:t>
            </a:r>
            <a:r>
              <a:rPr sz="3000" dirty="0">
                <a:solidFill>
                  <a:srgbClr val="00B050"/>
                </a:solidFill>
                <a:latin typeface="Times New Roman" panose="02020603050405020304" pitchFamily="18" charset="0"/>
                <a:cs typeface="Times New Roman" panose="02020603050405020304" pitchFamily="18" charset="0"/>
              </a:rPr>
              <a:t>- Bản chất: “xã hội chủ nghĩa về nội dung” (VH truyền thống kết hợp VH tiến bộ trên TG)</a:t>
            </a:r>
            <a:endParaRPr sz="3000" dirty="0">
              <a:solidFill>
                <a:srgbClr val="00B050"/>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r>
              <a:rPr sz="3000" dirty="0">
                <a:solidFill>
                  <a:srgbClr val="7030A0"/>
                </a:solidFill>
                <a:latin typeface="Times New Roman" panose="02020603050405020304" pitchFamily="18" charset="0"/>
                <a:cs typeface="Times New Roman" panose="02020603050405020304" pitchFamily="18" charset="0"/>
              </a:rPr>
              <a:t>- Phương châm XD nền VH mới: dân tộc, KH, đại chúng</a:t>
            </a:r>
            <a:endParaRPr sz="3000" dirty="0">
              <a:solidFill>
                <a:srgbClr val="7030A0"/>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r>
              <a:rPr sz="3000" dirty="0">
                <a:solidFill>
                  <a:srgbClr val="632523"/>
                </a:solidFill>
                <a:latin typeface="Times New Roman" panose="02020603050405020304" pitchFamily="18" charset="0"/>
                <a:cs typeface="Times New Roman" panose="02020603050405020304" pitchFamily="18" charset="0"/>
              </a:rPr>
              <a:t>		</a:t>
            </a:r>
            <a:endParaRPr sz="3000" dirty="0">
              <a:solidFill>
                <a:srgbClr val="632523"/>
              </a:solidFill>
              <a:latin typeface="Times New Roman" panose="02020603050405020304" pitchFamily="18" charset="0"/>
              <a:ea typeface="Times New Roman" panose="02020603050405020304" pitchFamily="18" charset="0"/>
            </a:endParaRPr>
          </a:p>
        </p:txBody>
      </p:sp>
      <p:sp>
        <p:nvSpPr>
          <p:cNvPr id="73731" name="Rectangle 4"/>
          <p:cNvSpPr/>
          <p:nvPr/>
        </p:nvSpPr>
        <p:spPr>
          <a:xfrm>
            <a:off x="433388" y="1981200"/>
            <a:ext cx="6708775" cy="63341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527050" lvl="0" indent="-514350" eaLnBrk="1" hangingPunct="1">
              <a:lnSpc>
                <a:spcPct val="110000"/>
              </a:lnSpc>
              <a:spcBef>
                <a:spcPts val="100"/>
              </a:spcBef>
              <a:buFont typeface="Wingdings" panose="05000000000000000000" pitchFamily="2" charset="2"/>
              <a:buAutoNum type="alphaLcPeriod"/>
            </a:pPr>
            <a:r>
              <a:rPr lang="en-US" altLang="en-US" b="1" dirty="0">
                <a:solidFill>
                  <a:srgbClr val="002060"/>
                </a:solidFill>
                <a:latin typeface="Times New Roman" panose="02020603050405020304" pitchFamily="18" charset="0"/>
                <a:cs typeface="Times New Roman" panose="02020603050405020304" pitchFamily="18" charset="0"/>
              </a:rPr>
              <a:t>Mục tiêu của CNXH ở Việt Nam</a:t>
            </a:r>
            <a:endParaRPr lang="en-US" altLang="en-US" b="1" dirty="0">
              <a:solidFill>
                <a:srgbClr val="00206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73734"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3736"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51">
                                            <p:txEl>
                                              <p:charRg st="47" end="136"/>
                                            </p:txEl>
                                          </p:spTgt>
                                        </p:tgtEl>
                                        <p:attrNameLst>
                                          <p:attrName>style.visibility</p:attrName>
                                        </p:attrNameLst>
                                      </p:cBhvr>
                                      <p:to>
                                        <p:strVal val="visible"/>
                                      </p:to>
                                    </p:set>
                                    <p:anim calcmode="lin" valueType="num">
                                      <p:cBhvr additive="base">
                                        <p:cTn id="7" dur="500" fill="hold"/>
                                        <p:tgtEl>
                                          <p:spTgt spid="6151">
                                            <p:txEl>
                                              <p:charRg st="47" end="13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1">
                                            <p:txEl>
                                              <p:charRg st="47" end="136"/>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151">
                                            <p:txEl>
                                              <p:charRg st="136" end="188"/>
                                            </p:txEl>
                                          </p:spTgt>
                                        </p:tgtEl>
                                        <p:attrNameLst>
                                          <p:attrName>style.visibility</p:attrName>
                                        </p:attrNameLst>
                                      </p:cBhvr>
                                      <p:to>
                                        <p:strVal val="visible"/>
                                      </p:to>
                                    </p:set>
                                    <p:anim calcmode="lin" valueType="num">
                                      <p:cBhvr additive="base">
                                        <p:cTn id="11" dur="500" fill="hold"/>
                                        <p:tgtEl>
                                          <p:spTgt spid="6151">
                                            <p:txEl>
                                              <p:charRg st="136" end="188"/>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151">
                                            <p:txEl>
                                              <p:charRg st="136" end="188"/>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151">
                                            <p:txEl>
                                              <p:charRg st="188" end="191"/>
                                            </p:txEl>
                                          </p:spTgt>
                                        </p:tgtEl>
                                        <p:attrNameLst>
                                          <p:attrName>style.visibility</p:attrName>
                                        </p:attrNameLst>
                                      </p:cBhvr>
                                      <p:to>
                                        <p:strVal val="visible"/>
                                      </p:to>
                                    </p:set>
                                    <p:anim calcmode="lin" valueType="num">
                                      <p:cBhvr additive="base">
                                        <p:cTn id="15" dur="500" fill="hold"/>
                                        <p:tgtEl>
                                          <p:spTgt spid="6151">
                                            <p:txEl>
                                              <p:charRg st="188" end="19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151">
                                            <p:txEl>
                                              <p:charRg st="188" end="19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51" name="Rectangle 7"/>
          <p:cNvSpPr>
            <a:spLocks noGrp="1" noChangeArrowheads="1"/>
          </p:cNvSpPr>
          <p:nvPr>
            <p:ph idx="1"/>
          </p:nvPr>
        </p:nvSpPr>
        <p:spPr>
          <a:xfrm>
            <a:off x="304800" y="2168525"/>
            <a:ext cx="8477250" cy="5218113"/>
          </a:xfrm>
        </p:spPr>
        <p:txBody>
          <a:bodyPr vert="horz" wrap="square" lIns="91440" tIns="45720" rIns="91440" bIns="45720" numCol="1" anchor="t" anchorCtr="0" compatLnSpc="1"/>
          <a:p>
            <a:pPr marL="319405" indent="-319405" algn="just" eaLnBrk="1" hangingPunct="1">
              <a:spcBef>
                <a:spcPct val="10000"/>
              </a:spcBef>
              <a:spcAft>
                <a:spcPct val="20000"/>
              </a:spcAft>
              <a:buClrTx/>
              <a:buSzTx/>
              <a:buFont typeface="Arial" panose="020B0604020202020204" pitchFamily="34" charset="0"/>
            </a:pPr>
            <a:r>
              <a:rPr sz="3000" b="1" dirty="0">
                <a:solidFill>
                  <a:srgbClr val="FF0000"/>
                </a:solidFill>
                <a:latin typeface="Times New Roman" panose="02020603050405020304" pitchFamily="18" charset="0"/>
                <a:cs typeface="Times New Roman" panose="02020603050405020304" pitchFamily="18" charset="0"/>
              </a:rPr>
              <a:t>Mục tiêu văn hóa – xã hội</a:t>
            </a:r>
            <a:endParaRPr sz="3000" b="1" dirty="0">
              <a:solidFill>
                <a:srgbClr val="FF0000"/>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Char char="ü"/>
            </a:pPr>
            <a:r>
              <a:rPr sz="3000" dirty="0">
                <a:solidFill>
                  <a:srgbClr val="003399"/>
                </a:solidFill>
                <a:latin typeface="Times New Roman" panose="02020603050405020304" pitchFamily="18" charset="0"/>
                <a:cs typeface="Times New Roman" panose="02020603050405020304" pitchFamily="18" charset="0"/>
              </a:rPr>
              <a:t>Mục tiêu xã hội: </a:t>
            </a:r>
            <a:endParaRPr sz="3000" dirty="0">
              <a:solidFill>
                <a:srgbClr val="003399"/>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r>
              <a:rPr sz="3000" dirty="0">
                <a:solidFill>
                  <a:srgbClr val="003399"/>
                </a:solidFill>
                <a:latin typeface="Times New Roman" panose="02020603050405020304" pitchFamily="18" charset="0"/>
                <a:cs typeface="Times New Roman" panose="02020603050405020304" pitchFamily="18" charset="0"/>
              </a:rPr>
              <a:t>- Nhiệm vụ </a:t>
            </a:r>
            <a:r>
              <a:rPr sz="3000" dirty="0">
                <a:latin typeface="Times New Roman" panose="02020603050405020304" pitchFamily="18" charset="0"/>
                <a:cs typeface="Times New Roman" panose="02020603050405020304" pitchFamily="18" charset="0"/>
              </a:rPr>
              <a:t>h</a:t>
            </a:r>
            <a:r>
              <a:rPr sz="3000" dirty="0">
                <a:latin typeface="Times New Roman" panose="02020603050405020304" pitchFamily="18" charset="0"/>
                <a:ea typeface="Times New Roman" panose="02020603050405020304" pitchFamily="18" charset="0"/>
              </a:rPr>
              <a:t>à</a:t>
            </a:r>
            <a:r>
              <a:rPr sz="3000" dirty="0">
                <a:latin typeface="Times New Roman" panose="02020603050405020304" pitchFamily="18" charset="0"/>
                <a:cs typeface="Times New Roman" panose="02020603050405020304" pitchFamily="18" charset="0"/>
              </a:rPr>
              <a:t>ng đầu CM XHCN l</a:t>
            </a:r>
            <a:r>
              <a:rPr sz="3000" dirty="0">
                <a:latin typeface="Times New Roman" panose="02020603050405020304" pitchFamily="18" charset="0"/>
                <a:ea typeface="Times New Roman" panose="02020603050405020304" pitchFamily="18" charset="0"/>
              </a:rPr>
              <a:t>à</a:t>
            </a:r>
            <a:r>
              <a:rPr sz="3000" dirty="0">
                <a:latin typeface="Times New Roman" panose="02020603050405020304" pitchFamily="18" charset="0"/>
                <a:cs typeface="Times New Roman" panose="02020603050405020304" pitchFamily="18" charset="0"/>
              </a:rPr>
              <a:t> đ</a:t>
            </a:r>
            <a:r>
              <a:rPr sz="3000" dirty="0">
                <a:latin typeface="Times New Roman" panose="02020603050405020304" pitchFamily="18" charset="0"/>
                <a:ea typeface="Times New Roman" panose="02020603050405020304" pitchFamily="18" charset="0"/>
              </a:rPr>
              <a:t>à</a:t>
            </a:r>
            <a:r>
              <a:rPr sz="3000" dirty="0">
                <a:latin typeface="Times New Roman" panose="02020603050405020304" pitchFamily="18" charset="0"/>
                <a:cs typeface="Times New Roman" panose="02020603050405020304" pitchFamily="18" charset="0"/>
              </a:rPr>
              <a:t>o tạo con người (HCM cho rằng: Muốn có con người XHCN, phải có tư tưởng XHCN)</a:t>
            </a:r>
            <a:endParaRPr sz="3000" dirty="0">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Tx/>
              <a:buChar char="-"/>
            </a:pPr>
            <a:r>
              <a:rPr sz="3000" dirty="0">
                <a:solidFill>
                  <a:srgbClr val="003399"/>
                </a:solidFill>
                <a:latin typeface="Times New Roman" panose="02020603050405020304" pitchFamily="18" charset="0"/>
                <a:cs typeface="Times New Roman" panose="02020603050405020304" pitchFamily="18" charset="0"/>
              </a:rPr>
              <a:t>Yêu cầu: </a:t>
            </a:r>
            <a:r>
              <a:rPr sz="3000" dirty="0">
                <a:solidFill>
                  <a:srgbClr val="632523"/>
                </a:solidFill>
                <a:latin typeface="Times New Roman" panose="02020603050405020304" pitchFamily="18" charset="0"/>
                <a:cs typeface="Times New Roman" panose="02020603050405020304" pitchFamily="18" charset="0"/>
              </a:rPr>
              <a:t>+  </a:t>
            </a:r>
            <a:r>
              <a:rPr sz="3000" dirty="0">
                <a:latin typeface="Times New Roman" panose="02020603050405020304" pitchFamily="18" charset="0"/>
                <a:cs typeface="Times New Roman" panose="02020603050405020304" pitchFamily="18" charset="0"/>
              </a:rPr>
              <a:t>Rèn luyện đạo đức CM</a:t>
            </a:r>
            <a:endParaRPr sz="3000" dirty="0">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r>
              <a:rPr sz="3000" dirty="0">
                <a:latin typeface="Times New Roman" panose="02020603050405020304" pitchFamily="18" charset="0"/>
                <a:cs typeface="Times New Roman" panose="02020603050405020304" pitchFamily="18" charset="0"/>
              </a:rPr>
              <a:t>                   + Gắn đạo đức với t</a:t>
            </a:r>
            <a:r>
              <a:rPr sz="3000" dirty="0">
                <a:latin typeface="Times New Roman" panose="02020603050405020304" pitchFamily="18" charset="0"/>
                <a:ea typeface="Times New Roman" panose="02020603050405020304" pitchFamily="18" charset="0"/>
              </a:rPr>
              <a:t>à</a:t>
            </a:r>
            <a:r>
              <a:rPr sz="3000" dirty="0">
                <a:latin typeface="Times New Roman" panose="02020603050405020304" pitchFamily="18" charset="0"/>
                <a:cs typeface="Times New Roman" panose="02020603050405020304" pitchFamily="18" charset="0"/>
              </a:rPr>
              <a:t>i năng</a:t>
            </a:r>
            <a:endParaRPr sz="3000" dirty="0">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r>
              <a:rPr sz="3000" dirty="0">
                <a:latin typeface="Times New Roman" panose="02020603050405020304" pitchFamily="18" charset="0"/>
                <a:cs typeface="Times New Roman" panose="02020603050405020304" pitchFamily="18" charset="0"/>
              </a:rPr>
              <a:t>                  + Gắn chính trị với chuyên môn</a:t>
            </a:r>
            <a:endParaRPr sz="3000" dirty="0">
              <a:latin typeface="Times New Roman" panose="02020603050405020304" pitchFamily="18" charset="0"/>
              <a:ea typeface="Times New Roman" panose="02020603050405020304" pitchFamily="18" charset="0"/>
            </a:endParaRPr>
          </a:p>
        </p:txBody>
      </p:sp>
      <p:sp>
        <p:nvSpPr>
          <p:cNvPr id="75779" name="Rectangle 5"/>
          <p:cNvSpPr/>
          <p:nvPr/>
        </p:nvSpPr>
        <p:spPr>
          <a:xfrm>
            <a:off x="211138" y="1336675"/>
            <a:ext cx="6635750" cy="63341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527050" lvl="0" indent="-514350" eaLnBrk="1" hangingPunct="1">
              <a:lnSpc>
                <a:spcPct val="110000"/>
              </a:lnSpc>
              <a:spcBef>
                <a:spcPts val="100"/>
              </a:spcBef>
              <a:buFont typeface="Wingdings" panose="05000000000000000000" pitchFamily="2" charset="2"/>
              <a:buAutoNum type="alphaLcPeriod"/>
            </a:pPr>
            <a:r>
              <a:rPr lang="en-US" altLang="en-US" b="1" dirty="0">
                <a:solidFill>
                  <a:srgbClr val="002060"/>
                </a:solidFill>
                <a:latin typeface="Times New Roman" panose="02020603050405020304" pitchFamily="18" charset="0"/>
                <a:cs typeface="Times New Roman" panose="02020603050405020304" pitchFamily="18" charset="0"/>
              </a:rPr>
              <a:t>Mục tiêu của CNXH ở Việt Nam</a:t>
            </a:r>
            <a:endParaRPr lang="en-US" altLang="en-US" b="1" dirty="0">
              <a:solidFill>
                <a:srgbClr val="00206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75782"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5784"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151">
                                            <p:txEl>
                                              <p:charRg st="44" end="155"/>
                                            </p:txEl>
                                          </p:spTgt>
                                        </p:tgtEl>
                                        <p:attrNameLst>
                                          <p:attrName>style.visibility</p:attrName>
                                        </p:attrNameLst>
                                      </p:cBhvr>
                                      <p:to>
                                        <p:strVal val="visible"/>
                                      </p:to>
                                    </p:set>
                                    <p:animEffect transition="in" filter="fade">
                                      <p:cBhvr>
                                        <p:cTn id="7" dur="2000"/>
                                        <p:tgtEl>
                                          <p:spTgt spid="6151">
                                            <p:txEl>
                                              <p:charRg st="44" end="155"/>
                                            </p:txEl>
                                          </p:spTgt>
                                        </p:tgtEl>
                                      </p:cBhvr>
                                    </p:animEffect>
                                    <p:anim calcmode="lin" valueType="num">
                                      <p:cBhvr>
                                        <p:cTn id="8" dur="2000" fill="hold"/>
                                        <p:tgtEl>
                                          <p:spTgt spid="6151">
                                            <p:txEl>
                                              <p:charRg st="44" end="155"/>
                                            </p:txEl>
                                          </p:spTgt>
                                        </p:tgtEl>
                                        <p:attrNameLst>
                                          <p:attrName>ppt_x</p:attrName>
                                        </p:attrNameLst>
                                      </p:cBhvr>
                                      <p:tavLst>
                                        <p:tav tm="0">
                                          <p:val>
                                            <p:strVal val="#ppt_x"/>
                                          </p:val>
                                        </p:tav>
                                        <p:tav tm="100000">
                                          <p:val>
                                            <p:strVal val="#ppt_x"/>
                                          </p:val>
                                        </p:tav>
                                      </p:tavLst>
                                    </p:anim>
                                    <p:anim calcmode="lin" valueType="num">
                                      <p:cBhvr>
                                        <p:cTn id="9" dur="1796" decel="100000" fill="hold"/>
                                        <p:tgtEl>
                                          <p:spTgt spid="6151">
                                            <p:txEl>
                                              <p:charRg st="44" end="155"/>
                                            </p:txEl>
                                          </p:spTgt>
                                        </p:tgtEl>
                                        <p:attrNameLst>
                                          <p:attrName>ppt_y</p:attrName>
                                        </p:attrNameLst>
                                      </p:cBhvr>
                                      <p:tavLst>
                                        <p:tav tm="0">
                                          <p:val>
                                            <p:strVal val="#ppt_y+1"/>
                                          </p:val>
                                        </p:tav>
                                        <p:tav tm="100000">
                                          <p:val>
                                            <p:strVal val="#ppt_y-.03"/>
                                          </p:val>
                                        </p:tav>
                                      </p:tavLst>
                                    </p:anim>
                                    <p:anim calcmode="lin" valueType="num">
                                      <p:cBhvr>
                                        <p:cTn id="10" dur="200" accel="100000" fill="hold">
                                          <p:stCondLst>
                                            <p:cond delay="1796"/>
                                          </p:stCondLst>
                                        </p:cTn>
                                        <p:tgtEl>
                                          <p:spTgt spid="6151">
                                            <p:txEl>
                                              <p:charRg st="44" end="155"/>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151">
                                            <p:txEl>
                                              <p:charRg st="155" end="188"/>
                                            </p:txEl>
                                          </p:spTgt>
                                        </p:tgtEl>
                                        <p:attrNameLst>
                                          <p:attrName>style.visibility</p:attrName>
                                        </p:attrNameLst>
                                      </p:cBhvr>
                                      <p:to>
                                        <p:strVal val="visible"/>
                                      </p:to>
                                    </p:set>
                                    <p:anim calcmode="lin" valueType="num">
                                      <p:cBhvr additive="base">
                                        <p:cTn id="15" dur="500" fill="hold"/>
                                        <p:tgtEl>
                                          <p:spTgt spid="6151">
                                            <p:txEl>
                                              <p:charRg st="155" end="18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151">
                                            <p:txEl>
                                              <p:charRg st="155" end="188"/>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151">
                                            <p:txEl>
                                              <p:charRg st="188" end="234"/>
                                            </p:txEl>
                                          </p:spTgt>
                                        </p:tgtEl>
                                        <p:attrNameLst>
                                          <p:attrName>style.visibility</p:attrName>
                                        </p:attrNameLst>
                                      </p:cBhvr>
                                      <p:to>
                                        <p:strVal val="visible"/>
                                      </p:to>
                                    </p:set>
                                    <p:anim calcmode="lin" valueType="num">
                                      <p:cBhvr additive="base">
                                        <p:cTn id="19" dur="500" fill="hold"/>
                                        <p:tgtEl>
                                          <p:spTgt spid="6151">
                                            <p:txEl>
                                              <p:charRg st="188" end="23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51">
                                            <p:txEl>
                                              <p:charRg st="188" end="23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6151">
                                            <p:txEl>
                                              <p:charRg st="234" end="283"/>
                                            </p:txEl>
                                          </p:spTgt>
                                        </p:tgtEl>
                                        <p:attrNameLst>
                                          <p:attrName>style.visibility</p:attrName>
                                        </p:attrNameLst>
                                      </p:cBhvr>
                                      <p:to>
                                        <p:strVal val="visible"/>
                                      </p:to>
                                    </p:set>
                                    <p:anim calcmode="lin" valueType="num">
                                      <p:cBhvr additive="base">
                                        <p:cTn id="23" dur="500" fill="hold"/>
                                        <p:tgtEl>
                                          <p:spTgt spid="6151">
                                            <p:txEl>
                                              <p:charRg st="234" end="28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151">
                                            <p:txEl>
                                              <p:charRg st="234" end="28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2" name="object 23"/>
          <p:cNvSpPr/>
          <p:nvPr/>
        </p:nvSpPr>
        <p:spPr>
          <a:xfrm>
            <a:off x="4468813" y="1949450"/>
            <a:ext cx="2559050" cy="722313"/>
          </a:xfrm>
          <a:custGeom>
            <a:avLst/>
            <a:gdLst/>
            <a:ahLst/>
            <a:cxnLst>
              <a:cxn ang="0">
                <a:pos x="2147483646" y="0"/>
              </a:cxn>
              <a:cxn ang="0">
                <a:pos x="0" y="2147483646"/>
              </a:cxn>
              <a:cxn ang="0">
                <a:pos x="2147483646" y="2147483646"/>
              </a:cxn>
              <a:cxn ang="0">
                <a:pos x="2147483646" y="2147483646"/>
              </a:cxn>
              <a:cxn ang="0">
                <a:pos x="2147483646" y="0"/>
              </a:cxn>
            </a:cxnLst>
            <a:pathLst>
              <a:path w="1612900" h="419100">
                <a:moveTo>
                  <a:pt x="12700" y="0"/>
                </a:moveTo>
                <a:lnTo>
                  <a:pt x="0" y="38100"/>
                </a:lnTo>
                <a:lnTo>
                  <a:pt x="1600200" y="419100"/>
                </a:lnTo>
                <a:lnTo>
                  <a:pt x="1612900" y="381000"/>
                </a:lnTo>
                <a:lnTo>
                  <a:pt x="12700" y="0"/>
                </a:lnTo>
                <a:close/>
              </a:path>
            </a:pathLst>
          </a:custGeom>
          <a:solidFill>
            <a:srgbClr val="000000">
              <a:alpha val="100000"/>
            </a:srgbClr>
          </a:solidFill>
          <a:ln w="9525">
            <a:noFill/>
          </a:ln>
        </p:spPr>
        <p:txBody>
          <a:bodyPr/>
          <a:p>
            <a:endParaRPr lang="en-US"/>
          </a:p>
        </p:txBody>
      </p:sp>
      <p:sp>
        <p:nvSpPr>
          <p:cNvPr id="76803" name="object 23"/>
          <p:cNvSpPr/>
          <p:nvPr/>
        </p:nvSpPr>
        <p:spPr>
          <a:xfrm flipH="1">
            <a:off x="1943100" y="1935163"/>
            <a:ext cx="2459038" cy="650875"/>
          </a:xfrm>
          <a:custGeom>
            <a:avLst/>
            <a:gdLst/>
            <a:ahLst/>
            <a:cxnLst>
              <a:cxn ang="0">
                <a:pos x="2147483646" y="0"/>
              </a:cxn>
              <a:cxn ang="0">
                <a:pos x="0" y="2147483646"/>
              </a:cxn>
              <a:cxn ang="0">
                <a:pos x="2147483646" y="2147483646"/>
              </a:cxn>
              <a:cxn ang="0">
                <a:pos x="2147483646" y="2147483646"/>
              </a:cxn>
              <a:cxn ang="0">
                <a:pos x="2147483646" y="0"/>
              </a:cxn>
            </a:cxnLst>
            <a:pathLst>
              <a:path w="1612900" h="419100">
                <a:moveTo>
                  <a:pt x="12700" y="0"/>
                </a:moveTo>
                <a:lnTo>
                  <a:pt x="0" y="38100"/>
                </a:lnTo>
                <a:lnTo>
                  <a:pt x="1600200" y="419100"/>
                </a:lnTo>
                <a:lnTo>
                  <a:pt x="1612900" y="381000"/>
                </a:lnTo>
                <a:lnTo>
                  <a:pt x="12700" y="0"/>
                </a:lnTo>
                <a:close/>
              </a:path>
            </a:pathLst>
          </a:custGeom>
          <a:solidFill>
            <a:srgbClr val="000000">
              <a:alpha val="100000"/>
            </a:srgbClr>
          </a:solidFill>
          <a:ln w="9525" cap="flat" cmpd="sng">
            <a:solidFill>
              <a:srgbClr val="000000">
                <a:alpha val="100000"/>
              </a:srgbClr>
            </a:solidFill>
            <a:prstDash val="solid"/>
            <a:round/>
            <a:headEnd type="none" w="med" len="med"/>
            <a:tailEnd type="none" w="med" len="med"/>
          </a:ln>
        </p:spPr>
        <p:txBody>
          <a:bodyPr/>
          <a:p>
            <a:endParaRPr lang="en-US"/>
          </a:p>
        </p:txBody>
      </p:sp>
      <p:sp>
        <p:nvSpPr>
          <p:cNvPr id="2" name="Down Arrow 1"/>
          <p:cNvSpPr/>
          <p:nvPr/>
        </p:nvSpPr>
        <p:spPr>
          <a:xfrm>
            <a:off x="4389438" y="1582738"/>
            <a:ext cx="66675" cy="984250"/>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0" name="object 10"/>
          <p:cNvSpPr/>
          <p:nvPr/>
        </p:nvSpPr>
        <p:spPr>
          <a:xfrm>
            <a:off x="3189288" y="1474788"/>
            <a:ext cx="2400300" cy="525463"/>
          </a:xfrm>
          <a:custGeom>
            <a:avLst/>
            <a:gdLst/>
            <a:ahLst/>
            <a:cxnLst/>
            <a:rect l="l" t="t" r="r" b="b"/>
            <a:pathLst>
              <a:path w="2971800" h="596900">
                <a:moveTo>
                  <a:pt x="0" y="596900"/>
                </a:moveTo>
                <a:lnTo>
                  <a:pt x="2971800" y="596900"/>
                </a:lnTo>
                <a:lnTo>
                  <a:pt x="2971800" y="0"/>
                </a:lnTo>
                <a:lnTo>
                  <a:pt x="0" y="0"/>
                </a:lnTo>
                <a:lnTo>
                  <a:pt x="0" y="596900"/>
                </a:lnTo>
                <a:close/>
              </a:path>
            </a:pathLst>
          </a:custGeom>
          <a:solidFill>
            <a:srgbClr val="FF0000"/>
          </a:solidFill>
        </p:spPr>
        <p:style>
          <a:lnRef idx="2">
            <a:schemeClr val="dk1">
              <a:shade val="50000"/>
            </a:schemeClr>
          </a:lnRef>
          <a:fillRef idx="1">
            <a:schemeClr val="dk1"/>
          </a:fillRef>
          <a:effectRef idx="0">
            <a:schemeClr val="dk1"/>
          </a:effectRef>
          <a:fontRef idx="minor">
            <a:schemeClr val="lt1"/>
          </a:fontRef>
        </p:style>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b="1" dirty="0">
                <a:solidFill>
                  <a:srgbClr val="FFFF00"/>
                </a:solidFill>
                <a:latin typeface="Times New Roman" panose="02020603050405020304" pitchFamily="18" charset="0"/>
                <a:cs typeface="Verdana" panose="020B0604030504040204" pitchFamily="34" charset="0"/>
              </a:rPr>
              <a:t>Nội lực</a:t>
            </a:r>
            <a:endParaRPr lang="en-US" altLang="en-US" b="1" dirty="0">
              <a:solidFill>
                <a:srgbClr val="FFFF00"/>
              </a:solidFill>
              <a:latin typeface="Times New Roman" panose="02020603050405020304" pitchFamily="18" charset="0"/>
              <a:ea typeface="Verdana" panose="020B0604030504040204" pitchFamily="34" charset="0"/>
            </a:endParaRPr>
          </a:p>
        </p:txBody>
      </p:sp>
      <p:sp>
        <p:nvSpPr>
          <p:cNvPr id="76806" name="object 11"/>
          <p:cNvSpPr/>
          <p:nvPr/>
        </p:nvSpPr>
        <p:spPr>
          <a:xfrm>
            <a:off x="2398713" y="1487488"/>
            <a:ext cx="3190875" cy="549275"/>
          </a:xfrm>
          <a:custGeom>
            <a:avLst/>
            <a:gdLst/>
            <a:ahLst/>
            <a:cxnLst>
              <a:cxn ang="0">
                <a:pos x="529866" y="0"/>
              </a:cxn>
              <a:cxn ang="0">
                <a:pos x="2252" y="0"/>
              </a:cxn>
              <a:cxn ang="0">
                <a:pos x="0" y="53"/>
              </a:cxn>
              <a:cxn ang="0">
                <a:pos x="0" y="2511"/>
              </a:cxn>
              <a:cxn ang="0">
                <a:pos x="2252" y="2563"/>
              </a:cxn>
              <a:cxn ang="0">
                <a:pos x="529866" y="2563"/>
              </a:cxn>
              <a:cxn ang="0">
                <a:pos x="531521" y="2554"/>
              </a:cxn>
              <a:cxn ang="0">
                <a:pos x="532969" y="2537"/>
              </a:cxn>
              <a:cxn ang="0">
                <a:pos x="533989" y="2520"/>
              </a:cxn>
              <a:cxn ang="0">
                <a:pos x="534375" y="2511"/>
              </a:cxn>
              <a:cxn ang="0">
                <a:pos x="6763" y="2511"/>
              </a:cxn>
              <a:cxn ang="0">
                <a:pos x="2252" y="2406"/>
              </a:cxn>
              <a:cxn ang="0">
                <a:pos x="6763" y="2406"/>
              </a:cxn>
              <a:cxn ang="0">
                <a:pos x="6763" y="156"/>
              </a:cxn>
              <a:cxn ang="0">
                <a:pos x="2252" y="156"/>
              </a:cxn>
              <a:cxn ang="0">
                <a:pos x="6763" y="53"/>
              </a:cxn>
              <a:cxn ang="0">
                <a:pos x="534375" y="53"/>
              </a:cxn>
              <a:cxn ang="0">
                <a:pos x="533989" y="43"/>
              </a:cxn>
              <a:cxn ang="0">
                <a:pos x="532969" y="26"/>
              </a:cxn>
              <a:cxn ang="0">
                <a:pos x="531521" y="8"/>
              </a:cxn>
              <a:cxn ang="0">
                <a:pos x="529866" y="0"/>
              </a:cxn>
              <a:cxn ang="0">
                <a:pos x="6763" y="2406"/>
              </a:cxn>
              <a:cxn ang="0">
                <a:pos x="2252" y="2406"/>
              </a:cxn>
              <a:cxn ang="0">
                <a:pos x="6763" y="2511"/>
              </a:cxn>
              <a:cxn ang="0">
                <a:pos x="6763" y="2406"/>
              </a:cxn>
              <a:cxn ang="0">
                <a:pos x="527610" y="2406"/>
              </a:cxn>
              <a:cxn ang="0">
                <a:pos x="6763" y="2406"/>
              </a:cxn>
              <a:cxn ang="0">
                <a:pos x="6763" y="2511"/>
              </a:cxn>
              <a:cxn ang="0">
                <a:pos x="527610" y="2511"/>
              </a:cxn>
              <a:cxn ang="0">
                <a:pos x="527610" y="2406"/>
              </a:cxn>
              <a:cxn ang="0">
                <a:pos x="527610" y="53"/>
              </a:cxn>
              <a:cxn ang="0">
                <a:pos x="527610" y="2511"/>
              </a:cxn>
              <a:cxn ang="0">
                <a:pos x="529866" y="2406"/>
              </a:cxn>
              <a:cxn ang="0">
                <a:pos x="534375" y="2406"/>
              </a:cxn>
              <a:cxn ang="0">
                <a:pos x="534375" y="156"/>
              </a:cxn>
              <a:cxn ang="0">
                <a:pos x="529866" y="156"/>
              </a:cxn>
              <a:cxn ang="0">
                <a:pos x="527610" y="53"/>
              </a:cxn>
              <a:cxn ang="0">
                <a:pos x="534375" y="2406"/>
              </a:cxn>
              <a:cxn ang="0">
                <a:pos x="529866" y="2406"/>
              </a:cxn>
              <a:cxn ang="0">
                <a:pos x="527610" y="2511"/>
              </a:cxn>
              <a:cxn ang="0">
                <a:pos x="534375" y="2511"/>
              </a:cxn>
              <a:cxn ang="0">
                <a:pos x="534375" y="2406"/>
              </a:cxn>
              <a:cxn ang="0">
                <a:pos x="6763" y="53"/>
              </a:cxn>
              <a:cxn ang="0">
                <a:pos x="2252" y="156"/>
              </a:cxn>
              <a:cxn ang="0">
                <a:pos x="6763" y="156"/>
              </a:cxn>
              <a:cxn ang="0">
                <a:pos x="6763" y="53"/>
              </a:cxn>
              <a:cxn ang="0">
                <a:pos x="527610" y="53"/>
              </a:cxn>
              <a:cxn ang="0">
                <a:pos x="6763" y="53"/>
              </a:cxn>
              <a:cxn ang="0">
                <a:pos x="6763" y="156"/>
              </a:cxn>
              <a:cxn ang="0">
                <a:pos x="527610" y="156"/>
              </a:cxn>
              <a:cxn ang="0">
                <a:pos x="527610" y="53"/>
              </a:cxn>
              <a:cxn ang="0">
                <a:pos x="534375" y="53"/>
              </a:cxn>
              <a:cxn ang="0">
                <a:pos x="527610" y="53"/>
              </a:cxn>
              <a:cxn ang="0">
                <a:pos x="529866" y="156"/>
              </a:cxn>
              <a:cxn ang="0">
                <a:pos x="534375" y="156"/>
              </a:cxn>
              <a:cxn ang="0">
                <a:pos x="534375" y="53"/>
              </a:cxn>
            </a:cxnLst>
            <a:pathLst>
              <a:path w="3009900" h="622300">
                <a:moveTo>
                  <a:pt x="2984500" y="0"/>
                </a:moveTo>
                <a:lnTo>
                  <a:pt x="12700" y="0"/>
                </a:lnTo>
                <a:lnTo>
                  <a:pt x="0" y="12700"/>
                </a:lnTo>
                <a:lnTo>
                  <a:pt x="0" y="609600"/>
                </a:lnTo>
                <a:lnTo>
                  <a:pt x="12700" y="622300"/>
                </a:lnTo>
                <a:lnTo>
                  <a:pt x="2984500" y="622300"/>
                </a:lnTo>
                <a:lnTo>
                  <a:pt x="2993826" y="620315"/>
                </a:lnTo>
                <a:lnTo>
                  <a:pt x="3001962" y="615950"/>
                </a:lnTo>
                <a:lnTo>
                  <a:pt x="3007717" y="611584"/>
                </a:lnTo>
                <a:lnTo>
                  <a:pt x="3009900" y="609600"/>
                </a:lnTo>
                <a:lnTo>
                  <a:pt x="38100" y="609600"/>
                </a:lnTo>
                <a:lnTo>
                  <a:pt x="12700" y="584200"/>
                </a:lnTo>
                <a:lnTo>
                  <a:pt x="38100" y="584200"/>
                </a:lnTo>
                <a:lnTo>
                  <a:pt x="38100" y="38100"/>
                </a:lnTo>
                <a:lnTo>
                  <a:pt x="12700" y="38100"/>
                </a:lnTo>
                <a:lnTo>
                  <a:pt x="38100" y="12700"/>
                </a:lnTo>
                <a:lnTo>
                  <a:pt x="3009900" y="12700"/>
                </a:lnTo>
                <a:lnTo>
                  <a:pt x="3007717" y="10715"/>
                </a:lnTo>
                <a:lnTo>
                  <a:pt x="3001962" y="6350"/>
                </a:lnTo>
                <a:lnTo>
                  <a:pt x="2993826" y="1984"/>
                </a:lnTo>
                <a:lnTo>
                  <a:pt x="2984500" y="0"/>
                </a:lnTo>
                <a:close/>
              </a:path>
              <a:path w="3009900" h="622300">
                <a:moveTo>
                  <a:pt x="38100" y="584200"/>
                </a:moveTo>
                <a:lnTo>
                  <a:pt x="12700" y="584200"/>
                </a:lnTo>
                <a:lnTo>
                  <a:pt x="38100" y="609600"/>
                </a:lnTo>
                <a:lnTo>
                  <a:pt x="38100" y="584200"/>
                </a:lnTo>
                <a:close/>
              </a:path>
              <a:path w="3009900" h="622300">
                <a:moveTo>
                  <a:pt x="2971800" y="584200"/>
                </a:moveTo>
                <a:lnTo>
                  <a:pt x="38100" y="584200"/>
                </a:lnTo>
                <a:lnTo>
                  <a:pt x="38100" y="609600"/>
                </a:lnTo>
                <a:lnTo>
                  <a:pt x="2971800" y="609600"/>
                </a:lnTo>
                <a:lnTo>
                  <a:pt x="2971800" y="584200"/>
                </a:lnTo>
                <a:close/>
              </a:path>
              <a:path w="3009900" h="622300">
                <a:moveTo>
                  <a:pt x="2971800" y="12700"/>
                </a:moveTo>
                <a:lnTo>
                  <a:pt x="2971800" y="609600"/>
                </a:lnTo>
                <a:lnTo>
                  <a:pt x="2984500" y="584200"/>
                </a:lnTo>
                <a:lnTo>
                  <a:pt x="3009900" y="584200"/>
                </a:lnTo>
                <a:lnTo>
                  <a:pt x="3009900" y="38100"/>
                </a:lnTo>
                <a:lnTo>
                  <a:pt x="2984500" y="38100"/>
                </a:lnTo>
                <a:lnTo>
                  <a:pt x="2971800" y="12700"/>
                </a:lnTo>
                <a:close/>
              </a:path>
              <a:path w="3009900" h="622300">
                <a:moveTo>
                  <a:pt x="3009900" y="584200"/>
                </a:moveTo>
                <a:lnTo>
                  <a:pt x="2984500" y="584200"/>
                </a:lnTo>
                <a:lnTo>
                  <a:pt x="2971800" y="609600"/>
                </a:lnTo>
                <a:lnTo>
                  <a:pt x="3009900" y="609600"/>
                </a:lnTo>
                <a:lnTo>
                  <a:pt x="3009900" y="584200"/>
                </a:lnTo>
                <a:close/>
              </a:path>
              <a:path w="3009900" h="622300">
                <a:moveTo>
                  <a:pt x="38100" y="12700"/>
                </a:moveTo>
                <a:lnTo>
                  <a:pt x="12700" y="38100"/>
                </a:lnTo>
                <a:lnTo>
                  <a:pt x="38100" y="38100"/>
                </a:lnTo>
                <a:lnTo>
                  <a:pt x="38100" y="12700"/>
                </a:lnTo>
                <a:close/>
              </a:path>
              <a:path w="3009900" h="622300">
                <a:moveTo>
                  <a:pt x="2971800" y="12700"/>
                </a:moveTo>
                <a:lnTo>
                  <a:pt x="38100" y="12700"/>
                </a:lnTo>
                <a:lnTo>
                  <a:pt x="38100" y="38100"/>
                </a:lnTo>
                <a:lnTo>
                  <a:pt x="2971800" y="38100"/>
                </a:lnTo>
                <a:lnTo>
                  <a:pt x="2971800" y="12700"/>
                </a:lnTo>
                <a:close/>
              </a:path>
              <a:path w="3009900" h="622300">
                <a:moveTo>
                  <a:pt x="3009900" y="12700"/>
                </a:moveTo>
                <a:lnTo>
                  <a:pt x="2971800" y="12700"/>
                </a:lnTo>
                <a:lnTo>
                  <a:pt x="2984500" y="38100"/>
                </a:lnTo>
                <a:lnTo>
                  <a:pt x="3009900" y="38100"/>
                </a:lnTo>
                <a:lnTo>
                  <a:pt x="3009900" y="12700"/>
                </a:lnTo>
                <a:close/>
              </a:path>
            </a:pathLst>
          </a:custGeom>
          <a:solidFill>
            <a:srgbClr val="FFFFFF">
              <a:alpha val="100000"/>
            </a:srgbClr>
          </a:solidFill>
          <a:ln w="9525">
            <a:noFill/>
          </a:ln>
        </p:spPr>
        <p:txBody>
          <a:bodyPr/>
          <a:p>
            <a:endParaRPr lang="en-US"/>
          </a:p>
        </p:txBody>
      </p:sp>
      <p:sp>
        <p:nvSpPr>
          <p:cNvPr id="76807" name="object 13"/>
          <p:cNvSpPr/>
          <p:nvPr/>
        </p:nvSpPr>
        <p:spPr>
          <a:xfrm>
            <a:off x="793750" y="2611438"/>
            <a:ext cx="2051050" cy="2833687"/>
          </a:xfrm>
          <a:prstGeom prst="rect">
            <a:avLst/>
          </a:prstGeom>
          <a:solidFill>
            <a:srgbClr val="FFFF00"/>
          </a:solid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endParaRPr lang="en-US" altLang="en-US" sz="1400" b="1" dirty="0">
              <a:solidFill>
                <a:srgbClr val="C00000"/>
              </a:solidFill>
              <a:latin typeface="Times New Roman" panose="02020603050405020304" pitchFamily="18" charset="0"/>
              <a:cs typeface="Verdana" panose="020B0604030504040204" pitchFamily="34" charset="0"/>
            </a:endParaRPr>
          </a:p>
          <a:p>
            <a:pPr marL="0" lvl="0" indent="0" algn="ctr" eaLnBrk="1" hangingPunct="1">
              <a:spcBef>
                <a:spcPct val="0"/>
              </a:spcBef>
              <a:buFontTx/>
              <a:buNone/>
            </a:pPr>
            <a:r>
              <a:rPr lang="en-US" altLang="en-US" sz="2600" dirty="0">
                <a:solidFill>
                  <a:srgbClr val="C00000"/>
                </a:solidFill>
                <a:latin typeface="Times New Roman" panose="02020603050405020304" pitchFamily="18" charset="0"/>
                <a:cs typeface="Verdana" panose="020B0604030504040204" pitchFamily="34" charset="0"/>
              </a:rPr>
              <a:t>Động lực quan trọng nhất quyết định l</a:t>
            </a:r>
            <a:r>
              <a:rPr lang="en-US" altLang="en-US" sz="2600" dirty="0">
                <a:solidFill>
                  <a:srgbClr val="C00000"/>
                </a:solidFill>
                <a:latin typeface="Times New Roman" panose="02020603050405020304" pitchFamily="18" charset="0"/>
                <a:ea typeface="Verdana" panose="020B0604030504040204" pitchFamily="34" charset="0"/>
              </a:rPr>
              <a:t>à</a:t>
            </a:r>
            <a:r>
              <a:rPr lang="en-US" altLang="en-US" sz="2600" dirty="0">
                <a:solidFill>
                  <a:srgbClr val="C00000"/>
                </a:solidFill>
                <a:latin typeface="Times New Roman" panose="02020603050405020304" pitchFamily="18" charset="0"/>
                <a:cs typeface="Verdana" panose="020B0604030504040204" pitchFamily="34" charset="0"/>
              </a:rPr>
              <a:t> con người ( cộng đồng, các nhân)</a:t>
            </a:r>
            <a:endParaRPr lang="en-US" altLang="en-US" sz="2600" dirty="0">
              <a:solidFill>
                <a:srgbClr val="C00000"/>
              </a:solidFill>
              <a:latin typeface="Times New Roman" panose="02020603050405020304" pitchFamily="18" charset="0"/>
              <a:ea typeface="Verdana" panose="020B0604030504040204" pitchFamily="34" charset="0"/>
            </a:endParaRPr>
          </a:p>
        </p:txBody>
      </p:sp>
      <p:sp>
        <p:nvSpPr>
          <p:cNvPr id="76808" name="object 15"/>
          <p:cNvSpPr/>
          <p:nvPr/>
        </p:nvSpPr>
        <p:spPr>
          <a:xfrm>
            <a:off x="3729038" y="2644775"/>
            <a:ext cx="1528762" cy="2655888"/>
          </a:xfrm>
          <a:prstGeom prst="rect">
            <a:avLst/>
          </a:prstGeom>
          <a:solidFill>
            <a:srgbClr val="FFFF00"/>
          </a:solid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3600" dirty="0">
              <a:latin typeface="Tahoma" panose="020B0604030504040204" pitchFamily="34" charset="0"/>
              <a:ea typeface="Arial" panose="020B0604020202020204" pitchFamily="34" charset="0"/>
            </a:endParaRPr>
          </a:p>
        </p:txBody>
      </p:sp>
      <p:sp>
        <p:nvSpPr>
          <p:cNvPr id="76809" name="object 16"/>
          <p:cNvSpPr txBox="1"/>
          <p:nvPr/>
        </p:nvSpPr>
        <p:spPr>
          <a:xfrm>
            <a:off x="3643313" y="2792413"/>
            <a:ext cx="1517650" cy="2393950"/>
          </a:xfrm>
          <a:prstGeom prst="rect">
            <a:avLst/>
          </a:prstGeom>
          <a:noFill/>
          <a:ln w="9525">
            <a:noFill/>
          </a:ln>
        </p:spPr>
        <p:txBody>
          <a:bodyPr lIns="0" tIns="1196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9525" lvl="0" indent="0" algn="ctr" eaLnBrk="1" hangingPunct="1">
              <a:spcBef>
                <a:spcPts val="100"/>
              </a:spcBef>
              <a:buFontTx/>
              <a:buNone/>
            </a:pPr>
            <a:endParaRPr lang="en-US" altLang="en-US" sz="1400" b="1" dirty="0">
              <a:solidFill>
                <a:srgbClr val="00B050"/>
              </a:solidFill>
              <a:latin typeface="Times New Roman" panose="02020603050405020304" pitchFamily="18" charset="0"/>
              <a:cs typeface="Verdana" panose="020B0604030504040204" pitchFamily="34" charset="0"/>
            </a:endParaRPr>
          </a:p>
          <a:p>
            <a:pPr marL="9525" lvl="0" indent="0" algn="ctr" eaLnBrk="1" hangingPunct="1">
              <a:spcBef>
                <a:spcPts val="100"/>
              </a:spcBef>
              <a:buFontTx/>
              <a:buNone/>
            </a:pPr>
            <a:r>
              <a:rPr lang="en-US" altLang="en-US" sz="2800" dirty="0">
                <a:solidFill>
                  <a:srgbClr val="00B050"/>
                </a:solidFill>
                <a:latin typeface="Times New Roman" panose="02020603050405020304" pitchFamily="18" charset="0"/>
                <a:cs typeface="Verdana" panose="020B0604030504040204" pitchFamily="34" charset="0"/>
              </a:rPr>
              <a:t>Động lực kinh tế (Kinh tế gắn với KHKT)</a:t>
            </a:r>
            <a:endParaRPr lang="en-US" altLang="en-US" sz="2800" dirty="0">
              <a:solidFill>
                <a:srgbClr val="00B050"/>
              </a:solidFill>
              <a:latin typeface="Times New Roman" panose="02020603050405020304" pitchFamily="18" charset="0"/>
              <a:ea typeface="Verdana" panose="020B0604030504040204" pitchFamily="34" charset="0"/>
            </a:endParaRPr>
          </a:p>
        </p:txBody>
      </p:sp>
      <p:sp>
        <p:nvSpPr>
          <p:cNvPr id="76810" name="object 18"/>
          <p:cNvSpPr txBox="1"/>
          <p:nvPr/>
        </p:nvSpPr>
        <p:spPr>
          <a:xfrm>
            <a:off x="6011863" y="2644775"/>
            <a:ext cx="2032000" cy="2241550"/>
          </a:xfrm>
          <a:prstGeom prst="rect">
            <a:avLst/>
          </a:prstGeom>
          <a:solidFill>
            <a:srgbClr val="FFFF00"/>
          </a:solidFill>
          <a:ln w="9525">
            <a:noFill/>
          </a:ln>
        </p:spPr>
        <p:txBody>
          <a:bodyPr lIns="0" tIns="1082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0" algn="ctr" eaLnBrk="1" hangingPunct="1">
              <a:spcBef>
                <a:spcPts val="90"/>
              </a:spcBef>
              <a:buFontTx/>
              <a:buNone/>
            </a:pPr>
            <a:r>
              <a:rPr lang="en-US" altLang="en-US" sz="2900" dirty="0">
                <a:solidFill>
                  <a:srgbClr val="7030A0"/>
                </a:solidFill>
                <a:latin typeface="Times New Roman" panose="02020603050405020304" pitchFamily="18" charset="0"/>
                <a:cs typeface="Verdana" panose="020B0604030504040204" pitchFamily="34" charset="0"/>
              </a:rPr>
              <a:t>Động lực tinh thần(văn hóa, khoa học, giáo dục)</a:t>
            </a:r>
            <a:endParaRPr lang="en-US" altLang="en-US" sz="2900" dirty="0">
              <a:solidFill>
                <a:srgbClr val="7030A0"/>
              </a:solidFill>
              <a:latin typeface="Times New Roman" panose="02020603050405020304" pitchFamily="18" charset="0"/>
              <a:ea typeface="Verdana" panose="020B0604030504040204" pitchFamily="34" charset="0"/>
            </a:endParaRPr>
          </a:p>
        </p:txBody>
      </p:sp>
      <p:sp>
        <p:nvSpPr>
          <p:cNvPr id="26" name="object 12"/>
          <p:cNvSpPr txBox="1"/>
          <p:nvPr/>
        </p:nvSpPr>
        <p:spPr>
          <a:xfrm>
            <a:off x="1785938" y="5592763"/>
            <a:ext cx="5768975" cy="752475"/>
          </a:xfrm>
          <a:prstGeom prst="rect">
            <a:avLst/>
          </a:prstGeom>
        </p:spPr>
        <p:txBody>
          <a:bodyPr lIns="0" tIns="257572" rIns="0" bIns="0">
            <a:spAutoFit/>
          </a:bodyPr>
          <a:p>
            <a:pPr marL="558800" algn="ctr" eaLnBrk="1" hangingPunct="1">
              <a:spcBef>
                <a:spcPts val="2025"/>
              </a:spcBef>
              <a:buNone/>
            </a:pPr>
            <a:r>
              <a:rPr sz="3200" b="1" dirty="0">
                <a:solidFill>
                  <a:srgbClr val="002060"/>
                </a:solidFill>
                <a:latin typeface="Times New Roman" panose="02020603050405020304" pitchFamily="18" charset="0"/>
                <a:cs typeface="Times New Roman" panose="02020603050405020304" pitchFamily="18" charset="0"/>
              </a:rPr>
              <a:t>b</a:t>
            </a:r>
            <a:r>
              <a:rPr lang="zh-CN" altLang="x-none" sz="3200" b="1">
                <a:solidFill>
                  <a:srgbClr val="002060"/>
                </a:solidFill>
                <a:latin typeface="Times New Roman" panose="02020603050405020304" pitchFamily="18" charset="0"/>
                <a:cs typeface="Times New Roman" panose="02020603050405020304" pitchFamily="18" charset="0"/>
              </a:rPr>
              <a:t>. Các động lực </a:t>
            </a:r>
            <a:r>
              <a:rPr lang="zh-CN" altLang="x-none" sz="3200" b="1" err="1">
                <a:solidFill>
                  <a:srgbClr val="002060"/>
                </a:solidFill>
                <a:latin typeface="Times New Roman" panose="02020603050405020304" pitchFamily="18" charset="0"/>
                <a:cs typeface="Times New Roman" panose="02020603050405020304" pitchFamily="18" charset="0"/>
              </a:rPr>
              <a:t>của</a:t>
            </a:r>
            <a:r>
              <a:rPr lang="zh-CN" altLang="x-none" sz="3200" b="1">
                <a:solidFill>
                  <a:srgbClr val="002060"/>
                </a:solidFill>
                <a:latin typeface="Times New Roman" panose="02020603050405020304" pitchFamily="18" charset="0"/>
                <a:cs typeface="Times New Roman" panose="02020603050405020304" pitchFamily="18" charset="0"/>
              </a:rPr>
              <a:t> CNXH</a:t>
            </a:r>
            <a:endParaRPr lang="zh-CN" altLang="x-none" sz="3200" b="1">
              <a:solidFill>
                <a:srgbClr val="002060"/>
              </a:solidFill>
              <a:latin typeface="Times New Roman" panose="02020603050405020304" pitchFamily="18" charset="0"/>
              <a:ea typeface="Times New Roman" panose="02020603050405020304" pitchFamily="18" charset="0"/>
            </a:endParaRPr>
          </a:p>
        </p:txBody>
      </p:sp>
      <p:sp>
        <p:nvSpPr>
          <p:cNvPr id="12" name="Rectangle 11"/>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3" name="Rectangle 12"/>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76814" name="Straight Connector 1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5" name="Rectangle 14"/>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6816" name="Picture 17"/>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9" name="Rectangle 1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7826" name="object 23"/>
          <p:cNvSpPr/>
          <p:nvPr/>
        </p:nvSpPr>
        <p:spPr>
          <a:xfrm rot="-9837968" flipH="1">
            <a:off x="4476750" y="2228850"/>
            <a:ext cx="3273425" cy="385763"/>
          </a:xfrm>
          <a:custGeom>
            <a:avLst/>
            <a:gdLst/>
            <a:ahLst/>
            <a:cxnLst>
              <a:cxn ang="0">
                <a:pos x="2147483646" y="0"/>
              </a:cxn>
              <a:cxn ang="0">
                <a:pos x="0" y="10898"/>
              </a:cxn>
              <a:cxn ang="0">
                <a:pos x="2147483646" y="119893"/>
              </a:cxn>
              <a:cxn ang="0">
                <a:pos x="2147483646" y="108995"/>
              </a:cxn>
              <a:cxn ang="0">
                <a:pos x="2147483646" y="0"/>
              </a:cxn>
            </a:cxnLst>
            <a:pathLst>
              <a:path w="1612900" h="419100">
                <a:moveTo>
                  <a:pt x="12700" y="0"/>
                </a:moveTo>
                <a:lnTo>
                  <a:pt x="0" y="38100"/>
                </a:lnTo>
                <a:lnTo>
                  <a:pt x="1600200" y="419100"/>
                </a:lnTo>
                <a:lnTo>
                  <a:pt x="1612900" y="381000"/>
                </a:lnTo>
                <a:lnTo>
                  <a:pt x="12700" y="0"/>
                </a:lnTo>
                <a:close/>
              </a:path>
            </a:pathLst>
          </a:custGeom>
          <a:solidFill>
            <a:srgbClr val="000000">
              <a:alpha val="100000"/>
            </a:srgbClr>
          </a:solidFill>
          <a:ln w="9525">
            <a:noFill/>
          </a:ln>
        </p:spPr>
        <p:txBody>
          <a:bodyPr/>
          <a:p>
            <a:endParaRPr lang="en-US"/>
          </a:p>
        </p:txBody>
      </p:sp>
      <p:sp>
        <p:nvSpPr>
          <p:cNvPr id="77827" name="object 23"/>
          <p:cNvSpPr/>
          <p:nvPr/>
        </p:nvSpPr>
        <p:spPr>
          <a:xfrm flipH="1">
            <a:off x="1476375" y="2111375"/>
            <a:ext cx="2987675" cy="508000"/>
          </a:xfrm>
          <a:custGeom>
            <a:avLst/>
            <a:gdLst/>
            <a:ahLst/>
            <a:cxnLst>
              <a:cxn ang="0">
                <a:pos x="2147483646" y="0"/>
              </a:cxn>
              <a:cxn ang="0">
                <a:pos x="0" y="18448069"/>
              </a:cxn>
              <a:cxn ang="0">
                <a:pos x="2147483646" y="202926301"/>
              </a:cxn>
              <a:cxn ang="0">
                <a:pos x="2147483646" y="184478955"/>
              </a:cxn>
              <a:cxn ang="0">
                <a:pos x="2147483646" y="0"/>
              </a:cxn>
            </a:cxnLst>
            <a:pathLst>
              <a:path w="1612900" h="419100">
                <a:moveTo>
                  <a:pt x="12700" y="0"/>
                </a:moveTo>
                <a:lnTo>
                  <a:pt x="0" y="38100"/>
                </a:lnTo>
                <a:lnTo>
                  <a:pt x="1600200" y="419100"/>
                </a:lnTo>
                <a:lnTo>
                  <a:pt x="1612900" y="381000"/>
                </a:lnTo>
                <a:lnTo>
                  <a:pt x="12700" y="0"/>
                </a:lnTo>
                <a:close/>
              </a:path>
            </a:pathLst>
          </a:custGeom>
          <a:solidFill>
            <a:srgbClr val="000000">
              <a:alpha val="100000"/>
            </a:srgbClr>
          </a:solidFill>
          <a:ln w="9525">
            <a:noFill/>
          </a:ln>
        </p:spPr>
        <p:txBody>
          <a:bodyPr/>
          <a:p>
            <a:endParaRPr lang="en-US"/>
          </a:p>
        </p:txBody>
      </p:sp>
      <p:sp>
        <p:nvSpPr>
          <p:cNvPr id="77828" name="object 21"/>
          <p:cNvSpPr/>
          <p:nvPr/>
        </p:nvSpPr>
        <p:spPr>
          <a:xfrm rot="-3261028" flipH="1">
            <a:off x="4697413" y="2011363"/>
            <a:ext cx="207962" cy="981075"/>
          </a:xfrm>
          <a:custGeom>
            <a:avLst/>
            <a:gdLst/>
            <a:ahLst/>
            <a:cxnLst>
              <a:cxn ang="0">
                <a:pos x="0" y="0"/>
              </a:cxn>
              <a:cxn ang="0">
                <a:pos x="0" y="2147483646"/>
              </a:cxn>
            </a:cxnLst>
            <a:pathLst>
              <a:path w="1922463" h="304800">
                <a:moveTo>
                  <a:pt x="0" y="0"/>
                </a:moveTo>
                <a:lnTo>
                  <a:pt x="0" y="304800"/>
                </a:lnTo>
              </a:path>
            </a:pathLst>
          </a:custGeom>
          <a:noFill/>
          <a:ln w="38100" cap="flat" cmpd="sng">
            <a:solidFill>
              <a:srgbClr val="000000">
                <a:alpha val="100000"/>
              </a:srgbClr>
            </a:solidFill>
            <a:prstDash val="solid"/>
            <a:round/>
            <a:headEnd type="none" w="med" len="med"/>
            <a:tailEnd type="none" w="med" len="med"/>
          </a:ln>
        </p:spPr>
        <p:txBody>
          <a:bodyPr/>
          <a:p>
            <a:endParaRPr lang="en-US"/>
          </a:p>
        </p:txBody>
      </p:sp>
      <p:sp>
        <p:nvSpPr>
          <p:cNvPr id="77829" name="object 22"/>
          <p:cNvSpPr/>
          <p:nvPr/>
        </p:nvSpPr>
        <p:spPr>
          <a:xfrm rot="-588928" flipH="1">
            <a:off x="3197225" y="2211388"/>
            <a:ext cx="1409700" cy="406400"/>
          </a:xfrm>
          <a:custGeom>
            <a:avLst/>
            <a:gdLst/>
            <a:ahLst/>
            <a:cxnLst>
              <a:cxn ang="0">
                <a:pos x="2147483646" y="0"/>
              </a:cxn>
              <a:cxn ang="0">
                <a:pos x="0" y="168562145"/>
              </a:cxn>
              <a:cxn ang="0">
                <a:pos x="2147483646" y="2147483646"/>
              </a:cxn>
              <a:cxn ang="0">
                <a:pos x="2147483646" y="2022791648"/>
              </a:cxn>
              <a:cxn ang="0">
                <a:pos x="2147483646" y="0"/>
              </a:cxn>
            </a:cxnLst>
            <a:pathLst>
              <a:path w="546100" h="330200">
                <a:moveTo>
                  <a:pt x="12700" y="0"/>
                </a:moveTo>
                <a:lnTo>
                  <a:pt x="0" y="25400"/>
                </a:lnTo>
                <a:lnTo>
                  <a:pt x="533400" y="330200"/>
                </a:lnTo>
                <a:lnTo>
                  <a:pt x="546100" y="304800"/>
                </a:lnTo>
                <a:lnTo>
                  <a:pt x="12700" y="0"/>
                </a:lnTo>
                <a:close/>
              </a:path>
            </a:pathLst>
          </a:custGeom>
          <a:solidFill>
            <a:srgbClr val="000000">
              <a:alpha val="100000"/>
            </a:srgbClr>
          </a:solidFill>
          <a:ln w="9525">
            <a:noFill/>
          </a:ln>
        </p:spPr>
        <p:txBody>
          <a:bodyPr/>
          <a:p>
            <a:endParaRPr lang="en-US"/>
          </a:p>
        </p:txBody>
      </p:sp>
      <p:sp>
        <p:nvSpPr>
          <p:cNvPr id="10" name="object 10"/>
          <p:cNvSpPr/>
          <p:nvPr/>
        </p:nvSpPr>
        <p:spPr>
          <a:xfrm>
            <a:off x="3187700" y="1633538"/>
            <a:ext cx="2701925" cy="525463"/>
          </a:xfrm>
          <a:custGeom>
            <a:avLst/>
            <a:gdLst/>
            <a:ahLst/>
            <a:cxnLst/>
            <a:rect l="l" t="t" r="r" b="b"/>
            <a:pathLst>
              <a:path w="2971800" h="596900">
                <a:moveTo>
                  <a:pt x="0" y="596900"/>
                </a:moveTo>
                <a:lnTo>
                  <a:pt x="2971800" y="596900"/>
                </a:lnTo>
                <a:lnTo>
                  <a:pt x="2971800" y="0"/>
                </a:lnTo>
                <a:lnTo>
                  <a:pt x="0" y="0"/>
                </a:lnTo>
                <a:lnTo>
                  <a:pt x="0" y="596900"/>
                </a:lnTo>
                <a:close/>
              </a:path>
            </a:pathLst>
          </a:custGeom>
          <a:solidFill>
            <a:srgbClr val="FF0000"/>
          </a:solidFill>
        </p:spPr>
        <p:style>
          <a:lnRef idx="2">
            <a:schemeClr val="dk1">
              <a:shade val="50000"/>
            </a:schemeClr>
          </a:lnRef>
          <a:fillRef idx="1">
            <a:schemeClr val="dk1"/>
          </a:fillRef>
          <a:effectRef idx="0">
            <a:schemeClr val="dk1"/>
          </a:effectRef>
          <a:fontRef idx="minor">
            <a:schemeClr val="lt1"/>
          </a:fontRef>
        </p:style>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b="1" dirty="0">
                <a:solidFill>
                  <a:srgbClr val="FFFF00"/>
                </a:solidFill>
                <a:latin typeface="Times New Roman" panose="02020603050405020304" pitchFamily="18" charset="0"/>
                <a:cs typeface="Verdana" panose="020B0604030504040204" pitchFamily="34" charset="0"/>
              </a:rPr>
              <a:t>Ngoại lực</a:t>
            </a:r>
            <a:endParaRPr lang="en-US" altLang="en-US" b="1" dirty="0">
              <a:solidFill>
                <a:srgbClr val="FFFF00"/>
              </a:solidFill>
              <a:latin typeface="Times New Roman" panose="02020603050405020304" pitchFamily="18" charset="0"/>
              <a:ea typeface="Verdana" panose="020B0604030504040204" pitchFamily="34" charset="0"/>
            </a:endParaRPr>
          </a:p>
        </p:txBody>
      </p:sp>
      <p:sp>
        <p:nvSpPr>
          <p:cNvPr id="13" name="object 13"/>
          <p:cNvSpPr/>
          <p:nvPr/>
        </p:nvSpPr>
        <p:spPr>
          <a:xfrm>
            <a:off x="854075" y="2578100"/>
            <a:ext cx="1281113" cy="1905000"/>
          </a:xfrm>
          <a:prstGeom prst="rect">
            <a:avLst/>
          </a:prstGeom>
          <a:solidFill>
            <a:schemeClr val="accent4">
              <a:lumMod val="20000"/>
              <a:lumOff val="80000"/>
            </a:schemeClr>
          </a:solidFill>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defRPr/>
            </a:pPr>
            <a:endParaRPr kumimoji="0"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7832" name="object 14"/>
          <p:cNvSpPr txBox="1"/>
          <p:nvPr/>
        </p:nvSpPr>
        <p:spPr>
          <a:xfrm>
            <a:off x="1027113" y="2644775"/>
            <a:ext cx="933450" cy="1797050"/>
          </a:xfrm>
          <a:prstGeom prst="rect">
            <a:avLst/>
          </a:prstGeom>
          <a:noFill/>
          <a:ln w="9525">
            <a:noFill/>
          </a:ln>
        </p:spPr>
        <p:txBody>
          <a:bodyPr lIns="0" tIns="1196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9525" lvl="0" indent="3175" algn="ctr" eaLnBrk="1" hangingPunct="1">
              <a:spcBef>
                <a:spcPts val="100"/>
              </a:spcBef>
              <a:buFontTx/>
              <a:buNone/>
            </a:pPr>
            <a:r>
              <a:rPr lang="en-US" altLang="en-US" sz="2900" b="1" dirty="0">
                <a:solidFill>
                  <a:srgbClr val="C00000"/>
                </a:solidFill>
                <a:latin typeface="Times New Roman" panose="02020603050405020304" pitchFamily="18" charset="0"/>
                <a:cs typeface="Times New Roman" panose="02020603050405020304" pitchFamily="18" charset="0"/>
              </a:rPr>
              <a:t>Sức  mạnh  thời  đại</a:t>
            </a:r>
            <a:endParaRPr lang="en-US" altLang="en-US" sz="2900" dirty="0">
              <a:solidFill>
                <a:srgbClr val="C00000"/>
              </a:solidFill>
              <a:latin typeface="Times New Roman" panose="02020603050405020304" pitchFamily="18" charset="0"/>
              <a:ea typeface="Times New Roman" panose="02020603050405020304" pitchFamily="18" charset="0"/>
            </a:endParaRPr>
          </a:p>
        </p:txBody>
      </p:sp>
      <p:sp>
        <p:nvSpPr>
          <p:cNvPr id="15" name="object 15"/>
          <p:cNvSpPr/>
          <p:nvPr/>
        </p:nvSpPr>
        <p:spPr>
          <a:xfrm>
            <a:off x="2516188" y="2578100"/>
            <a:ext cx="1282700" cy="1905000"/>
          </a:xfrm>
          <a:prstGeom prst="rect">
            <a:avLst/>
          </a:prstGeom>
          <a:solidFill>
            <a:schemeClr val="accent4">
              <a:lumMod val="20000"/>
              <a:lumOff val="80000"/>
            </a:schemeClr>
          </a:solidFill>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defRPr/>
            </a:pPr>
            <a:endParaRPr kumimoji="0"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7834" name="object 16"/>
          <p:cNvSpPr txBox="1"/>
          <p:nvPr/>
        </p:nvSpPr>
        <p:spPr>
          <a:xfrm>
            <a:off x="2724150" y="2644775"/>
            <a:ext cx="865188" cy="1797050"/>
          </a:xfrm>
          <a:prstGeom prst="rect">
            <a:avLst/>
          </a:prstGeom>
          <a:noFill/>
          <a:ln w="9525">
            <a:noFill/>
          </a:ln>
        </p:spPr>
        <p:txBody>
          <a:bodyPr lIns="0" tIns="1196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9525" lvl="0" indent="0" algn="ctr" eaLnBrk="1" hangingPunct="1">
              <a:spcBef>
                <a:spcPts val="100"/>
              </a:spcBef>
              <a:buFontTx/>
              <a:buNone/>
            </a:pPr>
            <a:r>
              <a:rPr lang="en-US" altLang="en-US" sz="2900" b="1" dirty="0">
                <a:solidFill>
                  <a:srgbClr val="FF0000"/>
                </a:solidFill>
                <a:latin typeface="Times New Roman" panose="02020603050405020304" pitchFamily="18" charset="0"/>
                <a:cs typeface="Times New Roman" panose="02020603050405020304" pitchFamily="18" charset="0"/>
              </a:rPr>
              <a:t>Đo</a:t>
            </a:r>
            <a:r>
              <a:rPr lang="en-US" altLang="en-US" sz="2900" b="1" dirty="0">
                <a:solidFill>
                  <a:srgbClr val="FF0000"/>
                </a:solidFill>
                <a:latin typeface="Times New Roman" panose="02020603050405020304" pitchFamily="18" charset="0"/>
                <a:ea typeface="Times New Roman" panose="02020603050405020304" pitchFamily="18" charset="0"/>
              </a:rPr>
              <a:t>à</a:t>
            </a:r>
            <a:r>
              <a:rPr lang="en-US" altLang="en-US" sz="2900" b="1" dirty="0">
                <a:solidFill>
                  <a:srgbClr val="FF0000"/>
                </a:solidFill>
                <a:latin typeface="Times New Roman" panose="02020603050405020304" pitchFamily="18" charset="0"/>
                <a:cs typeface="Times New Roman" panose="02020603050405020304" pitchFamily="18" charset="0"/>
              </a:rPr>
              <a:t>n  kết  quốc  tế</a:t>
            </a:r>
            <a:endParaRPr lang="en-US" altLang="en-US" sz="2900" dirty="0">
              <a:solidFill>
                <a:srgbClr val="FF0000"/>
              </a:solidFill>
              <a:latin typeface="Times New Roman" panose="02020603050405020304" pitchFamily="18" charset="0"/>
              <a:ea typeface="Times New Roman" panose="02020603050405020304" pitchFamily="18" charset="0"/>
            </a:endParaRPr>
          </a:p>
        </p:txBody>
      </p:sp>
      <p:sp>
        <p:nvSpPr>
          <p:cNvPr id="17" name="object 17"/>
          <p:cNvSpPr/>
          <p:nvPr/>
        </p:nvSpPr>
        <p:spPr>
          <a:xfrm>
            <a:off x="4179888" y="2578100"/>
            <a:ext cx="2032000" cy="3641725"/>
          </a:xfrm>
          <a:prstGeom prst="rect">
            <a:avLst/>
          </a:prstGeom>
          <a:solidFill>
            <a:schemeClr val="accent4">
              <a:lumMod val="20000"/>
              <a:lumOff val="80000"/>
            </a:schemeClr>
          </a:solidFill>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defRPr/>
            </a:pPr>
            <a:endParaRPr kumimoji="0"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7836" name="object 18"/>
          <p:cNvSpPr txBox="1"/>
          <p:nvPr/>
        </p:nvSpPr>
        <p:spPr>
          <a:xfrm>
            <a:off x="4352925" y="2644775"/>
            <a:ext cx="1685925" cy="3581400"/>
          </a:xfrm>
          <a:prstGeom prst="rect">
            <a:avLst/>
          </a:prstGeom>
          <a:noFill/>
          <a:ln w="9525">
            <a:noFill/>
          </a:ln>
        </p:spPr>
        <p:txBody>
          <a:bodyPr lIns="0" tIns="1082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0" algn="ctr" eaLnBrk="1" hangingPunct="1">
              <a:spcBef>
                <a:spcPts val="90"/>
              </a:spcBef>
              <a:buFontTx/>
              <a:buNone/>
            </a:pPr>
            <a:r>
              <a:rPr lang="en-US" altLang="en-US" sz="2900" b="1" dirty="0">
                <a:solidFill>
                  <a:srgbClr val="00B050"/>
                </a:solidFill>
                <a:latin typeface="Times New Roman" panose="02020603050405020304" pitchFamily="18" charset="0"/>
                <a:cs typeface="Times New Roman" panose="02020603050405020304" pitchFamily="18" charset="0"/>
              </a:rPr>
              <a:t>Chủ nghĩa  yêu nước  gắn liền  chủ nghĩa  quốc tế  của giai  cấp công  nhân</a:t>
            </a:r>
            <a:endParaRPr lang="en-US" altLang="en-US" sz="2900" dirty="0">
              <a:solidFill>
                <a:srgbClr val="00B050"/>
              </a:solidFill>
              <a:latin typeface="Times New Roman" panose="02020603050405020304" pitchFamily="18" charset="0"/>
              <a:ea typeface="Times New Roman" panose="02020603050405020304" pitchFamily="18" charset="0"/>
            </a:endParaRPr>
          </a:p>
        </p:txBody>
      </p:sp>
      <p:sp>
        <p:nvSpPr>
          <p:cNvPr id="19" name="object 19"/>
          <p:cNvSpPr/>
          <p:nvPr/>
        </p:nvSpPr>
        <p:spPr>
          <a:xfrm>
            <a:off x="6604000" y="2644775"/>
            <a:ext cx="1962150" cy="2778125"/>
          </a:xfrm>
          <a:prstGeom prst="rect">
            <a:avLst/>
          </a:prstGeom>
          <a:solidFill>
            <a:schemeClr val="accent4">
              <a:lumMod val="20000"/>
              <a:lumOff val="80000"/>
            </a:schemeClr>
          </a:solidFill>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defRPr/>
            </a:pPr>
            <a:endParaRPr kumimoji="0" sz="3600" b="0" i="0" u="none" strike="noStrike" kern="1200" cap="none" spc="0" normalizeH="0" baseline="0" noProof="0">
              <a:ln>
                <a:noFill/>
              </a:ln>
              <a:solidFill>
                <a:srgbClr val="7030A0"/>
              </a:solidFill>
              <a:effectLst/>
              <a:uLnTx/>
              <a:uFillTx/>
              <a:latin typeface="Arial" panose="020B0604020202020204" pitchFamily="34" charset="0"/>
              <a:ea typeface="+mn-ea"/>
              <a:cs typeface="Arial" panose="020B0604020202020204" pitchFamily="34" charset="0"/>
            </a:endParaRPr>
          </a:p>
        </p:txBody>
      </p:sp>
      <p:sp>
        <p:nvSpPr>
          <p:cNvPr id="77838" name="object 20"/>
          <p:cNvSpPr txBox="1"/>
          <p:nvPr/>
        </p:nvSpPr>
        <p:spPr>
          <a:xfrm>
            <a:off x="6834188" y="2711450"/>
            <a:ext cx="1487487" cy="2689225"/>
          </a:xfrm>
          <a:prstGeom prst="rect">
            <a:avLst/>
          </a:prstGeom>
          <a:noFill/>
          <a:ln w="9525">
            <a:noFill/>
          </a:ln>
        </p:spPr>
        <p:txBody>
          <a:bodyPr lIns="0" tIns="1139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1270" algn="ctr" eaLnBrk="1" hangingPunct="1">
              <a:spcBef>
                <a:spcPts val="90"/>
              </a:spcBef>
              <a:buFontTx/>
              <a:buNone/>
            </a:pPr>
            <a:r>
              <a:rPr lang="en-US" altLang="en-US" sz="2900" b="1" dirty="0">
                <a:solidFill>
                  <a:srgbClr val="7030A0"/>
                </a:solidFill>
                <a:latin typeface="Times New Roman" panose="02020603050405020304" pitchFamily="18" charset="0"/>
                <a:cs typeface="Times New Roman" panose="02020603050405020304" pitchFamily="18" charset="0"/>
              </a:rPr>
              <a:t>Sử dụng  tốt th</a:t>
            </a:r>
            <a:r>
              <a:rPr lang="en-US" altLang="en-US" sz="2900" b="1" dirty="0">
                <a:solidFill>
                  <a:srgbClr val="7030A0"/>
                </a:solidFill>
                <a:latin typeface="Times New Roman" panose="02020603050405020304" pitchFamily="18" charset="0"/>
                <a:ea typeface="Times New Roman" panose="02020603050405020304" pitchFamily="18" charset="0"/>
              </a:rPr>
              <a:t>à</a:t>
            </a:r>
            <a:r>
              <a:rPr lang="en-US" altLang="en-US" sz="2900" b="1" dirty="0">
                <a:solidFill>
                  <a:srgbClr val="7030A0"/>
                </a:solidFill>
                <a:latin typeface="Times New Roman" panose="02020603050405020304" pitchFamily="18" charset="0"/>
                <a:cs typeface="Times New Roman" panose="02020603050405020304" pitchFamily="18" charset="0"/>
              </a:rPr>
              <a:t>nh  quả khoa  học kỹ  thuật thế  giới</a:t>
            </a:r>
            <a:endParaRPr lang="en-US" altLang="en-US" sz="2900" dirty="0">
              <a:solidFill>
                <a:srgbClr val="7030A0"/>
              </a:solidFill>
              <a:latin typeface="Times New Roman" panose="02020603050405020304" pitchFamily="18" charset="0"/>
              <a:ea typeface="Times New Roman" panose="02020603050405020304" pitchFamily="18" charset="0"/>
            </a:endParaRPr>
          </a:p>
        </p:txBody>
      </p:sp>
      <p:sp>
        <p:nvSpPr>
          <p:cNvPr id="26" name="object 12"/>
          <p:cNvSpPr txBox="1"/>
          <p:nvPr/>
        </p:nvSpPr>
        <p:spPr>
          <a:xfrm>
            <a:off x="273050" y="5916613"/>
            <a:ext cx="8293100" cy="752475"/>
          </a:xfrm>
          <a:prstGeom prst="rect">
            <a:avLst/>
          </a:prstGeom>
        </p:spPr>
        <p:txBody>
          <a:bodyPr lIns="0" tIns="257572" rIns="0" bIns="0">
            <a:spAutoFit/>
          </a:bodyPr>
          <a:p>
            <a:pPr marL="558800" algn="ctr" eaLnBrk="1" hangingPunct="1">
              <a:spcBef>
                <a:spcPts val="2025"/>
              </a:spcBef>
              <a:buNone/>
            </a:pPr>
            <a:r>
              <a:rPr sz="3200" b="1" dirty="0">
                <a:solidFill>
                  <a:srgbClr val="002060"/>
                </a:solidFill>
                <a:latin typeface="Times New Roman" panose="02020603050405020304" pitchFamily="18" charset="0"/>
                <a:cs typeface="Times New Roman" panose="02020603050405020304" pitchFamily="18" charset="0"/>
              </a:rPr>
              <a:t>b</a:t>
            </a:r>
            <a:r>
              <a:rPr lang="zh-CN" altLang="x-none" sz="3200" b="1">
                <a:solidFill>
                  <a:srgbClr val="002060"/>
                </a:solidFill>
                <a:latin typeface="Times New Roman" panose="02020603050405020304" pitchFamily="18" charset="0"/>
                <a:cs typeface="Times New Roman" panose="02020603050405020304" pitchFamily="18" charset="0"/>
              </a:rPr>
              <a:t>. Các động lực </a:t>
            </a:r>
            <a:r>
              <a:rPr lang="zh-CN" altLang="x-none" sz="3200" b="1" err="1">
                <a:solidFill>
                  <a:srgbClr val="002060"/>
                </a:solidFill>
                <a:latin typeface="Times New Roman" panose="02020603050405020304" pitchFamily="18" charset="0"/>
                <a:cs typeface="Times New Roman" panose="02020603050405020304" pitchFamily="18" charset="0"/>
              </a:rPr>
              <a:t>của</a:t>
            </a:r>
            <a:r>
              <a:rPr lang="zh-CN" altLang="x-none" sz="3200" b="1">
                <a:solidFill>
                  <a:srgbClr val="002060"/>
                </a:solidFill>
                <a:latin typeface="Times New Roman" panose="02020603050405020304" pitchFamily="18" charset="0"/>
                <a:cs typeface="Times New Roman" panose="02020603050405020304" pitchFamily="18" charset="0"/>
              </a:rPr>
              <a:t> CNXH</a:t>
            </a:r>
            <a:endParaRPr lang="zh-CN" altLang="x-none" sz="3200" b="1">
              <a:solidFill>
                <a:srgbClr val="002060"/>
              </a:solidFill>
              <a:latin typeface="Times New Roman" panose="02020603050405020304" pitchFamily="18" charset="0"/>
              <a:ea typeface="Times New Roman" panose="02020603050405020304" pitchFamily="18" charset="0"/>
            </a:endParaRPr>
          </a:p>
        </p:txBody>
      </p:sp>
      <p:sp>
        <p:nvSpPr>
          <p:cNvPr id="16" name="Rectangle 15"/>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8" name="Rectangle 17"/>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77842" name="Straight Connector 19"/>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21" name="Rectangle 20"/>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7844" name="Picture 21"/>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24" name="Rectangle 2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850" name="object 10"/>
          <p:cNvSpPr>
            <a:spLocks noGrp="1"/>
          </p:cNvSpPr>
          <p:nvPr>
            <p:ph type="title"/>
          </p:nvPr>
        </p:nvSpPr>
        <p:spPr>
          <a:xfrm>
            <a:off x="111125" y="1255713"/>
            <a:ext cx="8788400" cy="439737"/>
          </a:xfrm>
          <a:solidFill>
            <a:schemeClr val="bg1">
              <a:alpha val="100000"/>
            </a:schemeClr>
          </a:solidFill>
          <a:ln/>
        </p:spPr>
        <p:txBody>
          <a:bodyPr vert="horz" wrap="square" lIns="0" tIns="4559" rIns="0" bIns="0" anchor="ctr" anchorCtr="0">
            <a:spAutoFit/>
          </a:bodyPr>
          <a:p>
            <a:pPr marL="603250" indent="-591820">
              <a:lnSpc>
                <a:spcPct val="101000"/>
              </a:lnSpc>
              <a:spcBef>
                <a:spcPts val="40"/>
              </a:spcBef>
            </a:pPr>
            <a:r>
              <a:rPr lang="en-US" altLang="en-US" sz="2800" b="1" dirty="0">
                <a:solidFill>
                  <a:srgbClr val="C00000"/>
                </a:solidFill>
                <a:latin typeface="Times New Roman" panose="02020603050405020304" pitchFamily="18" charset="0"/>
                <a:cs typeface="Times New Roman" panose="02020603050405020304" pitchFamily="18" charset="0"/>
              </a:rPr>
              <a:t>Khắc phục các trở lực kìm hãm sự phát triển của CNXH</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78851" name="object 11"/>
          <p:cNvSpPr/>
          <p:nvPr/>
        </p:nvSpPr>
        <p:spPr>
          <a:xfrm>
            <a:off x="692150" y="2554288"/>
            <a:ext cx="1385888" cy="2801937"/>
          </a:xfrm>
          <a:custGeom>
            <a:avLst/>
            <a:gdLst/>
            <a:ahLst/>
            <a:cxnLst>
              <a:cxn ang="0">
                <a:pos x="19431" y="0"/>
              </a:cxn>
              <a:cxn ang="0">
                <a:pos x="3888" y="0"/>
              </a:cxn>
              <a:cxn ang="0">
                <a:pos x="3190" y="17"/>
              </a:cxn>
              <a:cxn ang="0">
                <a:pos x="2534" y="64"/>
              </a:cxn>
              <a:cxn ang="0">
                <a:pos x="1929" y="143"/>
              </a:cxn>
              <a:cxn ang="0">
                <a:pos x="1386" y="245"/>
              </a:cxn>
              <a:cxn ang="0">
                <a:pos x="917" y="371"/>
              </a:cxn>
              <a:cxn ang="0">
                <a:pos x="532" y="515"/>
              </a:cxn>
              <a:cxn ang="0">
                <a:pos x="245" y="676"/>
              </a:cxn>
              <a:cxn ang="0">
                <a:pos x="63" y="852"/>
              </a:cxn>
              <a:cxn ang="0">
                <a:pos x="0" y="1038"/>
              </a:cxn>
              <a:cxn ang="0">
                <a:pos x="0" y="11940"/>
              </a:cxn>
              <a:cxn ang="0">
                <a:pos x="63" y="12125"/>
              </a:cxn>
              <a:cxn ang="0">
                <a:pos x="245" y="12299"/>
              </a:cxn>
              <a:cxn ang="0">
                <a:pos x="532" y="12462"/>
              </a:cxn>
              <a:cxn ang="0">
                <a:pos x="917" y="12608"/>
              </a:cxn>
              <a:cxn ang="0">
                <a:pos x="1386" y="12732"/>
              </a:cxn>
              <a:cxn ang="0">
                <a:pos x="1929" y="12835"/>
              </a:cxn>
              <a:cxn ang="0">
                <a:pos x="2534" y="12913"/>
              </a:cxn>
              <a:cxn ang="0">
                <a:pos x="3190" y="12960"/>
              </a:cxn>
              <a:cxn ang="0">
                <a:pos x="3888" y="12976"/>
              </a:cxn>
              <a:cxn ang="0">
                <a:pos x="19431" y="12976"/>
              </a:cxn>
              <a:cxn ang="0">
                <a:pos x="20179" y="12960"/>
              </a:cxn>
              <a:cxn ang="0">
                <a:pos x="20862" y="12913"/>
              </a:cxn>
              <a:cxn ang="0">
                <a:pos x="21476" y="12835"/>
              </a:cxn>
              <a:cxn ang="0">
                <a:pos x="22011" y="12732"/>
              </a:cxn>
              <a:cxn ang="0">
                <a:pos x="22463" y="12608"/>
              </a:cxn>
              <a:cxn ang="0">
                <a:pos x="22828" y="12462"/>
              </a:cxn>
              <a:cxn ang="0">
                <a:pos x="23096" y="12299"/>
              </a:cxn>
              <a:cxn ang="0">
                <a:pos x="23261" y="12125"/>
              </a:cxn>
              <a:cxn ang="0">
                <a:pos x="23317" y="11940"/>
              </a:cxn>
              <a:cxn ang="0">
                <a:pos x="23317" y="1038"/>
              </a:cxn>
              <a:cxn ang="0">
                <a:pos x="23261" y="852"/>
              </a:cxn>
              <a:cxn ang="0">
                <a:pos x="23096" y="676"/>
              </a:cxn>
              <a:cxn ang="0">
                <a:pos x="22828" y="515"/>
              </a:cxn>
              <a:cxn ang="0">
                <a:pos x="22463" y="371"/>
              </a:cxn>
              <a:cxn ang="0">
                <a:pos x="22011" y="245"/>
              </a:cxn>
              <a:cxn ang="0">
                <a:pos x="21476" y="143"/>
              </a:cxn>
              <a:cxn ang="0">
                <a:pos x="20862" y="64"/>
              </a:cxn>
              <a:cxn ang="0">
                <a:pos x="20179" y="17"/>
              </a:cxn>
              <a:cxn ang="0">
                <a:pos x="19431" y="0"/>
              </a:cxn>
            </a:cxnLst>
            <a:pathLst>
              <a:path w="1524000" h="3175000">
                <a:moveTo>
                  <a:pt x="1270000" y="0"/>
                </a:moveTo>
                <a:lnTo>
                  <a:pt x="254000" y="0"/>
                </a:lnTo>
                <a:lnTo>
                  <a:pt x="208496" y="4111"/>
                </a:lnTo>
                <a:lnTo>
                  <a:pt x="165605" y="15957"/>
                </a:lnTo>
                <a:lnTo>
                  <a:pt x="126059" y="34807"/>
                </a:lnTo>
                <a:lnTo>
                  <a:pt x="90589" y="59928"/>
                </a:lnTo>
                <a:lnTo>
                  <a:pt x="59928" y="90589"/>
                </a:lnTo>
                <a:lnTo>
                  <a:pt x="34807" y="126059"/>
                </a:lnTo>
                <a:lnTo>
                  <a:pt x="15957" y="165605"/>
                </a:lnTo>
                <a:lnTo>
                  <a:pt x="4111" y="208496"/>
                </a:lnTo>
                <a:lnTo>
                  <a:pt x="0" y="254000"/>
                </a:lnTo>
                <a:lnTo>
                  <a:pt x="0" y="2921000"/>
                </a:lnTo>
                <a:lnTo>
                  <a:pt x="4111" y="2966503"/>
                </a:lnTo>
                <a:lnTo>
                  <a:pt x="15957" y="3009394"/>
                </a:lnTo>
                <a:lnTo>
                  <a:pt x="34807" y="3048940"/>
                </a:lnTo>
                <a:lnTo>
                  <a:pt x="59928" y="3084410"/>
                </a:lnTo>
                <a:lnTo>
                  <a:pt x="90589" y="3115071"/>
                </a:lnTo>
                <a:lnTo>
                  <a:pt x="126059" y="3140192"/>
                </a:lnTo>
                <a:lnTo>
                  <a:pt x="165605" y="3159042"/>
                </a:lnTo>
                <a:lnTo>
                  <a:pt x="208496" y="3170888"/>
                </a:lnTo>
                <a:lnTo>
                  <a:pt x="254000" y="3175000"/>
                </a:lnTo>
                <a:lnTo>
                  <a:pt x="1270000" y="3175000"/>
                </a:lnTo>
                <a:lnTo>
                  <a:pt x="1318848" y="3170888"/>
                </a:lnTo>
                <a:lnTo>
                  <a:pt x="1363516" y="3159042"/>
                </a:lnTo>
                <a:lnTo>
                  <a:pt x="1403585" y="3140192"/>
                </a:lnTo>
                <a:lnTo>
                  <a:pt x="1438636" y="3115071"/>
                </a:lnTo>
                <a:lnTo>
                  <a:pt x="1468252" y="3084410"/>
                </a:lnTo>
                <a:lnTo>
                  <a:pt x="1492014" y="3048940"/>
                </a:lnTo>
                <a:lnTo>
                  <a:pt x="1509505" y="3009394"/>
                </a:lnTo>
                <a:lnTo>
                  <a:pt x="1520306" y="2966503"/>
                </a:lnTo>
                <a:lnTo>
                  <a:pt x="1524000" y="2921000"/>
                </a:lnTo>
                <a:lnTo>
                  <a:pt x="1524000" y="254000"/>
                </a:lnTo>
                <a:lnTo>
                  <a:pt x="1520306" y="208496"/>
                </a:lnTo>
                <a:lnTo>
                  <a:pt x="1509505" y="165605"/>
                </a:lnTo>
                <a:lnTo>
                  <a:pt x="1492014" y="126059"/>
                </a:lnTo>
                <a:lnTo>
                  <a:pt x="1468252" y="90589"/>
                </a:lnTo>
                <a:lnTo>
                  <a:pt x="1438636" y="59928"/>
                </a:lnTo>
                <a:lnTo>
                  <a:pt x="1403585" y="34807"/>
                </a:lnTo>
                <a:lnTo>
                  <a:pt x="1363516" y="15957"/>
                </a:lnTo>
                <a:lnTo>
                  <a:pt x="1318848" y="4111"/>
                </a:lnTo>
                <a:lnTo>
                  <a:pt x="1270000" y="0"/>
                </a:lnTo>
                <a:close/>
              </a:path>
            </a:pathLst>
          </a:custGeom>
          <a:solidFill>
            <a:srgbClr val="FFFF00">
              <a:alpha val="100000"/>
            </a:srgbClr>
          </a:solidFill>
          <a:ln w="9525">
            <a:noFill/>
          </a:ln>
        </p:spPr>
        <p:txBody>
          <a:bodyPr/>
          <a:p>
            <a:endParaRPr lang="en-US"/>
          </a:p>
        </p:txBody>
      </p:sp>
      <p:sp>
        <p:nvSpPr>
          <p:cNvPr id="78852" name="object 12"/>
          <p:cNvSpPr/>
          <p:nvPr/>
        </p:nvSpPr>
        <p:spPr>
          <a:xfrm>
            <a:off x="692150" y="2554288"/>
            <a:ext cx="1397000" cy="2813050"/>
          </a:xfrm>
          <a:custGeom>
            <a:avLst/>
            <a:gdLst/>
            <a:ahLst/>
            <a:cxnLst>
              <a:cxn ang="0">
                <a:pos x="575" y="12543"/>
              </a:cxn>
              <a:cxn ang="0">
                <a:pos x="1724" y="12803"/>
              </a:cxn>
              <a:cxn ang="0">
                <a:pos x="3067" y="12958"/>
              </a:cxn>
              <a:cxn ang="0">
                <a:pos x="19166" y="13010"/>
              </a:cxn>
              <a:cxn ang="0">
                <a:pos x="4025" y="12958"/>
              </a:cxn>
              <a:cxn ang="0">
                <a:pos x="1342" y="12648"/>
              </a:cxn>
              <a:cxn ang="0">
                <a:pos x="385" y="12336"/>
              </a:cxn>
              <a:cxn ang="0">
                <a:pos x="21274" y="208"/>
              </a:cxn>
              <a:cxn ang="0">
                <a:pos x="22615" y="673"/>
              </a:cxn>
              <a:cxn ang="0">
                <a:pos x="22999" y="12129"/>
              </a:cxn>
              <a:cxn ang="0">
                <a:pos x="22424" y="12491"/>
              </a:cxn>
              <a:cxn ang="0">
                <a:pos x="20698" y="12855"/>
              </a:cxn>
              <a:cxn ang="0">
                <a:pos x="20124" y="12958"/>
              </a:cxn>
              <a:cxn ang="0">
                <a:pos x="21466" y="12803"/>
              </a:cxn>
              <a:cxn ang="0">
                <a:pos x="22424" y="12543"/>
              </a:cxn>
              <a:cxn ang="0">
                <a:pos x="23191" y="830"/>
              </a:cxn>
              <a:cxn ang="0">
                <a:pos x="22424" y="467"/>
              </a:cxn>
              <a:cxn ang="0">
                <a:pos x="21466" y="155"/>
              </a:cxn>
              <a:cxn ang="0">
                <a:pos x="575" y="673"/>
              </a:cxn>
              <a:cxn ang="0">
                <a:pos x="0" y="830"/>
              </a:cxn>
              <a:cxn ang="0">
                <a:pos x="385" y="12336"/>
              </a:cxn>
              <a:cxn ang="0">
                <a:pos x="192" y="12129"/>
              </a:cxn>
              <a:cxn ang="0">
                <a:pos x="575" y="673"/>
              </a:cxn>
              <a:cxn ang="0">
                <a:pos x="1724" y="155"/>
              </a:cxn>
              <a:cxn ang="0">
                <a:pos x="385" y="673"/>
              </a:cxn>
              <a:cxn ang="0">
                <a:pos x="1915" y="208"/>
              </a:cxn>
              <a:cxn ang="0">
                <a:pos x="20124" y="0"/>
              </a:cxn>
              <a:cxn ang="0">
                <a:pos x="2492" y="103"/>
              </a:cxn>
              <a:cxn ang="0">
                <a:pos x="3258" y="52"/>
              </a:cxn>
              <a:cxn ang="0">
                <a:pos x="20124" y="0"/>
              </a:cxn>
              <a:cxn ang="0">
                <a:pos x="19933" y="52"/>
              </a:cxn>
              <a:cxn ang="0">
                <a:pos x="20698" y="103"/>
              </a:cxn>
            </a:cxnLst>
            <a:pathLst>
              <a:path w="1536700" h="3187700">
                <a:moveTo>
                  <a:pt x="25400" y="3022600"/>
                </a:moveTo>
                <a:lnTo>
                  <a:pt x="38100" y="3073400"/>
                </a:lnTo>
                <a:lnTo>
                  <a:pt x="76200" y="3111500"/>
                </a:lnTo>
                <a:lnTo>
                  <a:pt x="114300" y="3136900"/>
                </a:lnTo>
                <a:lnTo>
                  <a:pt x="165100" y="3162300"/>
                </a:lnTo>
                <a:lnTo>
                  <a:pt x="203200" y="3175000"/>
                </a:lnTo>
                <a:lnTo>
                  <a:pt x="254000" y="3187700"/>
                </a:lnTo>
                <a:lnTo>
                  <a:pt x="1270000" y="3187700"/>
                </a:lnTo>
                <a:lnTo>
                  <a:pt x="1333500" y="3175000"/>
                </a:lnTo>
                <a:lnTo>
                  <a:pt x="266700" y="3175000"/>
                </a:lnTo>
                <a:lnTo>
                  <a:pt x="165100" y="3149600"/>
                </a:lnTo>
                <a:lnTo>
                  <a:pt x="88900" y="3098800"/>
                </a:lnTo>
                <a:lnTo>
                  <a:pt x="50800" y="3060700"/>
                </a:lnTo>
                <a:lnTo>
                  <a:pt x="25400" y="3022600"/>
                </a:lnTo>
                <a:close/>
              </a:path>
              <a:path w="1536700" h="3187700">
                <a:moveTo>
                  <a:pt x="1371600" y="25400"/>
                </a:moveTo>
                <a:lnTo>
                  <a:pt x="1409700" y="50800"/>
                </a:lnTo>
                <a:lnTo>
                  <a:pt x="1485900" y="127000"/>
                </a:lnTo>
                <a:lnTo>
                  <a:pt x="1498600" y="165100"/>
                </a:lnTo>
                <a:lnTo>
                  <a:pt x="1524000" y="215900"/>
                </a:lnTo>
                <a:lnTo>
                  <a:pt x="1524000" y="2971800"/>
                </a:lnTo>
                <a:lnTo>
                  <a:pt x="1498600" y="3022600"/>
                </a:lnTo>
                <a:lnTo>
                  <a:pt x="1485900" y="3060700"/>
                </a:lnTo>
                <a:lnTo>
                  <a:pt x="1447800" y="3098800"/>
                </a:lnTo>
                <a:lnTo>
                  <a:pt x="1371600" y="3149600"/>
                </a:lnTo>
                <a:lnTo>
                  <a:pt x="1270000" y="3175000"/>
                </a:lnTo>
                <a:lnTo>
                  <a:pt x="1333500" y="3175000"/>
                </a:lnTo>
                <a:lnTo>
                  <a:pt x="1371600" y="3162300"/>
                </a:lnTo>
                <a:lnTo>
                  <a:pt x="1422400" y="3136900"/>
                </a:lnTo>
                <a:lnTo>
                  <a:pt x="1460500" y="3111500"/>
                </a:lnTo>
                <a:lnTo>
                  <a:pt x="1485900" y="3073400"/>
                </a:lnTo>
                <a:lnTo>
                  <a:pt x="1536700" y="2971800"/>
                </a:lnTo>
                <a:lnTo>
                  <a:pt x="1536700" y="203200"/>
                </a:lnTo>
                <a:lnTo>
                  <a:pt x="1511300" y="165100"/>
                </a:lnTo>
                <a:lnTo>
                  <a:pt x="1485900" y="114300"/>
                </a:lnTo>
                <a:lnTo>
                  <a:pt x="1460500" y="76200"/>
                </a:lnTo>
                <a:lnTo>
                  <a:pt x="1422400" y="38100"/>
                </a:lnTo>
                <a:lnTo>
                  <a:pt x="1371600" y="25400"/>
                </a:lnTo>
                <a:close/>
              </a:path>
              <a:path w="1536700" h="3187700">
                <a:moveTo>
                  <a:pt x="38100" y="165100"/>
                </a:moveTo>
                <a:lnTo>
                  <a:pt x="25400" y="165100"/>
                </a:lnTo>
                <a:lnTo>
                  <a:pt x="0" y="203200"/>
                </a:lnTo>
                <a:lnTo>
                  <a:pt x="0" y="2971800"/>
                </a:lnTo>
                <a:lnTo>
                  <a:pt x="25400" y="3022600"/>
                </a:lnTo>
                <a:lnTo>
                  <a:pt x="38100" y="3022600"/>
                </a:lnTo>
                <a:lnTo>
                  <a:pt x="12700" y="2971800"/>
                </a:lnTo>
                <a:lnTo>
                  <a:pt x="12700" y="215900"/>
                </a:lnTo>
                <a:lnTo>
                  <a:pt x="38100" y="165100"/>
                </a:lnTo>
                <a:close/>
              </a:path>
              <a:path w="1536700" h="3187700">
                <a:moveTo>
                  <a:pt x="165100" y="25400"/>
                </a:moveTo>
                <a:lnTo>
                  <a:pt x="114300" y="38100"/>
                </a:lnTo>
                <a:lnTo>
                  <a:pt x="38100" y="114300"/>
                </a:lnTo>
                <a:lnTo>
                  <a:pt x="25400" y="165100"/>
                </a:lnTo>
                <a:lnTo>
                  <a:pt x="50800" y="127000"/>
                </a:lnTo>
                <a:lnTo>
                  <a:pt x="127000" y="50800"/>
                </a:lnTo>
                <a:lnTo>
                  <a:pt x="165100" y="25400"/>
                </a:lnTo>
                <a:close/>
              </a:path>
              <a:path w="1536700" h="3187700">
                <a:moveTo>
                  <a:pt x="1333500" y="0"/>
                </a:moveTo>
                <a:lnTo>
                  <a:pt x="203200" y="0"/>
                </a:lnTo>
                <a:lnTo>
                  <a:pt x="165100" y="25400"/>
                </a:lnTo>
                <a:lnTo>
                  <a:pt x="165100" y="38100"/>
                </a:lnTo>
                <a:lnTo>
                  <a:pt x="215900" y="12700"/>
                </a:lnTo>
                <a:lnTo>
                  <a:pt x="1352550" y="12700"/>
                </a:lnTo>
                <a:lnTo>
                  <a:pt x="1333500" y="0"/>
                </a:lnTo>
                <a:close/>
              </a:path>
              <a:path w="1536700" h="3187700">
                <a:moveTo>
                  <a:pt x="1352550" y="12700"/>
                </a:moveTo>
                <a:lnTo>
                  <a:pt x="1320800" y="12700"/>
                </a:lnTo>
                <a:lnTo>
                  <a:pt x="1371600" y="38100"/>
                </a:lnTo>
                <a:lnTo>
                  <a:pt x="1371600" y="25400"/>
                </a:lnTo>
                <a:lnTo>
                  <a:pt x="1352550" y="12700"/>
                </a:lnTo>
                <a:close/>
              </a:path>
            </a:pathLst>
          </a:custGeom>
          <a:solidFill>
            <a:srgbClr val="FF0000">
              <a:alpha val="100000"/>
            </a:srgbClr>
          </a:solidFill>
          <a:ln w="9525">
            <a:noFill/>
          </a:ln>
        </p:spPr>
        <p:txBody>
          <a:bodyPr/>
          <a:p>
            <a:endParaRPr lang="en-US"/>
          </a:p>
        </p:txBody>
      </p:sp>
      <p:sp>
        <p:nvSpPr>
          <p:cNvPr id="78853" name="object 13"/>
          <p:cNvSpPr txBox="1"/>
          <p:nvPr/>
        </p:nvSpPr>
        <p:spPr>
          <a:xfrm>
            <a:off x="831850" y="3070225"/>
            <a:ext cx="1001713" cy="1797050"/>
          </a:xfrm>
          <a:prstGeom prst="rect">
            <a:avLst/>
          </a:prstGeom>
          <a:noFill/>
          <a:ln w="9525">
            <a:noFill/>
          </a:ln>
        </p:spPr>
        <p:txBody>
          <a:bodyPr lIns="0" tIns="1196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114300" algn="ctr" eaLnBrk="1" hangingPunct="1">
              <a:spcBef>
                <a:spcPts val="100"/>
              </a:spcBef>
              <a:buFontTx/>
              <a:buNone/>
            </a:pPr>
            <a:r>
              <a:rPr lang="en-US" altLang="en-US" sz="2900" b="1" dirty="0">
                <a:solidFill>
                  <a:srgbClr val="002060"/>
                </a:solidFill>
                <a:latin typeface="Times New Roman" panose="02020603050405020304" pitchFamily="18" charset="0"/>
                <a:cs typeface="Times New Roman" panose="02020603050405020304" pitchFamily="18" charset="0"/>
              </a:rPr>
              <a:t>Chủ  nghĩa  cá  nhân</a:t>
            </a:r>
            <a:endParaRPr lang="en-US" altLang="en-US" sz="2900" dirty="0">
              <a:solidFill>
                <a:srgbClr val="002060"/>
              </a:solidFill>
              <a:latin typeface="Times New Roman" panose="02020603050405020304" pitchFamily="18" charset="0"/>
              <a:ea typeface="Times New Roman" panose="02020603050405020304" pitchFamily="18" charset="0"/>
            </a:endParaRPr>
          </a:p>
        </p:txBody>
      </p:sp>
      <p:sp>
        <p:nvSpPr>
          <p:cNvPr id="78854" name="object 14"/>
          <p:cNvSpPr/>
          <p:nvPr/>
        </p:nvSpPr>
        <p:spPr>
          <a:xfrm>
            <a:off x="2424113" y="2543175"/>
            <a:ext cx="1663700" cy="2801938"/>
          </a:xfrm>
          <a:custGeom>
            <a:avLst/>
            <a:gdLst/>
            <a:ahLst/>
            <a:cxnLst>
              <a:cxn ang="0">
                <a:pos x="23712" y="0"/>
              </a:cxn>
              <a:cxn ang="0">
                <a:pos x="4743" y="0"/>
              </a:cxn>
              <a:cxn ang="0">
                <a:pos x="3985" y="17"/>
              </a:cxn>
              <a:cxn ang="0">
                <a:pos x="3262" y="64"/>
              </a:cxn>
              <a:cxn ang="0">
                <a:pos x="2585" y="142"/>
              </a:cxn>
              <a:cxn ang="0">
                <a:pos x="1963" y="244"/>
              </a:cxn>
              <a:cxn ang="0">
                <a:pos x="1407" y="369"/>
              </a:cxn>
              <a:cxn ang="0">
                <a:pos x="930" y="515"/>
              </a:cxn>
              <a:cxn ang="0">
                <a:pos x="539" y="680"/>
              </a:cxn>
              <a:cxn ang="0">
                <a:pos x="247" y="857"/>
              </a:cxn>
              <a:cxn ang="0">
                <a:pos x="64" y="1048"/>
              </a:cxn>
              <a:cxn ang="0">
                <a:pos x="0" y="1246"/>
              </a:cxn>
              <a:cxn ang="0">
                <a:pos x="0" y="11732"/>
              </a:cxn>
              <a:cxn ang="0">
                <a:pos x="64" y="11930"/>
              </a:cxn>
              <a:cxn ang="0">
                <a:pos x="247" y="12120"/>
              </a:cxn>
              <a:cxn ang="0">
                <a:pos x="539" y="12299"/>
              </a:cxn>
              <a:cxn ang="0">
                <a:pos x="930" y="12462"/>
              </a:cxn>
              <a:cxn ang="0">
                <a:pos x="1407" y="12608"/>
              </a:cxn>
              <a:cxn ang="0">
                <a:pos x="1963" y="12734"/>
              </a:cxn>
              <a:cxn ang="0">
                <a:pos x="2585" y="12835"/>
              </a:cxn>
              <a:cxn ang="0">
                <a:pos x="3262" y="12913"/>
              </a:cxn>
              <a:cxn ang="0">
                <a:pos x="3985" y="12961"/>
              </a:cxn>
              <a:cxn ang="0">
                <a:pos x="4743" y="12976"/>
              </a:cxn>
              <a:cxn ang="0">
                <a:pos x="23712" y="12976"/>
              </a:cxn>
              <a:cxn ang="0">
                <a:pos x="24518" y="12961"/>
              </a:cxn>
              <a:cxn ang="0">
                <a:pos x="25268" y="12913"/>
              </a:cxn>
              <a:cxn ang="0">
                <a:pos x="25957" y="12835"/>
              </a:cxn>
              <a:cxn ang="0">
                <a:pos x="26576" y="12734"/>
              </a:cxn>
              <a:cxn ang="0">
                <a:pos x="27121" y="12608"/>
              </a:cxn>
              <a:cxn ang="0">
                <a:pos x="27582" y="12462"/>
              </a:cxn>
              <a:cxn ang="0">
                <a:pos x="27953" y="12299"/>
              </a:cxn>
              <a:cxn ang="0">
                <a:pos x="28227" y="12120"/>
              </a:cxn>
              <a:cxn ang="0">
                <a:pos x="28396" y="11930"/>
              </a:cxn>
              <a:cxn ang="0">
                <a:pos x="28454" y="11732"/>
              </a:cxn>
              <a:cxn ang="0">
                <a:pos x="28454" y="1246"/>
              </a:cxn>
              <a:cxn ang="0">
                <a:pos x="28396" y="1048"/>
              </a:cxn>
              <a:cxn ang="0">
                <a:pos x="28227" y="857"/>
              </a:cxn>
              <a:cxn ang="0">
                <a:pos x="27953" y="680"/>
              </a:cxn>
              <a:cxn ang="0">
                <a:pos x="27582" y="515"/>
              </a:cxn>
              <a:cxn ang="0">
                <a:pos x="27121" y="369"/>
              </a:cxn>
              <a:cxn ang="0">
                <a:pos x="26576" y="244"/>
              </a:cxn>
              <a:cxn ang="0">
                <a:pos x="25957" y="142"/>
              </a:cxn>
              <a:cxn ang="0">
                <a:pos x="25268" y="64"/>
              </a:cxn>
              <a:cxn ang="0">
                <a:pos x="24518" y="17"/>
              </a:cxn>
              <a:cxn ang="0">
                <a:pos x="23712" y="0"/>
              </a:cxn>
            </a:cxnLst>
            <a:pathLst>
              <a:path w="1828800" h="3175000">
                <a:moveTo>
                  <a:pt x="1524000" y="0"/>
                </a:moveTo>
                <a:lnTo>
                  <a:pt x="304800" y="0"/>
                </a:lnTo>
                <a:lnTo>
                  <a:pt x="256146" y="4076"/>
                </a:lnTo>
                <a:lnTo>
                  <a:pt x="209702" y="15849"/>
                </a:lnTo>
                <a:lnTo>
                  <a:pt x="166154" y="34632"/>
                </a:lnTo>
                <a:lnTo>
                  <a:pt x="126187" y="59740"/>
                </a:lnTo>
                <a:lnTo>
                  <a:pt x="90487" y="90487"/>
                </a:lnTo>
                <a:lnTo>
                  <a:pt x="59740" y="126187"/>
                </a:lnTo>
                <a:lnTo>
                  <a:pt x="34632" y="166154"/>
                </a:lnTo>
                <a:lnTo>
                  <a:pt x="15849" y="209702"/>
                </a:lnTo>
                <a:lnTo>
                  <a:pt x="4076" y="256146"/>
                </a:lnTo>
                <a:lnTo>
                  <a:pt x="0" y="304800"/>
                </a:lnTo>
                <a:lnTo>
                  <a:pt x="0" y="2870200"/>
                </a:lnTo>
                <a:lnTo>
                  <a:pt x="4076" y="2918853"/>
                </a:lnTo>
                <a:lnTo>
                  <a:pt x="15849" y="2965297"/>
                </a:lnTo>
                <a:lnTo>
                  <a:pt x="34632" y="3008845"/>
                </a:lnTo>
                <a:lnTo>
                  <a:pt x="59740" y="3048812"/>
                </a:lnTo>
                <a:lnTo>
                  <a:pt x="90487" y="3084512"/>
                </a:lnTo>
                <a:lnTo>
                  <a:pt x="126187" y="3115259"/>
                </a:lnTo>
                <a:lnTo>
                  <a:pt x="166154" y="3140367"/>
                </a:lnTo>
                <a:lnTo>
                  <a:pt x="209702" y="3159150"/>
                </a:lnTo>
                <a:lnTo>
                  <a:pt x="256146" y="3170923"/>
                </a:lnTo>
                <a:lnTo>
                  <a:pt x="304800" y="3175000"/>
                </a:lnTo>
                <a:lnTo>
                  <a:pt x="1524000" y="3175000"/>
                </a:lnTo>
                <a:lnTo>
                  <a:pt x="1575739" y="3170923"/>
                </a:lnTo>
                <a:lnTo>
                  <a:pt x="1623974" y="3159150"/>
                </a:lnTo>
                <a:lnTo>
                  <a:pt x="1668246" y="3140367"/>
                </a:lnTo>
                <a:lnTo>
                  <a:pt x="1708099" y="3115259"/>
                </a:lnTo>
                <a:lnTo>
                  <a:pt x="1743075" y="3084512"/>
                </a:lnTo>
                <a:lnTo>
                  <a:pt x="1772716" y="3048812"/>
                </a:lnTo>
                <a:lnTo>
                  <a:pt x="1796567" y="3008845"/>
                </a:lnTo>
                <a:lnTo>
                  <a:pt x="1814169" y="2965297"/>
                </a:lnTo>
                <a:lnTo>
                  <a:pt x="1825066" y="2918853"/>
                </a:lnTo>
                <a:lnTo>
                  <a:pt x="1828800" y="2870200"/>
                </a:lnTo>
                <a:lnTo>
                  <a:pt x="1828800" y="304800"/>
                </a:lnTo>
                <a:lnTo>
                  <a:pt x="1825066" y="256146"/>
                </a:lnTo>
                <a:lnTo>
                  <a:pt x="1814169" y="209702"/>
                </a:lnTo>
                <a:lnTo>
                  <a:pt x="1796567" y="166154"/>
                </a:lnTo>
                <a:lnTo>
                  <a:pt x="1772716" y="126187"/>
                </a:lnTo>
                <a:lnTo>
                  <a:pt x="1743075" y="90487"/>
                </a:lnTo>
                <a:lnTo>
                  <a:pt x="1708099" y="59740"/>
                </a:lnTo>
                <a:lnTo>
                  <a:pt x="1668246" y="34632"/>
                </a:lnTo>
                <a:lnTo>
                  <a:pt x="1623974" y="15849"/>
                </a:lnTo>
                <a:lnTo>
                  <a:pt x="1575739" y="4076"/>
                </a:lnTo>
                <a:lnTo>
                  <a:pt x="1524000" y="0"/>
                </a:lnTo>
                <a:close/>
              </a:path>
            </a:pathLst>
          </a:custGeom>
          <a:solidFill>
            <a:srgbClr val="FFFF99">
              <a:alpha val="100000"/>
            </a:srgbClr>
          </a:solidFill>
          <a:ln w="9525">
            <a:noFill/>
          </a:ln>
        </p:spPr>
        <p:txBody>
          <a:bodyPr/>
          <a:p>
            <a:endParaRPr lang="en-US"/>
          </a:p>
        </p:txBody>
      </p:sp>
      <p:sp>
        <p:nvSpPr>
          <p:cNvPr id="78855" name="object 15"/>
          <p:cNvSpPr/>
          <p:nvPr/>
        </p:nvSpPr>
        <p:spPr>
          <a:xfrm>
            <a:off x="2424113" y="2532063"/>
            <a:ext cx="1674812" cy="2813050"/>
          </a:xfrm>
          <a:custGeom>
            <a:avLst/>
            <a:gdLst/>
            <a:ahLst/>
            <a:cxnLst>
              <a:cxn ang="0">
                <a:pos x="1367" y="415"/>
              </a:cxn>
              <a:cxn ang="0">
                <a:pos x="390" y="777"/>
              </a:cxn>
              <a:cxn ang="0">
                <a:pos x="0" y="12025"/>
              </a:cxn>
              <a:cxn ang="0">
                <a:pos x="1367" y="12648"/>
              </a:cxn>
              <a:cxn ang="0">
                <a:pos x="2929" y="12906"/>
              </a:cxn>
              <a:cxn ang="0">
                <a:pos x="24415" y="13010"/>
              </a:cxn>
              <a:cxn ang="0">
                <a:pos x="3906" y="12958"/>
              </a:cxn>
              <a:cxn ang="0">
                <a:pos x="2148" y="12751"/>
              </a:cxn>
              <a:cxn ang="0">
                <a:pos x="586" y="12232"/>
              </a:cxn>
              <a:cxn ang="0">
                <a:pos x="196" y="12025"/>
              </a:cxn>
              <a:cxn ang="0">
                <a:pos x="977" y="622"/>
              </a:cxn>
              <a:cxn ang="0">
                <a:pos x="2148" y="259"/>
              </a:cxn>
              <a:cxn ang="0">
                <a:pos x="27736" y="12232"/>
              </a:cxn>
              <a:cxn ang="0">
                <a:pos x="26173" y="12751"/>
              </a:cxn>
              <a:cxn ang="0">
                <a:pos x="24415" y="12958"/>
              </a:cxn>
              <a:cxn ang="0">
                <a:pos x="26173" y="12803"/>
              </a:cxn>
              <a:cxn ang="0">
                <a:pos x="27541" y="12440"/>
              </a:cxn>
              <a:cxn ang="0">
                <a:pos x="28127" y="12025"/>
              </a:cxn>
              <a:cxn ang="0">
                <a:pos x="27932" y="11973"/>
              </a:cxn>
              <a:cxn ang="0">
                <a:pos x="196" y="12025"/>
              </a:cxn>
              <a:cxn ang="0">
                <a:pos x="196" y="11973"/>
              </a:cxn>
              <a:cxn ang="0">
                <a:pos x="26760" y="415"/>
              </a:cxn>
              <a:cxn ang="0">
                <a:pos x="27736" y="830"/>
              </a:cxn>
              <a:cxn ang="0">
                <a:pos x="28127" y="1295"/>
              </a:cxn>
              <a:cxn ang="0">
                <a:pos x="27932" y="12025"/>
              </a:cxn>
              <a:cxn ang="0">
                <a:pos x="28322" y="11766"/>
              </a:cxn>
              <a:cxn ang="0">
                <a:pos x="27932" y="777"/>
              </a:cxn>
              <a:cxn ang="0">
                <a:pos x="26955" y="415"/>
              </a:cxn>
              <a:cxn ang="0">
                <a:pos x="23439" y="0"/>
              </a:cxn>
              <a:cxn ang="0">
                <a:pos x="3906" y="52"/>
              </a:cxn>
              <a:cxn ang="0">
                <a:pos x="2148" y="259"/>
              </a:cxn>
              <a:cxn ang="0">
                <a:pos x="2929" y="155"/>
              </a:cxn>
              <a:cxn ang="0">
                <a:pos x="24415" y="52"/>
              </a:cxn>
              <a:cxn ang="0">
                <a:pos x="24415" y="52"/>
              </a:cxn>
              <a:cxn ang="0">
                <a:pos x="25392" y="155"/>
              </a:cxn>
              <a:cxn ang="0">
                <a:pos x="26173" y="259"/>
              </a:cxn>
              <a:cxn ang="0">
                <a:pos x="24415" y="52"/>
              </a:cxn>
            </a:cxnLst>
            <a:pathLst>
              <a:path w="1841500" h="3187700">
                <a:moveTo>
                  <a:pt x="139700" y="63500"/>
                </a:moveTo>
                <a:lnTo>
                  <a:pt x="88900" y="101600"/>
                </a:lnTo>
                <a:lnTo>
                  <a:pt x="50800" y="139700"/>
                </a:lnTo>
                <a:lnTo>
                  <a:pt x="25400" y="190500"/>
                </a:lnTo>
                <a:lnTo>
                  <a:pt x="0" y="254000"/>
                </a:lnTo>
                <a:lnTo>
                  <a:pt x="0" y="2946400"/>
                </a:lnTo>
                <a:lnTo>
                  <a:pt x="50800" y="3048000"/>
                </a:lnTo>
                <a:lnTo>
                  <a:pt x="88900" y="3098800"/>
                </a:lnTo>
                <a:lnTo>
                  <a:pt x="139700" y="3136900"/>
                </a:lnTo>
                <a:lnTo>
                  <a:pt x="190500" y="3162300"/>
                </a:lnTo>
                <a:lnTo>
                  <a:pt x="254000" y="3187700"/>
                </a:lnTo>
                <a:lnTo>
                  <a:pt x="1587500" y="3187700"/>
                </a:lnTo>
                <a:lnTo>
                  <a:pt x="1619250" y="3175000"/>
                </a:lnTo>
                <a:lnTo>
                  <a:pt x="254000" y="3175000"/>
                </a:lnTo>
                <a:lnTo>
                  <a:pt x="190500" y="3149600"/>
                </a:lnTo>
                <a:lnTo>
                  <a:pt x="139700" y="3124200"/>
                </a:lnTo>
                <a:lnTo>
                  <a:pt x="63500" y="3048000"/>
                </a:lnTo>
                <a:lnTo>
                  <a:pt x="38100" y="2997200"/>
                </a:lnTo>
                <a:lnTo>
                  <a:pt x="17780" y="2946400"/>
                </a:lnTo>
                <a:lnTo>
                  <a:pt x="12700" y="2946400"/>
                </a:lnTo>
                <a:lnTo>
                  <a:pt x="12700" y="254000"/>
                </a:lnTo>
                <a:lnTo>
                  <a:pt x="63500" y="152400"/>
                </a:lnTo>
                <a:lnTo>
                  <a:pt x="101600" y="101600"/>
                </a:lnTo>
                <a:lnTo>
                  <a:pt x="139700" y="63500"/>
                </a:lnTo>
                <a:close/>
              </a:path>
              <a:path w="1841500" h="3187700">
                <a:moveTo>
                  <a:pt x="1816100" y="2933700"/>
                </a:moveTo>
                <a:lnTo>
                  <a:pt x="1803400" y="2997200"/>
                </a:lnTo>
                <a:lnTo>
                  <a:pt x="1778000" y="3048000"/>
                </a:lnTo>
                <a:lnTo>
                  <a:pt x="1701800" y="3124200"/>
                </a:lnTo>
                <a:lnTo>
                  <a:pt x="1651000" y="3149600"/>
                </a:lnTo>
                <a:lnTo>
                  <a:pt x="1587500" y="3175000"/>
                </a:lnTo>
                <a:lnTo>
                  <a:pt x="1619250" y="3175000"/>
                </a:lnTo>
                <a:lnTo>
                  <a:pt x="1701800" y="3136900"/>
                </a:lnTo>
                <a:lnTo>
                  <a:pt x="1752600" y="3098800"/>
                </a:lnTo>
                <a:lnTo>
                  <a:pt x="1790700" y="3048000"/>
                </a:lnTo>
                <a:lnTo>
                  <a:pt x="1816100" y="2997200"/>
                </a:lnTo>
                <a:lnTo>
                  <a:pt x="1828800" y="2946400"/>
                </a:lnTo>
                <a:lnTo>
                  <a:pt x="1816100" y="2946400"/>
                </a:lnTo>
                <a:lnTo>
                  <a:pt x="1816100" y="2933700"/>
                </a:lnTo>
                <a:close/>
              </a:path>
              <a:path w="1841500" h="3187700">
                <a:moveTo>
                  <a:pt x="12700" y="2933700"/>
                </a:moveTo>
                <a:lnTo>
                  <a:pt x="12700" y="2946400"/>
                </a:lnTo>
                <a:lnTo>
                  <a:pt x="17780" y="2946400"/>
                </a:lnTo>
                <a:lnTo>
                  <a:pt x="12700" y="2933700"/>
                </a:lnTo>
                <a:close/>
              </a:path>
              <a:path w="1841500" h="3187700">
                <a:moveTo>
                  <a:pt x="1701800" y="63500"/>
                </a:moveTo>
                <a:lnTo>
                  <a:pt x="1739900" y="101600"/>
                </a:lnTo>
                <a:lnTo>
                  <a:pt x="1778000" y="152400"/>
                </a:lnTo>
                <a:lnTo>
                  <a:pt x="1803400" y="203200"/>
                </a:lnTo>
                <a:lnTo>
                  <a:pt x="1816100" y="254000"/>
                </a:lnTo>
                <a:lnTo>
                  <a:pt x="1828800" y="317500"/>
                </a:lnTo>
                <a:lnTo>
                  <a:pt x="1828800" y="2882900"/>
                </a:lnTo>
                <a:lnTo>
                  <a:pt x="1816100" y="2946400"/>
                </a:lnTo>
                <a:lnTo>
                  <a:pt x="1828800" y="2946400"/>
                </a:lnTo>
                <a:lnTo>
                  <a:pt x="1841500" y="2882900"/>
                </a:lnTo>
                <a:lnTo>
                  <a:pt x="1841500" y="317500"/>
                </a:lnTo>
                <a:lnTo>
                  <a:pt x="1816100" y="190500"/>
                </a:lnTo>
                <a:lnTo>
                  <a:pt x="1790700" y="139700"/>
                </a:lnTo>
                <a:lnTo>
                  <a:pt x="1752600" y="101600"/>
                </a:lnTo>
                <a:lnTo>
                  <a:pt x="1701800" y="63500"/>
                </a:lnTo>
                <a:close/>
              </a:path>
              <a:path w="1841500" h="3187700">
                <a:moveTo>
                  <a:pt x="1524000" y="0"/>
                </a:moveTo>
                <a:lnTo>
                  <a:pt x="304800" y="0"/>
                </a:lnTo>
                <a:lnTo>
                  <a:pt x="254000" y="12700"/>
                </a:lnTo>
                <a:lnTo>
                  <a:pt x="190500" y="25400"/>
                </a:lnTo>
                <a:lnTo>
                  <a:pt x="139700" y="63500"/>
                </a:lnTo>
                <a:lnTo>
                  <a:pt x="139700" y="76200"/>
                </a:lnTo>
                <a:lnTo>
                  <a:pt x="190500" y="38100"/>
                </a:lnTo>
                <a:lnTo>
                  <a:pt x="317500" y="12700"/>
                </a:lnTo>
                <a:lnTo>
                  <a:pt x="1587500" y="12700"/>
                </a:lnTo>
                <a:lnTo>
                  <a:pt x="1524000" y="0"/>
                </a:lnTo>
                <a:close/>
              </a:path>
              <a:path w="1841500" h="3187700">
                <a:moveTo>
                  <a:pt x="1587500" y="12700"/>
                </a:moveTo>
                <a:lnTo>
                  <a:pt x="1524000" y="12700"/>
                </a:lnTo>
                <a:lnTo>
                  <a:pt x="1651000" y="38100"/>
                </a:lnTo>
                <a:lnTo>
                  <a:pt x="1701800" y="76200"/>
                </a:lnTo>
                <a:lnTo>
                  <a:pt x="1701800" y="63500"/>
                </a:lnTo>
                <a:lnTo>
                  <a:pt x="1651000" y="25400"/>
                </a:lnTo>
                <a:lnTo>
                  <a:pt x="1587500" y="12700"/>
                </a:lnTo>
                <a:close/>
              </a:path>
            </a:pathLst>
          </a:custGeom>
          <a:solidFill>
            <a:srgbClr val="FF0000">
              <a:alpha val="100000"/>
            </a:srgbClr>
          </a:solidFill>
          <a:ln w="9525">
            <a:noFill/>
          </a:ln>
        </p:spPr>
        <p:txBody>
          <a:bodyPr/>
          <a:p>
            <a:endParaRPr lang="en-US"/>
          </a:p>
        </p:txBody>
      </p:sp>
      <p:sp>
        <p:nvSpPr>
          <p:cNvPr id="78856" name="object 16"/>
          <p:cNvSpPr txBox="1"/>
          <p:nvPr/>
        </p:nvSpPr>
        <p:spPr>
          <a:xfrm>
            <a:off x="2436813" y="3271838"/>
            <a:ext cx="1665287" cy="1349375"/>
          </a:xfrm>
          <a:prstGeom prst="rect">
            <a:avLst/>
          </a:prstGeom>
          <a:noFill/>
          <a:ln w="9525">
            <a:noFill/>
          </a:ln>
        </p:spPr>
        <p:txBody>
          <a:bodyPr lIns="0" tIns="1025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38735" algn="ctr" eaLnBrk="1" hangingPunct="1">
              <a:spcBef>
                <a:spcPts val="75"/>
              </a:spcBef>
              <a:buFontTx/>
              <a:buNone/>
            </a:pPr>
            <a:r>
              <a:rPr lang="en-US" altLang="en-US" sz="2900" b="1" dirty="0">
                <a:solidFill>
                  <a:srgbClr val="002060"/>
                </a:solidFill>
                <a:latin typeface="Times New Roman" panose="02020603050405020304" pitchFamily="18" charset="0"/>
                <a:cs typeface="Times New Roman" panose="02020603050405020304" pitchFamily="18" charset="0"/>
              </a:rPr>
              <a:t>Tham ô,  lãng phí,  quan liêu</a:t>
            </a:r>
            <a:endParaRPr lang="en-US" altLang="en-US" sz="2900" dirty="0">
              <a:solidFill>
                <a:srgbClr val="002060"/>
              </a:solidFill>
              <a:latin typeface="Times New Roman" panose="02020603050405020304" pitchFamily="18" charset="0"/>
              <a:ea typeface="Times New Roman" panose="02020603050405020304" pitchFamily="18" charset="0"/>
            </a:endParaRPr>
          </a:p>
        </p:txBody>
      </p:sp>
      <p:sp>
        <p:nvSpPr>
          <p:cNvPr id="78857" name="object 17"/>
          <p:cNvSpPr/>
          <p:nvPr/>
        </p:nvSpPr>
        <p:spPr>
          <a:xfrm>
            <a:off x="4445000" y="2520950"/>
            <a:ext cx="1801813" cy="2790825"/>
          </a:xfrm>
          <a:custGeom>
            <a:avLst/>
            <a:gdLst/>
            <a:ahLst/>
            <a:cxnLst>
              <a:cxn ang="0">
                <a:pos x="25359" y="0"/>
              </a:cxn>
              <a:cxn ang="0">
                <a:pos x="5073" y="0"/>
              </a:cxn>
              <a:cxn ang="0">
                <a:pos x="4340" y="14"/>
              </a:cxn>
              <a:cxn ang="0">
                <a:pos x="3631" y="55"/>
              </a:cxn>
              <a:cxn ang="0">
                <a:pos x="2964" y="121"/>
              </a:cxn>
              <a:cxn ang="0">
                <a:pos x="2340" y="209"/>
              </a:cxn>
              <a:cxn ang="0">
                <a:pos x="1773" y="320"/>
              </a:cxn>
              <a:cxn ang="0">
                <a:pos x="1267" y="452"/>
              </a:cxn>
              <a:cxn ang="0">
                <a:pos x="835" y="601"/>
              </a:cxn>
              <a:cxn ang="0">
                <a:pos x="483" y="767"/>
              </a:cxn>
              <a:cxn ang="0">
                <a:pos x="220" y="950"/>
              </a:cxn>
              <a:cxn ang="0">
                <a:pos x="57" y="1144"/>
              </a:cxn>
              <a:cxn ang="0">
                <a:pos x="0" y="1351"/>
              </a:cxn>
              <a:cxn ang="0">
                <a:pos x="0" y="11593"/>
              </a:cxn>
              <a:cxn ang="0">
                <a:pos x="57" y="11800"/>
              </a:cxn>
              <a:cxn ang="0">
                <a:pos x="220" y="11996"/>
              </a:cxn>
              <a:cxn ang="0">
                <a:pos x="483" y="12177"/>
              </a:cxn>
              <a:cxn ang="0">
                <a:pos x="835" y="12343"/>
              </a:cxn>
              <a:cxn ang="0">
                <a:pos x="1267" y="12495"/>
              </a:cxn>
              <a:cxn ang="0">
                <a:pos x="1773" y="12625"/>
              </a:cxn>
              <a:cxn ang="0">
                <a:pos x="2340" y="12736"/>
              </a:cxn>
              <a:cxn ang="0">
                <a:pos x="2964" y="12825"/>
              </a:cxn>
              <a:cxn ang="0">
                <a:pos x="3631" y="12891"/>
              </a:cxn>
              <a:cxn ang="0">
                <a:pos x="4340" y="12933"/>
              </a:cxn>
              <a:cxn ang="0">
                <a:pos x="5073" y="12946"/>
              </a:cxn>
              <a:cxn ang="0">
                <a:pos x="25359" y="12946"/>
              </a:cxn>
              <a:cxn ang="0">
                <a:pos x="26136" y="12933"/>
              </a:cxn>
              <a:cxn ang="0">
                <a:pos x="26870" y="12891"/>
              </a:cxn>
              <a:cxn ang="0">
                <a:pos x="27551" y="12825"/>
              </a:cxn>
              <a:cxn ang="0">
                <a:pos x="28176" y="12736"/>
              </a:cxn>
              <a:cxn ang="0">
                <a:pos x="28737" y="12625"/>
              </a:cxn>
              <a:cxn ang="0">
                <a:pos x="29228" y="12495"/>
              </a:cxn>
              <a:cxn ang="0">
                <a:pos x="29646" y="12343"/>
              </a:cxn>
              <a:cxn ang="0">
                <a:pos x="29979" y="12177"/>
              </a:cxn>
              <a:cxn ang="0">
                <a:pos x="30226" y="11996"/>
              </a:cxn>
              <a:cxn ang="0">
                <a:pos x="30379" y="11800"/>
              </a:cxn>
              <a:cxn ang="0">
                <a:pos x="30430" y="11593"/>
              </a:cxn>
              <a:cxn ang="0">
                <a:pos x="30430" y="1351"/>
              </a:cxn>
              <a:cxn ang="0">
                <a:pos x="30379" y="1144"/>
              </a:cxn>
              <a:cxn ang="0">
                <a:pos x="30226" y="950"/>
              </a:cxn>
              <a:cxn ang="0">
                <a:pos x="29979" y="767"/>
              </a:cxn>
              <a:cxn ang="0">
                <a:pos x="29646" y="601"/>
              </a:cxn>
              <a:cxn ang="0">
                <a:pos x="29228" y="452"/>
              </a:cxn>
              <a:cxn ang="0">
                <a:pos x="28737" y="320"/>
              </a:cxn>
              <a:cxn ang="0">
                <a:pos x="28176" y="209"/>
              </a:cxn>
              <a:cxn ang="0">
                <a:pos x="27551" y="121"/>
              </a:cxn>
              <a:cxn ang="0">
                <a:pos x="26870" y="55"/>
              </a:cxn>
              <a:cxn ang="0">
                <a:pos x="26136" y="14"/>
              </a:cxn>
              <a:cxn ang="0">
                <a:pos x="25359" y="0"/>
              </a:cxn>
            </a:cxnLst>
            <a:pathLst>
              <a:path w="1981200" h="3162300">
                <a:moveTo>
                  <a:pt x="1651000" y="0"/>
                </a:moveTo>
                <a:lnTo>
                  <a:pt x="330200" y="0"/>
                </a:lnTo>
                <a:lnTo>
                  <a:pt x="282434" y="3396"/>
                </a:lnTo>
                <a:lnTo>
                  <a:pt x="236500" y="13320"/>
                </a:lnTo>
                <a:lnTo>
                  <a:pt x="192971" y="29369"/>
                </a:lnTo>
                <a:lnTo>
                  <a:pt x="152419" y="51143"/>
                </a:lnTo>
                <a:lnTo>
                  <a:pt x="115416" y="78241"/>
                </a:lnTo>
                <a:lnTo>
                  <a:pt x="82535" y="110263"/>
                </a:lnTo>
                <a:lnTo>
                  <a:pt x="54349" y="146808"/>
                </a:lnTo>
                <a:lnTo>
                  <a:pt x="31430" y="187475"/>
                </a:lnTo>
                <a:lnTo>
                  <a:pt x="14350" y="231863"/>
                </a:lnTo>
                <a:lnTo>
                  <a:pt x="3683" y="279571"/>
                </a:lnTo>
                <a:lnTo>
                  <a:pt x="0" y="330200"/>
                </a:lnTo>
                <a:lnTo>
                  <a:pt x="0" y="2832100"/>
                </a:lnTo>
                <a:lnTo>
                  <a:pt x="3683" y="2882728"/>
                </a:lnTo>
                <a:lnTo>
                  <a:pt x="14350" y="2930436"/>
                </a:lnTo>
                <a:lnTo>
                  <a:pt x="31430" y="2974824"/>
                </a:lnTo>
                <a:lnTo>
                  <a:pt x="54349" y="3015491"/>
                </a:lnTo>
                <a:lnTo>
                  <a:pt x="82535" y="3052036"/>
                </a:lnTo>
                <a:lnTo>
                  <a:pt x="115416" y="3084058"/>
                </a:lnTo>
                <a:lnTo>
                  <a:pt x="152419" y="3111156"/>
                </a:lnTo>
                <a:lnTo>
                  <a:pt x="192971" y="3132930"/>
                </a:lnTo>
                <a:lnTo>
                  <a:pt x="236500" y="3148979"/>
                </a:lnTo>
                <a:lnTo>
                  <a:pt x="282434" y="3158903"/>
                </a:lnTo>
                <a:lnTo>
                  <a:pt x="330200" y="3162300"/>
                </a:lnTo>
                <a:lnTo>
                  <a:pt x="1651000" y="3162300"/>
                </a:lnTo>
                <a:lnTo>
                  <a:pt x="1701628" y="3158903"/>
                </a:lnTo>
                <a:lnTo>
                  <a:pt x="1749336" y="3148979"/>
                </a:lnTo>
                <a:lnTo>
                  <a:pt x="1793724" y="3132930"/>
                </a:lnTo>
                <a:lnTo>
                  <a:pt x="1834391" y="3111156"/>
                </a:lnTo>
                <a:lnTo>
                  <a:pt x="1870936" y="3084058"/>
                </a:lnTo>
                <a:lnTo>
                  <a:pt x="1902958" y="3052036"/>
                </a:lnTo>
                <a:lnTo>
                  <a:pt x="1930056" y="3015491"/>
                </a:lnTo>
                <a:lnTo>
                  <a:pt x="1951830" y="2974824"/>
                </a:lnTo>
                <a:lnTo>
                  <a:pt x="1967879" y="2930436"/>
                </a:lnTo>
                <a:lnTo>
                  <a:pt x="1977803" y="2882728"/>
                </a:lnTo>
                <a:lnTo>
                  <a:pt x="1981200" y="2832100"/>
                </a:lnTo>
                <a:lnTo>
                  <a:pt x="1981200" y="330200"/>
                </a:lnTo>
                <a:lnTo>
                  <a:pt x="1977803" y="279571"/>
                </a:lnTo>
                <a:lnTo>
                  <a:pt x="1967879" y="231863"/>
                </a:lnTo>
                <a:lnTo>
                  <a:pt x="1951830" y="187475"/>
                </a:lnTo>
                <a:lnTo>
                  <a:pt x="1930056" y="146808"/>
                </a:lnTo>
                <a:lnTo>
                  <a:pt x="1902958" y="110263"/>
                </a:lnTo>
                <a:lnTo>
                  <a:pt x="1870936" y="78241"/>
                </a:lnTo>
                <a:lnTo>
                  <a:pt x="1834391" y="51143"/>
                </a:lnTo>
                <a:lnTo>
                  <a:pt x="1793724" y="29369"/>
                </a:lnTo>
                <a:lnTo>
                  <a:pt x="1749336" y="13320"/>
                </a:lnTo>
                <a:lnTo>
                  <a:pt x="1701628" y="3396"/>
                </a:lnTo>
                <a:lnTo>
                  <a:pt x="1651000" y="0"/>
                </a:lnTo>
                <a:close/>
              </a:path>
            </a:pathLst>
          </a:custGeom>
          <a:solidFill>
            <a:srgbClr val="FFFF00">
              <a:alpha val="100000"/>
            </a:srgbClr>
          </a:solidFill>
          <a:ln w="9525">
            <a:noFill/>
          </a:ln>
        </p:spPr>
        <p:txBody>
          <a:bodyPr/>
          <a:p>
            <a:endParaRPr lang="en-US"/>
          </a:p>
        </p:txBody>
      </p:sp>
      <p:sp>
        <p:nvSpPr>
          <p:cNvPr id="78858" name="object 18"/>
          <p:cNvSpPr/>
          <p:nvPr/>
        </p:nvSpPr>
        <p:spPr>
          <a:xfrm>
            <a:off x="4445000" y="2509838"/>
            <a:ext cx="1812925" cy="2813050"/>
          </a:xfrm>
          <a:custGeom>
            <a:avLst/>
            <a:gdLst/>
            <a:ahLst/>
            <a:cxnLst>
              <a:cxn ang="0">
                <a:pos x="5019" y="0"/>
              </a:cxn>
              <a:cxn ang="0">
                <a:pos x="2124" y="259"/>
              </a:cxn>
              <a:cxn ang="0">
                <a:pos x="772" y="622"/>
              </a:cxn>
              <a:cxn ang="0">
                <a:pos x="0" y="1088"/>
              </a:cxn>
              <a:cxn ang="0">
                <a:pos x="386" y="12182"/>
              </a:cxn>
              <a:cxn ang="0">
                <a:pos x="1352" y="12595"/>
              </a:cxn>
              <a:cxn ang="0">
                <a:pos x="3088" y="12906"/>
              </a:cxn>
              <a:cxn ang="0">
                <a:pos x="25089" y="13010"/>
              </a:cxn>
              <a:cxn ang="0">
                <a:pos x="5019" y="12958"/>
              </a:cxn>
              <a:cxn ang="0">
                <a:pos x="2317" y="12751"/>
              </a:cxn>
              <a:cxn ang="0">
                <a:pos x="1544" y="12595"/>
              </a:cxn>
              <a:cxn ang="0">
                <a:pos x="578" y="12129"/>
              </a:cxn>
              <a:cxn ang="0">
                <a:pos x="195" y="1140"/>
              </a:cxn>
              <a:cxn ang="0">
                <a:pos x="1110" y="622"/>
              </a:cxn>
              <a:cxn ang="0">
                <a:pos x="3088" y="155"/>
              </a:cxn>
              <a:cxn ang="0">
                <a:pos x="26248" y="52"/>
              </a:cxn>
              <a:cxn ang="0">
                <a:pos x="27985" y="12751"/>
              </a:cxn>
              <a:cxn ang="0">
                <a:pos x="25089" y="12958"/>
              </a:cxn>
              <a:cxn ang="0">
                <a:pos x="27213" y="12906"/>
              </a:cxn>
              <a:cxn ang="0">
                <a:pos x="28565" y="12543"/>
              </a:cxn>
              <a:cxn ang="0">
                <a:pos x="27985" y="12751"/>
              </a:cxn>
              <a:cxn ang="0">
                <a:pos x="28565" y="12595"/>
              </a:cxn>
              <a:cxn ang="0">
                <a:pos x="1544" y="12543"/>
              </a:cxn>
              <a:cxn ang="0">
                <a:pos x="1737" y="12595"/>
              </a:cxn>
              <a:cxn ang="0">
                <a:pos x="29336" y="622"/>
              </a:cxn>
              <a:cxn ang="0">
                <a:pos x="29723" y="881"/>
              </a:cxn>
              <a:cxn ang="0">
                <a:pos x="30108" y="11612"/>
              </a:cxn>
              <a:cxn ang="0">
                <a:pos x="29723" y="12129"/>
              </a:cxn>
              <a:cxn ang="0">
                <a:pos x="28565" y="12595"/>
              </a:cxn>
              <a:cxn ang="0">
                <a:pos x="29917" y="12182"/>
              </a:cxn>
              <a:cxn ang="0">
                <a:pos x="30302" y="11612"/>
              </a:cxn>
              <a:cxn ang="0">
                <a:pos x="30108" y="1088"/>
              </a:cxn>
              <a:cxn ang="0">
                <a:pos x="29336" y="622"/>
              </a:cxn>
              <a:cxn ang="0">
                <a:pos x="965" y="622"/>
              </a:cxn>
              <a:cxn ang="0">
                <a:pos x="1110" y="622"/>
              </a:cxn>
              <a:cxn ang="0">
                <a:pos x="25089" y="52"/>
              </a:cxn>
              <a:cxn ang="0">
                <a:pos x="27985" y="312"/>
              </a:cxn>
              <a:cxn ang="0">
                <a:pos x="28565" y="467"/>
              </a:cxn>
              <a:cxn ang="0">
                <a:pos x="29144" y="622"/>
              </a:cxn>
              <a:cxn ang="0">
                <a:pos x="28759" y="415"/>
              </a:cxn>
              <a:cxn ang="0">
                <a:pos x="26248" y="52"/>
              </a:cxn>
            </a:cxnLst>
            <a:pathLst>
              <a:path w="1993900" h="3187700">
                <a:moveTo>
                  <a:pt x="1651000" y="0"/>
                </a:moveTo>
                <a:lnTo>
                  <a:pt x="330200" y="0"/>
                </a:lnTo>
                <a:lnTo>
                  <a:pt x="203200" y="25400"/>
                </a:lnTo>
                <a:lnTo>
                  <a:pt x="139700" y="63500"/>
                </a:lnTo>
                <a:lnTo>
                  <a:pt x="88900" y="101600"/>
                </a:lnTo>
                <a:lnTo>
                  <a:pt x="50800" y="152400"/>
                </a:lnTo>
                <a:lnTo>
                  <a:pt x="25400" y="203200"/>
                </a:lnTo>
                <a:lnTo>
                  <a:pt x="0" y="266700"/>
                </a:lnTo>
                <a:lnTo>
                  <a:pt x="0" y="2921000"/>
                </a:lnTo>
                <a:lnTo>
                  <a:pt x="25400" y="2984500"/>
                </a:lnTo>
                <a:lnTo>
                  <a:pt x="50800" y="3035300"/>
                </a:lnTo>
                <a:lnTo>
                  <a:pt x="88900" y="3086100"/>
                </a:lnTo>
                <a:lnTo>
                  <a:pt x="139700" y="3124200"/>
                </a:lnTo>
                <a:lnTo>
                  <a:pt x="203200" y="3162300"/>
                </a:lnTo>
                <a:lnTo>
                  <a:pt x="330200" y="3187700"/>
                </a:lnTo>
                <a:lnTo>
                  <a:pt x="1651000" y="3187700"/>
                </a:lnTo>
                <a:lnTo>
                  <a:pt x="1727200" y="3175000"/>
                </a:lnTo>
                <a:lnTo>
                  <a:pt x="330200" y="3175000"/>
                </a:lnTo>
                <a:lnTo>
                  <a:pt x="203200" y="3149600"/>
                </a:lnTo>
                <a:lnTo>
                  <a:pt x="152400" y="3124200"/>
                </a:lnTo>
                <a:lnTo>
                  <a:pt x="114300" y="3086100"/>
                </a:lnTo>
                <a:lnTo>
                  <a:pt x="101600" y="3086100"/>
                </a:lnTo>
                <a:lnTo>
                  <a:pt x="63500" y="3035300"/>
                </a:lnTo>
                <a:lnTo>
                  <a:pt x="38100" y="2971800"/>
                </a:lnTo>
                <a:lnTo>
                  <a:pt x="12700" y="2921000"/>
                </a:lnTo>
                <a:lnTo>
                  <a:pt x="12700" y="279400"/>
                </a:lnTo>
                <a:lnTo>
                  <a:pt x="63500" y="152400"/>
                </a:lnTo>
                <a:lnTo>
                  <a:pt x="73025" y="152400"/>
                </a:lnTo>
                <a:lnTo>
                  <a:pt x="101600" y="114300"/>
                </a:lnTo>
                <a:lnTo>
                  <a:pt x="203200" y="38100"/>
                </a:lnTo>
                <a:lnTo>
                  <a:pt x="330200" y="12700"/>
                </a:lnTo>
                <a:lnTo>
                  <a:pt x="1727200" y="12700"/>
                </a:lnTo>
                <a:lnTo>
                  <a:pt x="1651000" y="0"/>
                </a:lnTo>
                <a:close/>
              </a:path>
              <a:path w="1993900" h="3187700">
                <a:moveTo>
                  <a:pt x="1841500" y="3124200"/>
                </a:moveTo>
                <a:lnTo>
                  <a:pt x="1778000" y="3149600"/>
                </a:lnTo>
                <a:lnTo>
                  <a:pt x="1651000" y="3175000"/>
                </a:lnTo>
                <a:lnTo>
                  <a:pt x="1727200" y="3175000"/>
                </a:lnTo>
                <a:lnTo>
                  <a:pt x="1790700" y="3162300"/>
                </a:lnTo>
                <a:lnTo>
                  <a:pt x="1841500" y="3124200"/>
                </a:lnTo>
                <a:close/>
              </a:path>
              <a:path w="1993900" h="3187700">
                <a:moveTo>
                  <a:pt x="1879600" y="3073400"/>
                </a:moveTo>
                <a:lnTo>
                  <a:pt x="1828800" y="3124200"/>
                </a:lnTo>
                <a:lnTo>
                  <a:pt x="1841500" y="3124200"/>
                </a:lnTo>
                <a:lnTo>
                  <a:pt x="1892300" y="3086100"/>
                </a:lnTo>
                <a:lnTo>
                  <a:pt x="1879600" y="3086100"/>
                </a:lnTo>
                <a:lnTo>
                  <a:pt x="1879600" y="3073400"/>
                </a:lnTo>
                <a:close/>
              </a:path>
              <a:path w="1993900" h="3187700">
                <a:moveTo>
                  <a:pt x="101600" y="3073400"/>
                </a:moveTo>
                <a:lnTo>
                  <a:pt x="101600" y="3086100"/>
                </a:lnTo>
                <a:lnTo>
                  <a:pt x="114300" y="3086100"/>
                </a:lnTo>
                <a:lnTo>
                  <a:pt x="101600" y="3073400"/>
                </a:lnTo>
                <a:close/>
              </a:path>
              <a:path w="1993900" h="3187700">
                <a:moveTo>
                  <a:pt x="1930400" y="152400"/>
                </a:moveTo>
                <a:lnTo>
                  <a:pt x="1917700" y="152400"/>
                </a:lnTo>
                <a:lnTo>
                  <a:pt x="1955800" y="215900"/>
                </a:lnTo>
                <a:lnTo>
                  <a:pt x="1981200" y="342900"/>
                </a:lnTo>
                <a:lnTo>
                  <a:pt x="1981200" y="2844800"/>
                </a:lnTo>
                <a:lnTo>
                  <a:pt x="1968500" y="2921000"/>
                </a:lnTo>
                <a:lnTo>
                  <a:pt x="1955800" y="2971800"/>
                </a:lnTo>
                <a:lnTo>
                  <a:pt x="1917700" y="3035300"/>
                </a:lnTo>
                <a:lnTo>
                  <a:pt x="1879600" y="3086100"/>
                </a:lnTo>
                <a:lnTo>
                  <a:pt x="1892300" y="3086100"/>
                </a:lnTo>
                <a:lnTo>
                  <a:pt x="1968500" y="2984500"/>
                </a:lnTo>
                <a:lnTo>
                  <a:pt x="1981200" y="2921000"/>
                </a:lnTo>
                <a:lnTo>
                  <a:pt x="1993900" y="2844800"/>
                </a:lnTo>
                <a:lnTo>
                  <a:pt x="1993900" y="342900"/>
                </a:lnTo>
                <a:lnTo>
                  <a:pt x="1981200" y="266700"/>
                </a:lnTo>
                <a:lnTo>
                  <a:pt x="1968500" y="203200"/>
                </a:lnTo>
                <a:lnTo>
                  <a:pt x="1930400" y="152400"/>
                </a:lnTo>
                <a:close/>
              </a:path>
              <a:path w="1993900" h="3187700">
                <a:moveTo>
                  <a:pt x="73025" y="152400"/>
                </a:moveTo>
                <a:lnTo>
                  <a:pt x="63500" y="152400"/>
                </a:lnTo>
                <a:lnTo>
                  <a:pt x="63500" y="165100"/>
                </a:lnTo>
                <a:lnTo>
                  <a:pt x="73025" y="152400"/>
                </a:lnTo>
                <a:close/>
              </a:path>
              <a:path w="1993900" h="3187700">
                <a:moveTo>
                  <a:pt x="1727200" y="12700"/>
                </a:moveTo>
                <a:lnTo>
                  <a:pt x="1651000" y="12700"/>
                </a:lnTo>
                <a:lnTo>
                  <a:pt x="1778000" y="38100"/>
                </a:lnTo>
                <a:lnTo>
                  <a:pt x="1841500" y="76200"/>
                </a:lnTo>
                <a:lnTo>
                  <a:pt x="1828800" y="76200"/>
                </a:lnTo>
                <a:lnTo>
                  <a:pt x="1879600" y="114300"/>
                </a:lnTo>
                <a:lnTo>
                  <a:pt x="1917700" y="165100"/>
                </a:lnTo>
                <a:lnTo>
                  <a:pt x="1917700" y="152400"/>
                </a:lnTo>
                <a:lnTo>
                  <a:pt x="1930400" y="152400"/>
                </a:lnTo>
                <a:lnTo>
                  <a:pt x="1892300" y="101600"/>
                </a:lnTo>
                <a:lnTo>
                  <a:pt x="1790700" y="25400"/>
                </a:lnTo>
                <a:lnTo>
                  <a:pt x="1727200" y="12700"/>
                </a:lnTo>
                <a:close/>
              </a:path>
            </a:pathLst>
          </a:custGeom>
          <a:solidFill>
            <a:srgbClr val="FF0000">
              <a:alpha val="100000"/>
            </a:srgbClr>
          </a:solidFill>
          <a:ln w="9525">
            <a:noFill/>
          </a:ln>
        </p:spPr>
        <p:txBody>
          <a:bodyPr/>
          <a:p>
            <a:endParaRPr lang="en-US"/>
          </a:p>
        </p:txBody>
      </p:sp>
      <p:sp>
        <p:nvSpPr>
          <p:cNvPr id="78859" name="object 19"/>
          <p:cNvSpPr txBox="1"/>
          <p:nvPr/>
        </p:nvSpPr>
        <p:spPr>
          <a:xfrm>
            <a:off x="4514850" y="2813050"/>
            <a:ext cx="1665288" cy="2241550"/>
          </a:xfrm>
          <a:prstGeom prst="rect">
            <a:avLst/>
          </a:prstGeom>
          <a:noFill/>
          <a:ln w="9525">
            <a:noFill/>
          </a:ln>
        </p:spPr>
        <p:txBody>
          <a:bodyPr lIns="0" tIns="1025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17780" algn="ctr" eaLnBrk="1" hangingPunct="1">
              <a:spcBef>
                <a:spcPts val="75"/>
              </a:spcBef>
              <a:buFontTx/>
              <a:buNone/>
            </a:pPr>
            <a:r>
              <a:rPr lang="en-US" altLang="en-US" sz="2900" b="1" dirty="0">
                <a:solidFill>
                  <a:srgbClr val="002060"/>
                </a:solidFill>
                <a:latin typeface="Times New Roman" panose="02020603050405020304" pitchFamily="18" charset="0"/>
                <a:cs typeface="Times New Roman" panose="02020603050405020304" pitchFamily="18" charset="0"/>
              </a:rPr>
              <a:t>Chia rẽ,  bè phái,  mất đo</a:t>
            </a:r>
            <a:r>
              <a:rPr lang="en-US" altLang="en-US" sz="2900" b="1" dirty="0">
                <a:solidFill>
                  <a:srgbClr val="002060"/>
                </a:solidFill>
                <a:latin typeface="Times New Roman" panose="02020603050405020304" pitchFamily="18" charset="0"/>
                <a:ea typeface="Times New Roman" panose="02020603050405020304" pitchFamily="18" charset="0"/>
              </a:rPr>
              <a:t>à</a:t>
            </a:r>
            <a:r>
              <a:rPr lang="en-US" altLang="en-US" sz="2900" b="1" dirty="0">
                <a:solidFill>
                  <a:srgbClr val="002060"/>
                </a:solidFill>
                <a:latin typeface="Times New Roman" panose="02020603050405020304" pitchFamily="18" charset="0"/>
                <a:cs typeface="Times New Roman" panose="02020603050405020304" pitchFamily="18" charset="0"/>
              </a:rPr>
              <a:t>n  kết, vô  kỷ luật</a:t>
            </a:r>
            <a:endParaRPr lang="en-US" altLang="en-US" sz="2900" dirty="0">
              <a:solidFill>
                <a:srgbClr val="002060"/>
              </a:solidFill>
              <a:latin typeface="Times New Roman" panose="02020603050405020304" pitchFamily="18" charset="0"/>
              <a:ea typeface="Times New Roman" panose="02020603050405020304" pitchFamily="18" charset="0"/>
            </a:endParaRPr>
          </a:p>
        </p:txBody>
      </p:sp>
      <p:sp>
        <p:nvSpPr>
          <p:cNvPr id="78860" name="object 20"/>
          <p:cNvSpPr/>
          <p:nvPr/>
        </p:nvSpPr>
        <p:spPr>
          <a:xfrm>
            <a:off x="6627813" y="2498725"/>
            <a:ext cx="1800225" cy="2801938"/>
          </a:xfrm>
          <a:custGeom>
            <a:avLst/>
            <a:gdLst/>
            <a:ahLst/>
            <a:cxnLst>
              <a:cxn ang="0">
                <a:pos x="24393" y="0"/>
              </a:cxn>
              <a:cxn ang="0">
                <a:pos x="4879" y="0"/>
              </a:cxn>
              <a:cxn ang="0">
                <a:pos x="4131" y="14"/>
              </a:cxn>
              <a:cxn ang="0">
                <a:pos x="3426" y="55"/>
              </a:cxn>
              <a:cxn ang="0">
                <a:pos x="2770" y="120"/>
              </a:cxn>
              <a:cxn ang="0">
                <a:pos x="2170" y="209"/>
              </a:cxn>
              <a:cxn ang="0">
                <a:pos x="1631" y="319"/>
              </a:cxn>
              <a:cxn ang="0">
                <a:pos x="1156" y="452"/>
              </a:cxn>
              <a:cxn ang="0">
                <a:pos x="755" y="600"/>
              </a:cxn>
              <a:cxn ang="0">
                <a:pos x="434" y="766"/>
              </a:cxn>
              <a:cxn ang="0">
                <a:pos x="196" y="947"/>
              </a:cxn>
              <a:cxn ang="0">
                <a:pos x="50" y="1144"/>
              </a:cxn>
              <a:cxn ang="0">
                <a:pos x="0" y="1349"/>
              </a:cxn>
              <a:cxn ang="0">
                <a:pos x="0" y="11628"/>
              </a:cxn>
              <a:cxn ang="0">
                <a:pos x="50" y="11824"/>
              </a:cxn>
              <a:cxn ang="0">
                <a:pos x="196" y="12011"/>
              </a:cxn>
              <a:cxn ang="0">
                <a:pos x="434" y="12189"/>
              </a:cxn>
              <a:cxn ang="0">
                <a:pos x="755" y="12355"/>
              </a:cxn>
              <a:cxn ang="0">
                <a:pos x="1156" y="12505"/>
              </a:cxn>
              <a:cxn ang="0">
                <a:pos x="1631" y="12640"/>
              </a:cxn>
              <a:cxn ang="0">
                <a:pos x="2170" y="12756"/>
              </a:cxn>
              <a:cxn ang="0">
                <a:pos x="2770" y="12848"/>
              </a:cxn>
              <a:cxn ang="0">
                <a:pos x="3426" y="12918"/>
              </a:cxn>
              <a:cxn ang="0">
                <a:pos x="4131" y="12962"/>
              </a:cxn>
              <a:cxn ang="0">
                <a:pos x="4879" y="12976"/>
              </a:cxn>
              <a:cxn ang="0">
                <a:pos x="24393" y="12976"/>
              </a:cxn>
              <a:cxn ang="0">
                <a:pos x="25101" y="12962"/>
              </a:cxn>
              <a:cxn ang="0">
                <a:pos x="25779" y="12918"/>
              </a:cxn>
              <a:cxn ang="0">
                <a:pos x="26423" y="12848"/>
              </a:cxn>
              <a:cxn ang="0">
                <a:pos x="27022" y="12756"/>
              </a:cxn>
              <a:cxn ang="0">
                <a:pos x="27567" y="12640"/>
              </a:cxn>
              <a:cxn ang="0">
                <a:pos x="28052" y="12505"/>
              </a:cxn>
              <a:cxn ang="0">
                <a:pos x="28471" y="12355"/>
              </a:cxn>
              <a:cxn ang="0">
                <a:pos x="28808" y="12189"/>
              </a:cxn>
              <a:cxn ang="0">
                <a:pos x="29061" y="12011"/>
              </a:cxn>
              <a:cxn ang="0">
                <a:pos x="29218" y="11824"/>
              </a:cxn>
              <a:cxn ang="0">
                <a:pos x="29272" y="11628"/>
              </a:cxn>
              <a:cxn ang="0">
                <a:pos x="29272" y="1349"/>
              </a:cxn>
              <a:cxn ang="0">
                <a:pos x="29218" y="1144"/>
              </a:cxn>
              <a:cxn ang="0">
                <a:pos x="29061" y="947"/>
              </a:cxn>
              <a:cxn ang="0">
                <a:pos x="28808" y="766"/>
              </a:cxn>
              <a:cxn ang="0">
                <a:pos x="28471" y="600"/>
              </a:cxn>
              <a:cxn ang="0">
                <a:pos x="28052" y="452"/>
              </a:cxn>
              <a:cxn ang="0">
                <a:pos x="27567" y="319"/>
              </a:cxn>
              <a:cxn ang="0">
                <a:pos x="27022" y="209"/>
              </a:cxn>
              <a:cxn ang="0">
                <a:pos x="26423" y="120"/>
              </a:cxn>
              <a:cxn ang="0">
                <a:pos x="25779" y="55"/>
              </a:cxn>
              <a:cxn ang="0">
                <a:pos x="25101" y="14"/>
              </a:cxn>
              <a:cxn ang="0">
                <a:pos x="24393" y="0"/>
              </a:cxn>
            </a:cxnLst>
            <a:pathLst>
              <a:path w="1981200" h="3175000">
                <a:moveTo>
                  <a:pt x="1651000" y="0"/>
                </a:moveTo>
                <a:lnTo>
                  <a:pt x="330200" y="0"/>
                </a:lnTo>
                <a:lnTo>
                  <a:pt x="279571" y="3396"/>
                </a:lnTo>
                <a:lnTo>
                  <a:pt x="231863" y="13320"/>
                </a:lnTo>
                <a:lnTo>
                  <a:pt x="187475" y="29369"/>
                </a:lnTo>
                <a:lnTo>
                  <a:pt x="146808" y="51143"/>
                </a:lnTo>
                <a:lnTo>
                  <a:pt x="110263" y="78241"/>
                </a:lnTo>
                <a:lnTo>
                  <a:pt x="78241" y="110263"/>
                </a:lnTo>
                <a:lnTo>
                  <a:pt x="51143" y="146808"/>
                </a:lnTo>
                <a:lnTo>
                  <a:pt x="29369" y="187475"/>
                </a:lnTo>
                <a:lnTo>
                  <a:pt x="13320" y="231863"/>
                </a:lnTo>
                <a:lnTo>
                  <a:pt x="3396" y="279571"/>
                </a:lnTo>
                <a:lnTo>
                  <a:pt x="0" y="330200"/>
                </a:lnTo>
                <a:lnTo>
                  <a:pt x="0" y="2844800"/>
                </a:lnTo>
                <a:lnTo>
                  <a:pt x="3396" y="2892565"/>
                </a:lnTo>
                <a:lnTo>
                  <a:pt x="13320" y="2938499"/>
                </a:lnTo>
                <a:lnTo>
                  <a:pt x="29369" y="2982028"/>
                </a:lnTo>
                <a:lnTo>
                  <a:pt x="51143" y="3022580"/>
                </a:lnTo>
                <a:lnTo>
                  <a:pt x="78241" y="3059583"/>
                </a:lnTo>
                <a:lnTo>
                  <a:pt x="110263" y="3092464"/>
                </a:lnTo>
                <a:lnTo>
                  <a:pt x="146808" y="3120650"/>
                </a:lnTo>
                <a:lnTo>
                  <a:pt x="187475" y="3143569"/>
                </a:lnTo>
                <a:lnTo>
                  <a:pt x="231863" y="3160649"/>
                </a:lnTo>
                <a:lnTo>
                  <a:pt x="279571" y="3171316"/>
                </a:lnTo>
                <a:lnTo>
                  <a:pt x="330200" y="3175000"/>
                </a:lnTo>
                <a:lnTo>
                  <a:pt x="1651000" y="3175000"/>
                </a:lnTo>
                <a:lnTo>
                  <a:pt x="1698765" y="3171316"/>
                </a:lnTo>
                <a:lnTo>
                  <a:pt x="1744699" y="3160649"/>
                </a:lnTo>
                <a:lnTo>
                  <a:pt x="1788228" y="3143569"/>
                </a:lnTo>
                <a:lnTo>
                  <a:pt x="1828780" y="3120650"/>
                </a:lnTo>
                <a:lnTo>
                  <a:pt x="1865783" y="3092464"/>
                </a:lnTo>
                <a:lnTo>
                  <a:pt x="1898664" y="3059583"/>
                </a:lnTo>
                <a:lnTo>
                  <a:pt x="1926850" y="3022580"/>
                </a:lnTo>
                <a:lnTo>
                  <a:pt x="1949769" y="2982028"/>
                </a:lnTo>
                <a:lnTo>
                  <a:pt x="1966849" y="2938499"/>
                </a:lnTo>
                <a:lnTo>
                  <a:pt x="1977516" y="2892565"/>
                </a:lnTo>
                <a:lnTo>
                  <a:pt x="1981200" y="2844800"/>
                </a:lnTo>
                <a:lnTo>
                  <a:pt x="1981200" y="330200"/>
                </a:lnTo>
                <a:lnTo>
                  <a:pt x="1977516" y="279571"/>
                </a:lnTo>
                <a:lnTo>
                  <a:pt x="1966849" y="231863"/>
                </a:lnTo>
                <a:lnTo>
                  <a:pt x="1949769" y="187475"/>
                </a:lnTo>
                <a:lnTo>
                  <a:pt x="1926850" y="146808"/>
                </a:lnTo>
                <a:lnTo>
                  <a:pt x="1898664" y="110263"/>
                </a:lnTo>
                <a:lnTo>
                  <a:pt x="1865783" y="78241"/>
                </a:lnTo>
                <a:lnTo>
                  <a:pt x="1828780" y="51143"/>
                </a:lnTo>
                <a:lnTo>
                  <a:pt x="1788228" y="29369"/>
                </a:lnTo>
                <a:lnTo>
                  <a:pt x="1744699" y="13320"/>
                </a:lnTo>
                <a:lnTo>
                  <a:pt x="1698765" y="3396"/>
                </a:lnTo>
                <a:lnTo>
                  <a:pt x="1651000" y="0"/>
                </a:lnTo>
                <a:close/>
              </a:path>
            </a:pathLst>
          </a:custGeom>
          <a:solidFill>
            <a:srgbClr val="FFFF99">
              <a:alpha val="100000"/>
            </a:srgbClr>
          </a:solidFill>
          <a:ln w="9525">
            <a:noFill/>
          </a:ln>
        </p:spPr>
        <p:txBody>
          <a:bodyPr/>
          <a:p>
            <a:endParaRPr lang="en-US"/>
          </a:p>
        </p:txBody>
      </p:sp>
      <p:sp>
        <p:nvSpPr>
          <p:cNvPr id="78861" name="object 21"/>
          <p:cNvSpPr/>
          <p:nvPr/>
        </p:nvSpPr>
        <p:spPr>
          <a:xfrm>
            <a:off x="6615113" y="2487613"/>
            <a:ext cx="1812925" cy="2813050"/>
          </a:xfrm>
          <a:custGeom>
            <a:avLst/>
            <a:gdLst/>
            <a:ahLst/>
            <a:cxnLst>
              <a:cxn ang="0">
                <a:pos x="5211" y="0"/>
              </a:cxn>
              <a:cxn ang="0">
                <a:pos x="3281" y="103"/>
              </a:cxn>
              <a:cxn ang="0">
                <a:pos x="1544" y="415"/>
              </a:cxn>
              <a:cxn ang="0">
                <a:pos x="386" y="881"/>
              </a:cxn>
              <a:cxn ang="0">
                <a:pos x="0" y="1400"/>
              </a:cxn>
              <a:cxn ang="0">
                <a:pos x="386" y="12182"/>
              </a:cxn>
              <a:cxn ang="0">
                <a:pos x="2317" y="12803"/>
              </a:cxn>
              <a:cxn ang="0">
                <a:pos x="4054" y="13010"/>
              </a:cxn>
              <a:cxn ang="0">
                <a:pos x="26731" y="12958"/>
              </a:cxn>
              <a:cxn ang="0">
                <a:pos x="3281" y="12855"/>
              </a:cxn>
              <a:cxn ang="0">
                <a:pos x="1737" y="12595"/>
              </a:cxn>
              <a:cxn ang="0">
                <a:pos x="695" y="12182"/>
              </a:cxn>
              <a:cxn ang="0">
                <a:pos x="195" y="11663"/>
              </a:cxn>
              <a:cxn ang="0">
                <a:pos x="578" y="881"/>
              </a:cxn>
              <a:cxn ang="0">
                <a:pos x="3281" y="155"/>
              </a:cxn>
              <a:cxn ang="0">
                <a:pos x="26248" y="52"/>
              </a:cxn>
              <a:cxn ang="0">
                <a:pos x="29723" y="12129"/>
              </a:cxn>
              <a:cxn ang="0">
                <a:pos x="28759" y="12595"/>
              </a:cxn>
              <a:cxn ang="0">
                <a:pos x="27213" y="12855"/>
              </a:cxn>
              <a:cxn ang="0">
                <a:pos x="26731" y="12958"/>
              </a:cxn>
              <a:cxn ang="0">
                <a:pos x="28950" y="12595"/>
              </a:cxn>
              <a:cxn ang="0">
                <a:pos x="29917" y="12182"/>
              </a:cxn>
              <a:cxn ang="0">
                <a:pos x="29723" y="12129"/>
              </a:cxn>
              <a:cxn ang="0">
                <a:pos x="578" y="12182"/>
              </a:cxn>
              <a:cxn ang="0">
                <a:pos x="578" y="12129"/>
              </a:cxn>
              <a:cxn ang="0">
                <a:pos x="25283" y="52"/>
              </a:cxn>
              <a:cxn ang="0">
                <a:pos x="28759" y="467"/>
              </a:cxn>
              <a:cxn ang="0">
                <a:pos x="29723" y="881"/>
              </a:cxn>
              <a:cxn ang="0">
                <a:pos x="30108" y="11921"/>
              </a:cxn>
              <a:cxn ang="0">
                <a:pos x="29917" y="12182"/>
              </a:cxn>
              <a:cxn ang="0">
                <a:pos x="30302" y="1088"/>
              </a:cxn>
              <a:cxn ang="0">
                <a:pos x="29528" y="622"/>
              </a:cxn>
              <a:cxn ang="0">
                <a:pos x="28178" y="259"/>
              </a:cxn>
              <a:cxn ang="0">
                <a:pos x="26248" y="52"/>
              </a:cxn>
            </a:cxnLst>
            <a:pathLst>
              <a:path w="1993900" h="3187700">
                <a:moveTo>
                  <a:pt x="1663700" y="0"/>
                </a:moveTo>
                <a:lnTo>
                  <a:pt x="342900" y="0"/>
                </a:lnTo>
                <a:lnTo>
                  <a:pt x="266700" y="12700"/>
                </a:lnTo>
                <a:lnTo>
                  <a:pt x="215900" y="25400"/>
                </a:lnTo>
                <a:lnTo>
                  <a:pt x="152400" y="63500"/>
                </a:lnTo>
                <a:lnTo>
                  <a:pt x="101600" y="101600"/>
                </a:lnTo>
                <a:lnTo>
                  <a:pt x="63500" y="152400"/>
                </a:lnTo>
                <a:lnTo>
                  <a:pt x="25400" y="215900"/>
                </a:lnTo>
                <a:lnTo>
                  <a:pt x="12700" y="266700"/>
                </a:lnTo>
                <a:lnTo>
                  <a:pt x="0" y="342900"/>
                </a:lnTo>
                <a:lnTo>
                  <a:pt x="0" y="2857500"/>
                </a:lnTo>
                <a:lnTo>
                  <a:pt x="25400" y="2984500"/>
                </a:lnTo>
                <a:lnTo>
                  <a:pt x="101600" y="3086100"/>
                </a:lnTo>
                <a:lnTo>
                  <a:pt x="152400" y="3136900"/>
                </a:lnTo>
                <a:lnTo>
                  <a:pt x="215900" y="3162300"/>
                </a:lnTo>
                <a:lnTo>
                  <a:pt x="266700" y="3187700"/>
                </a:lnTo>
                <a:lnTo>
                  <a:pt x="1727200" y="3187700"/>
                </a:lnTo>
                <a:lnTo>
                  <a:pt x="1758950" y="3175000"/>
                </a:lnTo>
                <a:lnTo>
                  <a:pt x="279400" y="3175000"/>
                </a:lnTo>
                <a:lnTo>
                  <a:pt x="215900" y="3149600"/>
                </a:lnTo>
                <a:lnTo>
                  <a:pt x="165100" y="3124200"/>
                </a:lnTo>
                <a:lnTo>
                  <a:pt x="114300" y="3086100"/>
                </a:lnTo>
                <a:lnTo>
                  <a:pt x="76200" y="3035300"/>
                </a:lnTo>
                <a:lnTo>
                  <a:pt x="45720" y="2984500"/>
                </a:lnTo>
                <a:lnTo>
                  <a:pt x="38100" y="2984500"/>
                </a:lnTo>
                <a:lnTo>
                  <a:pt x="12700" y="2857500"/>
                </a:lnTo>
                <a:lnTo>
                  <a:pt x="12700" y="342900"/>
                </a:lnTo>
                <a:lnTo>
                  <a:pt x="38100" y="215900"/>
                </a:lnTo>
                <a:lnTo>
                  <a:pt x="114300" y="114300"/>
                </a:lnTo>
                <a:lnTo>
                  <a:pt x="215900" y="38100"/>
                </a:lnTo>
                <a:lnTo>
                  <a:pt x="342900" y="12700"/>
                </a:lnTo>
                <a:lnTo>
                  <a:pt x="1727200" y="12700"/>
                </a:lnTo>
                <a:lnTo>
                  <a:pt x="1663700" y="0"/>
                </a:lnTo>
                <a:close/>
              </a:path>
              <a:path w="1993900" h="3187700">
                <a:moveTo>
                  <a:pt x="1955800" y="2971800"/>
                </a:moveTo>
                <a:lnTo>
                  <a:pt x="1930400" y="3035300"/>
                </a:lnTo>
                <a:lnTo>
                  <a:pt x="1892300" y="3086100"/>
                </a:lnTo>
                <a:lnTo>
                  <a:pt x="1841500" y="3124200"/>
                </a:lnTo>
                <a:lnTo>
                  <a:pt x="1790700" y="3149600"/>
                </a:lnTo>
                <a:lnTo>
                  <a:pt x="1727200" y="3175000"/>
                </a:lnTo>
                <a:lnTo>
                  <a:pt x="1758950" y="3175000"/>
                </a:lnTo>
                <a:lnTo>
                  <a:pt x="1854200" y="3136900"/>
                </a:lnTo>
                <a:lnTo>
                  <a:pt x="1905000" y="3086100"/>
                </a:lnTo>
                <a:lnTo>
                  <a:pt x="1943100" y="3035300"/>
                </a:lnTo>
                <a:lnTo>
                  <a:pt x="1968500" y="2984500"/>
                </a:lnTo>
                <a:lnTo>
                  <a:pt x="1955800" y="2984500"/>
                </a:lnTo>
                <a:lnTo>
                  <a:pt x="1955800" y="2971800"/>
                </a:lnTo>
                <a:close/>
              </a:path>
              <a:path w="1993900" h="3187700">
                <a:moveTo>
                  <a:pt x="38100" y="2971800"/>
                </a:moveTo>
                <a:lnTo>
                  <a:pt x="38100" y="2984500"/>
                </a:lnTo>
                <a:lnTo>
                  <a:pt x="45720" y="2984500"/>
                </a:lnTo>
                <a:lnTo>
                  <a:pt x="38100" y="2971800"/>
                </a:lnTo>
                <a:close/>
              </a:path>
              <a:path w="1993900" h="3187700">
                <a:moveTo>
                  <a:pt x="1727200" y="12700"/>
                </a:moveTo>
                <a:lnTo>
                  <a:pt x="1663700" y="12700"/>
                </a:lnTo>
                <a:lnTo>
                  <a:pt x="1790700" y="38100"/>
                </a:lnTo>
                <a:lnTo>
                  <a:pt x="1892300" y="114300"/>
                </a:lnTo>
                <a:lnTo>
                  <a:pt x="1930400" y="165100"/>
                </a:lnTo>
                <a:lnTo>
                  <a:pt x="1955800" y="215900"/>
                </a:lnTo>
                <a:lnTo>
                  <a:pt x="1981200" y="279400"/>
                </a:lnTo>
                <a:lnTo>
                  <a:pt x="1981200" y="2921000"/>
                </a:lnTo>
                <a:lnTo>
                  <a:pt x="1955800" y="2984500"/>
                </a:lnTo>
                <a:lnTo>
                  <a:pt x="1968500" y="2984500"/>
                </a:lnTo>
                <a:lnTo>
                  <a:pt x="1993900" y="2921000"/>
                </a:lnTo>
                <a:lnTo>
                  <a:pt x="1993900" y="266700"/>
                </a:lnTo>
                <a:lnTo>
                  <a:pt x="1968500" y="215900"/>
                </a:lnTo>
                <a:lnTo>
                  <a:pt x="1943100" y="152400"/>
                </a:lnTo>
                <a:lnTo>
                  <a:pt x="1905000" y="101600"/>
                </a:lnTo>
                <a:lnTo>
                  <a:pt x="1854200" y="63500"/>
                </a:lnTo>
                <a:lnTo>
                  <a:pt x="1790700" y="25400"/>
                </a:lnTo>
                <a:lnTo>
                  <a:pt x="1727200" y="12700"/>
                </a:lnTo>
                <a:close/>
              </a:path>
            </a:pathLst>
          </a:custGeom>
          <a:solidFill>
            <a:srgbClr val="FF0000">
              <a:alpha val="100000"/>
            </a:srgbClr>
          </a:solidFill>
          <a:ln w="9525">
            <a:noFill/>
          </a:ln>
        </p:spPr>
        <p:txBody>
          <a:bodyPr/>
          <a:p>
            <a:endParaRPr lang="en-US"/>
          </a:p>
        </p:txBody>
      </p:sp>
      <p:sp>
        <p:nvSpPr>
          <p:cNvPr id="78862" name="object 22"/>
          <p:cNvSpPr txBox="1"/>
          <p:nvPr/>
        </p:nvSpPr>
        <p:spPr>
          <a:xfrm>
            <a:off x="6638925" y="3003550"/>
            <a:ext cx="1857375" cy="1797050"/>
          </a:xfrm>
          <a:prstGeom prst="rect">
            <a:avLst/>
          </a:prstGeom>
          <a:noFill/>
          <a:ln w="9525">
            <a:noFill/>
          </a:ln>
        </p:spPr>
        <p:txBody>
          <a:bodyPr lIns="0" tIns="1196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9525" lvl="0" indent="-101600" algn="ctr" eaLnBrk="1" hangingPunct="1">
              <a:spcBef>
                <a:spcPts val="100"/>
              </a:spcBef>
              <a:buFontTx/>
              <a:buNone/>
            </a:pPr>
            <a:r>
              <a:rPr lang="en-US" altLang="en-US" sz="2900" b="1" dirty="0">
                <a:solidFill>
                  <a:srgbClr val="002060"/>
                </a:solidFill>
                <a:latin typeface="Times New Roman" panose="02020603050405020304" pitchFamily="18" charset="0"/>
                <a:cs typeface="Times New Roman" panose="02020603050405020304" pitchFamily="18" charset="0"/>
              </a:rPr>
              <a:t>Chủ quan,  bảo thủ,  giáo điều,  lười biếng</a:t>
            </a:r>
            <a:endParaRPr lang="en-US" altLang="en-US" sz="2900" dirty="0">
              <a:solidFill>
                <a:srgbClr val="002060"/>
              </a:solidFill>
              <a:latin typeface="Times New Roman" panose="02020603050405020304" pitchFamily="18" charset="0"/>
              <a:ea typeface="Times New Roman" panose="02020603050405020304" pitchFamily="18" charset="0"/>
            </a:endParaRPr>
          </a:p>
        </p:txBody>
      </p:sp>
      <p:sp>
        <p:nvSpPr>
          <p:cNvPr id="78863" name="object 23"/>
          <p:cNvSpPr/>
          <p:nvPr/>
        </p:nvSpPr>
        <p:spPr>
          <a:xfrm>
            <a:off x="1246188" y="1636713"/>
            <a:ext cx="3336925" cy="952500"/>
          </a:xfrm>
          <a:custGeom>
            <a:avLst/>
            <a:gdLst/>
            <a:ahLst/>
            <a:cxnLst>
              <a:cxn ang="0">
                <a:pos x="2886" y="3504"/>
              </a:cxn>
              <a:cxn ang="0">
                <a:pos x="0" y="4174"/>
              </a:cxn>
              <a:cxn ang="0">
                <a:pos x="3847" y="4380"/>
              </a:cxn>
              <a:cxn ang="0">
                <a:pos x="3564" y="4122"/>
              </a:cxn>
              <a:cxn ang="0">
                <a:pos x="3078" y="4122"/>
              </a:cxn>
              <a:cxn ang="0">
                <a:pos x="2693" y="3865"/>
              </a:cxn>
              <a:cxn ang="0">
                <a:pos x="3238" y="3825"/>
              </a:cxn>
              <a:cxn ang="0">
                <a:pos x="2886" y="3504"/>
              </a:cxn>
              <a:cxn ang="0">
                <a:pos x="3238" y="3825"/>
              </a:cxn>
              <a:cxn ang="0">
                <a:pos x="2693" y="3865"/>
              </a:cxn>
              <a:cxn ang="0">
                <a:pos x="3078" y="4122"/>
              </a:cxn>
              <a:cxn ang="0">
                <a:pos x="3528" y="4089"/>
              </a:cxn>
              <a:cxn ang="0">
                <a:pos x="3238" y="3825"/>
              </a:cxn>
              <a:cxn ang="0">
                <a:pos x="3528" y="4089"/>
              </a:cxn>
              <a:cxn ang="0">
                <a:pos x="3078" y="4122"/>
              </a:cxn>
              <a:cxn ang="0">
                <a:pos x="3564" y="4122"/>
              </a:cxn>
              <a:cxn ang="0">
                <a:pos x="3528" y="4089"/>
              </a:cxn>
              <a:cxn ang="0">
                <a:pos x="55408" y="0"/>
              </a:cxn>
              <a:cxn ang="0">
                <a:pos x="3238" y="3825"/>
              </a:cxn>
              <a:cxn ang="0">
                <a:pos x="3528" y="4089"/>
              </a:cxn>
              <a:cxn ang="0">
                <a:pos x="55600" y="310"/>
              </a:cxn>
              <a:cxn ang="0">
                <a:pos x="55408" y="0"/>
              </a:cxn>
            </a:cxnLst>
            <a:pathLst>
              <a:path w="3670300" h="1079500">
                <a:moveTo>
                  <a:pt x="190500" y="863600"/>
                </a:moveTo>
                <a:lnTo>
                  <a:pt x="0" y="1028700"/>
                </a:lnTo>
                <a:lnTo>
                  <a:pt x="254000" y="1079500"/>
                </a:lnTo>
                <a:lnTo>
                  <a:pt x="235323" y="1016000"/>
                </a:lnTo>
                <a:lnTo>
                  <a:pt x="203200" y="1016000"/>
                </a:lnTo>
                <a:lnTo>
                  <a:pt x="177800" y="952500"/>
                </a:lnTo>
                <a:lnTo>
                  <a:pt x="213752" y="942658"/>
                </a:lnTo>
                <a:lnTo>
                  <a:pt x="190500" y="863600"/>
                </a:lnTo>
                <a:close/>
              </a:path>
              <a:path w="3670300" h="1079500">
                <a:moveTo>
                  <a:pt x="213752" y="942658"/>
                </a:moveTo>
                <a:lnTo>
                  <a:pt x="177800" y="952500"/>
                </a:lnTo>
                <a:lnTo>
                  <a:pt x="203200" y="1016000"/>
                </a:lnTo>
                <a:lnTo>
                  <a:pt x="232951" y="1007935"/>
                </a:lnTo>
                <a:lnTo>
                  <a:pt x="213752" y="942658"/>
                </a:lnTo>
                <a:close/>
              </a:path>
              <a:path w="3670300" h="1079500">
                <a:moveTo>
                  <a:pt x="232951" y="1007935"/>
                </a:moveTo>
                <a:lnTo>
                  <a:pt x="203200" y="1016000"/>
                </a:lnTo>
                <a:lnTo>
                  <a:pt x="235323" y="1016000"/>
                </a:lnTo>
                <a:lnTo>
                  <a:pt x="232951" y="1007935"/>
                </a:lnTo>
                <a:close/>
              </a:path>
              <a:path w="3670300" h="1079500">
                <a:moveTo>
                  <a:pt x="3657600" y="0"/>
                </a:moveTo>
                <a:lnTo>
                  <a:pt x="213752" y="942658"/>
                </a:lnTo>
                <a:lnTo>
                  <a:pt x="232951" y="1007935"/>
                </a:lnTo>
                <a:lnTo>
                  <a:pt x="3670300" y="76200"/>
                </a:lnTo>
                <a:lnTo>
                  <a:pt x="3657600" y="0"/>
                </a:lnTo>
                <a:close/>
              </a:path>
            </a:pathLst>
          </a:custGeom>
          <a:solidFill>
            <a:srgbClr val="3333CC">
              <a:alpha val="100000"/>
            </a:srgbClr>
          </a:solidFill>
          <a:ln w="9525">
            <a:noFill/>
          </a:ln>
        </p:spPr>
        <p:txBody>
          <a:bodyPr/>
          <a:p>
            <a:endParaRPr lang="en-US"/>
          </a:p>
        </p:txBody>
      </p:sp>
      <p:sp>
        <p:nvSpPr>
          <p:cNvPr id="78864" name="object 24"/>
          <p:cNvSpPr/>
          <p:nvPr/>
        </p:nvSpPr>
        <p:spPr>
          <a:xfrm>
            <a:off x="3255963" y="1647825"/>
            <a:ext cx="1339850" cy="895350"/>
          </a:xfrm>
          <a:custGeom>
            <a:avLst/>
            <a:gdLst/>
            <a:ahLst/>
            <a:cxnLst>
              <a:cxn ang="0">
                <a:pos x="1954" y="3073"/>
              </a:cxn>
              <a:cxn ang="0">
                <a:pos x="0" y="3901"/>
              </a:cxn>
              <a:cxn ang="0">
                <a:pos x="3906" y="3804"/>
              </a:cxn>
              <a:cxn ang="0">
                <a:pos x="3386" y="3609"/>
              </a:cxn>
              <a:cxn ang="0">
                <a:pos x="2929" y="3609"/>
              </a:cxn>
              <a:cxn ang="0">
                <a:pos x="2148" y="3365"/>
              </a:cxn>
              <a:cxn ang="0">
                <a:pos x="2553" y="3297"/>
              </a:cxn>
              <a:cxn ang="0">
                <a:pos x="1954" y="3073"/>
              </a:cxn>
              <a:cxn ang="0">
                <a:pos x="2553" y="3297"/>
              </a:cxn>
              <a:cxn ang="0">
                <a:pos x="2148" y="3365"/>
              </a:cxn>
              <a:cxn ang="0">
                <a:pos x="2929" y="3609"/>
              </a:cxn>
              <a:cxn ang="0">
                <a:pos x="3243" y="3556"/>
              </a:cxn>
              <a:cxn ang="0">
                <a:pos x="2553" y="3297"/>
              </a:cxn>
              <a:cxn ang="0">
                <a:pos x="3243" y="3556"/>
              </a:cxn>
              <a:cxn ang="0">
                <a:pos x="2929" y="3609"/>
              </a:cxn>
              <a:cxn ang="0">
                <a:pos x="3386" y="3609"/>
              </a:cxn>
              <a:cxn ang="0">
                <a:pos x="3243" y="3556"/>
              </a:cxn>
              <a:cxn ang="0">
                <a:pos x="22071" y="0"/>
              </a:cxn>
              <a:cxn ang="0">
                <a:pos x="2553" y="3297"/>
              </a:cxn>
              <a:cxn ang="0">
                <a:pos x="3243" y="3556"/>
              </a:cxn>
              <a:cxn ang="0">
                <a:pos x="22658" y="244"/>
              </a:cxn>
              <a:cxn ang="0">
                <a:pos x="22071" y="0"/>
              </a:cxn>
            </a:cxnLst>
            <a:pathLst>
              <a:path w="1473200" h="1016000">
                <a:moveTo>
                  <a:pt x="127000" y="800100"/>
                </a:moveTo>
                <a:lnTo>
                  <a:pt x="0" y="1016000"/>
                </a:lnTo>
                <a:lnTo>
                  <a:pt x="254000" y="990600"/>
                </a:lnTo>
                <a:lnTo>
                  <a:pt x="220133" y="939800"/>
                </a:lnTo>
                <a:lnTo>
                  <a:pt x="190500" y="939800"/>
                </a:lnTo>
                <a:lnTo>
                  <a:pt x="139700" y="876300"/>
                </a:lnTo>
                <a:lnTo>
                  <a:pt x="165958" y="858537"/>
                </a:lnTo>
                <a:lnTo>
                  <a:pt x="127000" y="800100"/>
                </a:lnTo>
                <a:close/>
              </a:path>
              <a:path w="1473200" h="1016000">
                <a:moveTo>
                  <a:pt x="165958" y="858537"/>
                </a:moveTo>
                <a:lnTo>
                  <a:pt x="139700" y="876300"/>
                </a:lnTo>
                <a:lnTo>
                  <a:pt x="190500" y="939800"/>
                </a:lnTo>
                <a:lnTo>
                  <a:pt x="210860" y="925890"/>
                </a:lnTo>
                <a:lnTo>
                  <a:pt x="165958" y="858537"/>
                </a:lnTo>
                <a:close/>
              </a:path>
              <a:path w="1473200" h="1016000">
                <a:moveTo>
                  <a:pt x="210860" y="925890"/>
                </a:moveTo>
                <a:lnTo>
                  <a:pt x="190500" y="939800"/>
                </a:lnTo>
                <a:lnTo>
                  <a:pt x="220133" y="939800"/>
                </a:lnTo>
                <a:lnTo>
                  <a:pt x="210860" y="925890"/>
                </a:lnTo>
                <a:close/>
              </a:path>
              <a:path w="1473200" h="1016000">
                <a:moveTo>
                  <a:pt x="1435100" y="0"/>
                </a:moveTo>
                <a:lnTo>
                  <a:pt x="165958" y="858537"/>
                </a:lnTo>
                <a:lnTo>
                  <a:pt x="210860" y="925890"/>
                </a:lnTo>
                <a:lnTo>
                  <a:pt x="1473200" y="63500"/>
                </a:lnTo>
                <a:lnTo>
                  <a:pt x="1435100" y="0"/>
                </a:lnTo>
                <a:close/>
              </a:path>
            </a:pathLst>
          </a:custGeom>
          <a:solidFill>
            <a:srgbClr val="3333CC">
              <a:alpha val="100000"/>
            </a:srgbClr>
          </a:solidFill>
          <a:ln w="9525">
            <a:noFill/>
          </a:ln>
        </p:spPr>
        <p:txBody>
          <a:bodyPr/>
          <a:p>
            <a:endParaRPr lang="en-US"/>
          </a:p>
        </p:txBody>
      </p:sp>
      <p:sp>
        <p:nvSpPr>
          <p:cNvPr id="78865" name="object 25"/>
          <p:cNvSpPr/>
          <p:nvPr/>
        </p:nvSpPr>
        <p:spPr>
          <a:xfrm>
            <a:off x="4537075" y="1658938"/>
            <a:ext cx="854075" cy="895350"/>
          </a:xfrm>
          <a:custGeom>
            <a:avLst/>
            <a:gdLst/>
            <a:ahLst/>
            <a:cxnLst>
              <a:cxn ang="0">
                <a:pos x="11372" y="3370"/>
              </a:cxn>
              <a:cxn ang="0">
                <a:pos x="10576" y="3560"/>
              </a:cxn>
              <a:cxn ang="0">
                <a:pos x="13973" y="3901"/>
              </a:cxn>
              <a:cxn ang="0">
                <a:pos x="13526" y="3462"/>
              </a:cxn>
              <a:cxn ang="0">
                <a:pos x="11706" y="3462"/>
              </a:cxn>
              <a:cxn ang="0">
                <a:pos x="11372" y="3370"/>
              </a:cxn>
              <a:cxn ang="0">
                <a:pos x="12161" y="3181"/>
              </a:cxn>
              <a:cxn ang="0">
                <a:pos x="11372" y="3370"/>
              </a:cxn>
              <a:cxn ang="0">
                <a:pos x="11706" y="3462"/>
              </a:cxn>
              <a:cxn ang="0">
                <a:pos x="12462" y="3268"/>
              </a:cxn>
              <a:cxn ang="0">
                <a:pos x="12161" y="3181"/>
              </a:cxn>
              <a:cxn ang="0">
                <a:pos x="13029" y="2976"/>
              </a:cxn>
              <a:cxn ang="0">
                <a:pos x="12161" y="3181"/>
              </a:cxn>
              <a:cxn ang="0">
                <a:pos x="12462" y="3268"/>
              </a:cxn>
              <a:cxn ang="0">
                <a:pos x="11706" y="3462"/>
              </a:cxn>
              <a:cxn ang="0">
                <a:pos x="13526" y="3462"/>
              </a:cxn>
              <a:cxn ang="0">
                <a:pos x="13029" y="2976"/>
              </a:cxn>
              <a:cxn ang="0">
                <a:pos x="944" y="0"/>
              </a:cxn>
              <a:cxn ang="0">
                <a:pos x="0" y="244"/>
              </a:cxn>
              <a:cxn ang="0">
                <a:pos x="11372" y="3370"/>
              </a:cxn>
              <a:cxn ang="0">
                <a:pos x="12161" y="3181"/>
              </a:cxn>
              <a:cxn ang="0">
                <a:pos x="944" y="0"/>
              </a:cxn>
            </a:cxnLst>
            <a:pathLst>
              <a:path w="939800" h="1016000">
                <a:moveTo>
                  <a:pt x="764790" y="877631"/>
                </a:moveTo>
                <a:lnTo>
                  <a:pt x="711200" y="927100"/>
                </a:lnTo>
                <a:lnTo>
                  <a:pt x="939800" y="1016000"/>
                </a:lnTo>
                <a:lnTo>
                  <a:pt x="909721" y="901700"/>
                </a:lnTo>
                <a:lnTo>
                  <a:pt x="787400" y="901700"/>
                </a:lnTo>
                <a:lnTo>
                  <a:pt x="764790" y="877631"/>
                </a:lnTo>
                <a:close/>
              </a:path>
              <a:path w="939800" h="1016000">
                <a:moveTo>
                  <a:pt x="817902" y="828605"/>
                </a:moveTo>
                <a:lnTo>
                  <a:pt x="764790" y="877631"/>
                </a:lnTo>
                <a:lnTo>
                  <a:pt x="787400" y="901700"/>
                </a:lnTo>
                <a:lnTo>
                  <a:pt x="838200" y="850900"/>
                </a:lnTo>
                <a:lnTo>
                  <a:pt x="817902" y="828605"/>
                </a:lnTo>
                <a:close/>
              </a:path>
              <a:path w="939800" h="1016000">
                <a:moveTo>
                  <a:pt x="876300" y="774700"/>
                </a:moveTo>
                <a:lnTo>
                  <a:pt x="817902" y="828605"/>
                </a:lnTo>
                <a:lnTo>
                  <a:pt x="838200" y="850900"/>
                </a:lnTo>
                <a:lnTo>
                  <a:pt x="787400" y="901700"/>
                </a:lnTo>
                <a:lnTo>
                  <a:pt x="909721" y="901700"/>
                </a:lnTo>
                <a:lnTo>
                  <a:pt x="876300" y="774700"/>
                </a:lnTo>
                <a:close/>
              </a:path>
              <a:path w="939800" h="1016000">
                <a:moveTo>
                  <a:pt x="63500" y="0"/>
                </a:moveTo>
                <a:lnTo>
                  <a:pt x="0" y="63500"/>
                </a:lnTo>
                <a:lnTo>
                  <a:pt x="764790" y="877631"/>
                </a:lnTo>
                <a:lnTo>
                  <a:pt x="817902" y="828605"/>
                </a:lnTo>
                <a:lnTo>
                  <a:pt x="63500" y="0"/>
                </a:lnTo>
                <a:close/>
              </a:path>
            </a:pathLst>
          </a:custGeom>
          <a:solidFill>
            <a:srgbClr val="3333CC">
              <a:alpha val="100000"/>
            </a:srgbClr>
          </a:solidFill>
          <a:ln w="9525">
            <a:noFill/>
          </a:ln>
        </p:spPr>
        <p:txBody>
          <a:bodyPr/>
          <a:p>
            <a:endParaRPr lang="en-US"/>
          </a:p>
        </p:txBody>
      </p:sp>
      <p:sp>
        <p:nvSpPr>
          <p:cNvPr id="78866" name="object 26"/>
          <p:cNvSpPr/>
          <p:nvPr/>
        </p:nvSpPr>
        <p:spPr>
          <a:xfrm>
            <a:off x="4572000" y="1658938"/>
            <a:ext cx="2978150" cy="873125"/>
          </a:xfrm>
          <a:custGeom>
            <a:avLst/>
            <a:gdLst/>
            <a:ahLst/>
            <a:cxnLst>
              <a:cxn ang="0">
                <a:pos x="45734" y="3556"/>
              </a:cxn>
              <a:cxn ang="0">
                <a:pos x="45418" y="3835"/>
              </a:cxn>
              <a:cxn ang="0">
                <a:pos x="49028" y="3638"/>
              </a:cxn>
              <a:cxn ang="0">
                <a:pos x="48823" y="3588"/>
              </a:cxn>
              <a:cxn ang="0">
                <a:pos x="46177" y="3588"/>
              </a:cxn>
              <a:cxn ang="0">
                <a:pos x="45734" y="3556"/>
              </a:cxn>
              <a:cxn ang="0">
                <a:pos x="46020" y="3304"/>
              </a:cxn>
              <a:cxn ang="0">
                <a:pos x="45734" y="3556"/>
              </a:cxn>
              <a:cxn ang="0">
                <a:pos x="46177" y="3588"/>
              </a:cxn>
              <a:cxn ang="0">
                <a:pos x="46557" y="3344"/>
              </a:cxn>
              <a:cxn ang="0">
                <a:pos x="46020" y="3304"/>
              </a:cxn>
              <a:cxn ang="0">
                <a:pos x="46367" y="2999"/>
              </a:cxn>
              <a:cxn ang="0">
                <a:pos x="46020" y="3304"/>
              </a:cxn>
              <a:cxn ang="0">
                <a:pos x="46557" y="3344"/>
              </a:cxn>
              <a:cxn ang="0">
                <a:pos x="46177" y="3588"/>
              </a:cxn>
              <a:cxn ang="0">
                <a:pos x="48823" y="3588"/>
              </a:cxn>
              <a:cxn ang="0">
                <a:pos x="46367" y="2999"/>
              </a:cxn>
              <a:cxn ang="0">
                <a:pos x="190" y="0"/>
              </a:cxn>
              <a:cxn ang="0">
                <a:pos x="0" y="246"/>
              </a:cxn>
              <a:cxn ang="0">
                <a:pos x="45734" y="3556"/>
              </a:cxn>
              <a:cxn ang="0">
                <a:pos x="46020" y="3304"/>
              </a:cxn>
              <a:cxn ang="0">
                <a:pos x="190" y="0"/>
              </a:cxn>
            </a:cxnLst>
            <a:pathLst>
              <a:path w="3276600" h="990600">
                <a:moveTo>
                  <a:pt x="3056419" y="918794"/>
                </a:moveTo>
                <a:lnTo>
                  <a:pt x="3035300" y="990600"/>
                </a:lnTo>
                <a:lnTo>
                  <a:pt x="3276600" y="939800"/>
                </a:lnTo>
                <a:lnTo>
                  <a:pt x="3262923" y="927100"/>
                </a:lnTo>
                <a:lnTo>
                  <a:pt x="3086100" y="927100"/>
                </a:lnTo>
                <a:lnTo>
                  <a:pt x="3056419" y="918794"/>
                </a:lnTo>
                <a:close/>
              </a:path>
              <a:path w="3276600" h="990600">
                <a:moveTo>
                  <a:pt x="3075595" y="853593"/>
                </a:moveTo>
                <a:lnTo>
                  <a:pt x="3056419" y="918794"/>
                </a:lnTo>
                <a:lnTo>
                  <a:pt x="3086100" y="927100"/>
                </a:lnTo>
                <a:lnTo>
                  <a:pt x="3111500" y="863600"/>
                </a:lnTo>
                <a:lnTo>
                  <a:pt x="3075595" y="853593"/>
                </a:lnTo>
                <a:close/>
              </a:path>
              <a:path w="3276600" h="990600">
                <a:moveTo>
                  <a:pt x="3098800" y="774700"/>
                </a:moveTo>
                <a:lnTo>
                  <a:pt x="3075595" y="853593"/>
                </a:lnTo>
                <a:lnTo>
                  <a:pt x="3111500" y="863600"/>
                </a:lnTo>
                <a:lnTo>
                  <a:pt x="3086100" y="927100"/>
                </a:lnTo>
                <a:lnTo>
                  <a:pt x="3262923" y="927100"/>
                </a:lnTo>
                <a:lnTo>
                  <a:pt x="3098800" y="774700"/>
                </a:lnTo>
                <a:close/>
              </a:path>
              <a:path w="3276600" h="990600">
                <a:moveTo>
                  <a:pt x="12700" y="0"/>
                </a:moveTo>
                <a:lnTo>
                  <a:pt x="0" y="63500"/>
                </a:lnTo>
                <a:lnTo>
                  <a:pt x="3056419" y="918794"/>
                </a:lnTo>
                <a:lnTo>
                  <a:pt x="3075595" y="853593"/>
                </a:lnTo>
                <a:lnTo>
                  <a:pt x="12700" y="0"/>
                </a:lnTo>
                <a:close/>
              </a:path>
            </a:pathLst>
          </a:custGeom>
          <a:solidFill>
            <a:srgbClr val="3333CC">
              <a:alpha val="100000"/>
            </a:srgbClr>
          </a:solidFill>
          <a:ln w="9525">
            <a:noFill/>
          </a:ln>
        </p:spPr>
        <p:txBody>
          <a:bodyPr/>
          <a:p>
            <a:endParaRPr lang="en-US"/>
          </a:p>
        </p:txBody>
      </p:sp>
      <p:sp>
        <p:nvSpPr>
          <p:cNvPr id="27" name="object 27"/>
          <p:cNvSpPr txBox="1"/>
          <p:nvPr/>
        </p:nvSpPr>
        <p:spPr>
          <a:xfrm>
            <a:off x="1189038" y="5670550"/>
            <a:ext cx="6958013" cy="506413"/>
          </a:xfrm>
          <a:prstGeom prst="rect">
            <a:avLst/>
          </a:prstGeom>
        </p:spPr>
        <p:txBody>
          <a:bodyPr lIns="0" tIns="11397" rIns="0" bIns="0">
            <a:spAutoFit/>
          </a:bodyPr>
          <a:p>
            <a:pPr marL="11430" eaLnBrk="1" hangingPunct="1">
              <a:spcBef>
                <a:spcPts val="90"/>
              </a:spcBef>
              <a:buNone/>
            </a:pPr>
            <a:r>
              <a:rPr lang="zh-CN" altLang="x-none" sz="3200" b="1">
                <a:solidFill>
                  <a:srgbClr val="002060"/>
                </a:solidFill>
                <a:latin typeface="Times New Roman" panose="02020603050405020304" pitchFamily="18" charset="0"/>
                <a:cs typeface="Times New Roman" panose="02020603050405020304" pitchFamily="18" charset="0"/>
              </a:rPr>
              <a:t>=&gt; Biện chứng giữa động lực v</a:t>
            </a:r>
            <a:r>
              <a:rPr lang="zh-CN" altLang="x-none" sz="3200" b="1">
                <a:solidFill>
                  <a:srgbClr val="002060"/>
                </a:solidFill>
                <a:latin typeface="Times New Roman" panose="02020603050405020304" pitchFamily="18" charset="0"/>
                <a:ea typeface="Times New Roman" panose="02020603050405020304" pitchFamily="18" charset="0"/>
              </a:rPr>
              <a:t>à</a:t>
            </a:r>
            <a:r>
              <a:rPr lang="zh-CN" altLang="x-none" sz="3200" b="1">
                <a:solidFill>
                  <a:srgbClr val="002060"/>
                </a:solidFill>
                <a:latin typeface="Times New Roman" panose="02020603050405020304" pitchFamily="18" charset="0"/>
                <a:cs typeface="Times New Roman" panose="02020603050405020304" pitchFamily="18" charset="0"/>
              </a:rPr>
              <a:t> trở lực</a:t>
            </a:r>
            <a:endParaRPr lang="zh-CN" altLang="x-none" sz="3200">
              <a:solidFill>
                <a:srgbClr val="002060"/>
              </a:solidFill>
              <a:latin typeface="Times New Roman" panose="02020603050405020304" pitchFamily="18" charset="0"/>
              <a:ea typeface="Times New Roman" panose="02020603050405020304" pitchFamily="18" charset="0"/>
            </a:endParaRPr>
          </a:p>
        </p:txBody>
      </p:sp>
      <p:sp>
        <p:nvSpPr>
          <p:cNvPr id="20" name="Rectangle 19"/>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21" name="Rectangle 20"/>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78870" name="Straight Connector 21"/>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23" name="Rectangle 22"/>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8872" name="Picture 25"/>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28" name="Rectangle 27"/>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4" name="object 92"/>
          <p:cNvSpPr txBox="1"/>
          <p:nvPr/>
        </p:nvSpPr>
        <p:spPr>
          <a:xfrm>
            <a:off x="5541963" y="4102100"/>
            <a:ext cx="2493962" cy="939800"/>
          </a:xfrm>
          <a:prstGeom prst="rect">
            <a:avLst/>
          </a:prstGeom>
          <a:solidFill>
            <a:srgbClr val="003399"/>
          </a:solidFill>
          <a:ln w="9525">
            <a:noFill/>
          </a:ln>
        </p:spPr>
        <p:txBody>
          <a:bodyPr lIns="0" tIns="5242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319405" lvl="0" indent="-171450" eaLnBrk="1" hangingPunct="1">
              <a:lnSpc>
                <a:spcPts val="3415"/>
              </a:lnSpc>
              <a:spcBef>
                <a:spcPts val="415"/>
              </a:spcBef>
              <a:buFontTx/>
              <a:buNone/>
            </a:pPr>
            <a:r>
              <a:rPr lang="en-US" altLang="en-US" sz="2900" b="1" dirty="0">
                <a:solidFill>
                  <a:schemeClr val="bg1"/>
                </a:solidFill>
                <a:latin typeface="Times New Roman" panose="02020603050405020304" pitchFamily="18" charset="0"/>
                <a:cs typeface="Times New Roman" panose="02020603050405020304" pitchFamily="18" charset="0"/>
              </a:rPr>
              <a:t>+ Loại 2: Quá  độ gián tiếp</a:t>
            </a:r>
            <a:endParaRPr lang="en-US" altLang="en-US" sz="2900" dirty="0">
              <a:solidFill>
                <a:schemeClr val="bg1"/>
              </a:solidFill>
              <a:latin typeface="Times New Roman" panose="02020603050405020304" pitchFamily="18" charset="0"/>
              <a:ea typeface="Times New Roman" panose="02020603050405020304" pitchFamily="18" charset="0"/>
            </a:endParaRPr>
          </a:p>
        </p:txBody>
      </p:sp>
      <p:sp>
        <p:nvSpPr>
          <p:cNvPr id="79875" name="object 93"/>
          <p:cNvSpPr txBox="1"/>
          <p:nvPr/>
        </p:nvSpPr>
        <p:spPr>
          <a:xfrm>
            <a:off x="1246188" y="4102100"/>
            <a:ext cx="2425700" cy="939800"/>
          </a:xfrm>
          <a:prstGeom prst="rect">
            <a:avLst/>
          </a:prstGeom>
          <a:solidFill>
            <a:srgbClr val="003399"/>
          </a:solidFill>
          <a:ln w="9525">
            <a:noFill/>
          </a:ln>
        </p:spPr>
        <p:txBody>
          <a:bodyPr lIns="0" tIns="5242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284480" lvl="0" indent="-170180" eaLnBrk="1" hangingPunct="1">
              <a:lnSpc>
                <a:spcPts val="3415"/>
              </a:lnSpc>
              <a:spcBef>
                <a:spcPts val="415"/>
              </a:spcBef>
              <a:buFontTx/>
              <a:buNone/>
            </a:pPr>
            <a:r>
              <a:rPr lang="en-US" altLang="en-US" sz="2900" dirty="0">
                <a:solidFill>
                  <a:schemeClr val="bg1"/>
                </a:solidFill>
                <a:latin typeface="Times New Roman" panose="02020603050405020304" pitchFamily="18" charset="0"/>
                <a:cs typeface="Times New Roman" panose="02020603050405020304" pitchFamily="18" charset="0"/>
              </a:rPr>
              <a:t>+ </a:t>
            </a:r>
            <a:r>
              <a:rPr lang="en-US" altLang="en-US" sz="2900" b="1" dirty="0">
                <a:solidFill>
                  <a:schemeClr val="bg1"/>
                </a:solidFill>
                <a:latin typeface="Times New Roman" panose="02020603050405020304" pitchFamily="18" charset="0"/>
                <a:cs typeface="Times New Roman" panose="02020603050405020304" pitchFamily="18" charset="0"/>
              </a:rPr>
              <a:t>Loại 1: Quá  độ trực tiếp</a:t>
            </a:r>
            <a:endParaRPr lang="en-US" altLang="en-US" sz="2900" dirty="0">
              <a:solidFill>
                <a:schemeClr val="bg1"/>
              </a:solidFill>
              <a:latin typeface="Times New Roman" panose="02020603050405020304" pitchFamily="18" charset="0"/>
              <a:ea typeface="Times New Roman" panose="02020603050405020304" pitchFamily="18" charset="0"/>
            </a:endParaRPr>
          </a:p>
        </p:txBody>
      </p:sp>
      <p:sp>
        <p:nvSpPr>
          <p:cNvPr id="79876" name="object 100"/>
          <p:cNvSpPr/>
          <p:nvPr/>
        </p:nvSpPr>
        <p:spPr>
          <a:xfrm>
            <a:off x="1558925" y="5076825"/>
            <a:ext cx="6107113" cy="671513"/>
          </a:xfrm>
          <a:custGeom>
            <a:avLst/>
            <a:gdLst/>
            <a:ahLst/>
            <a:cxnLst>
              <a:cxn ang="0">
                <a:pos x="50058" y="2829"/>
              </a:cxn>
              <a:cxn ang="0">
                <a:pos x="50299" y="2925"/>
              </a:cxn>
              <a:cxn ang="0">
                <a:pos x="50870" y="2913"/>
              </a:cxn>
              <a:cxn ang="0">
                <a:pos x="51077" y="2780"/>
              </a:cxn>
              <a:cxn ang="0">
                <a:pos x="50536" y="2475"/>
              </a:cxn>
              <a:cxn ang="0">
                <a:pos x="50058" y="2780"/>
              </a:cxn>
              <a:cxn ang="0">
                <a:pos x="50823" y="2585"/>
              </a:cxn>
              <a:cxn ang="0">
                <a:pos x="99351" y="342"/>
              </a:cxn>
              <a:cxn ang="0">
                <a:pos x="98205" y="537"/>
              </a:cxn>
              <a:cxn ang="0">
                <a:pos x="93046" y="976"/>
              </a:cxn>
              <a:cxn ang="0">
                <a:pos x="82920" y="1268"/>
              </a:cxn>
              <a:cxn ang="0">
                <a:pos x="72987" y="1365"/>
              </a:cxn>
              <a:cxn ang="0">
                <a:pos x="61522" y="1560"/>
              </a:cxn>
              <a:cxn ang="0">
                <a:pos x="56172" y="1805"/>
              </a:cxn>
              <a:cxn ang="0">
                <a:pos x="52351" y="2146"/>
              </a:cxn>
              <a:cxn ang="0">
                <a:pos x="50631" y="2439"/>
              </a:cxn>
              <a:cxn ang="0">
                <a:pos x="51014" y="2633"/>
              </a:cxn>
              <a:cxn ang="0">
                <a:pos x="51205" y="2682"/>
              </a:cxn>
              <a:cxn ang="0">
                <a:pos x="51395" y="2633"/>
              </a:cxn>
              <a:cxn ang="0">
                <a:pos x="53687" y="2292"/>
              </a:cxn>
              <a:cxn ang="0">
                <a:pos x="59612" y="1951"/>
              </a:cxn>
              <a:cxn ang="0">
                <a:pos x="70501" y="1658"/>
              </a:cxn>
              <a:cxn ang="0">
                <a:pos x="80436" y="1609"/>
              </a:cxn>
              <a:cxn ang="0">
                <a:pos x="91518" y="1317"/>
              </a:cxn>
              <a:cxn ang="0">
                <a:pos x="96295" y="1023"/>
              </a:cxn>
              <a:cxn ang="0">
                <a:pos x="100307" y="537"/>
              </a:cxn>
              <a:cxn ang="0">
                <a:pos x="100945" y="244"/>
              </a:cxn>
              <a:cxn ang="0">
                <a:pos x="1144" y="0"/>
              </a:cxn>
              <a:cxn ang="0">
                <a:pos x="383" y="390"/>
              </a:cxn>
              <a:cxn ang="0">
                <a:pos x="1529" y="683"/>
              </a:cxn>
              <a:cxn ang="0">
                <a:pos x="4776" y="1023"/>
              </a:cxn>
              <a:cxn ang="0">
                <a:pos x="9745" y="1317"/>
              </a:cxn>
              <a:cxn ang="0">
                <a:pos x="20636" y="1609"/>
              </a:cxn>
              <a:cxn ang="0">
                <a:pos x="30570" y="1658"/>
              </a:cxn>
              <a:cxn ang="0">
                <a:pos x="41270" y="1951"/>
              </a:cxn>
              <a:cxn ang="0">
                <a:pos x="47382" y="2292"/>
              </a:cxn>
              <a:cxn ang="0">
                <a:pos x="49676" y="2633"/>
              </a:cxn>
              <a:cxn ang="0">
                <a:pos x="49866" y="2682"/>
              </a:cxn>
              <a:cxn ang="0">
                <a:pos x="50247" y="2585"/>
              </a:cxn>
              <a:cxn ang="0">
                <a:pos x="48911" y="2146"/>
              </a:cxn>
              <a:cxn ang="0">
                <a:pos x="44900" y="1805"/>
              </a:cxn>
              <a:cxn ang="0">
                <a:pos x="39549" y="1560"/>
              </a:cxn>
              <a:cxn ang="0">
                <a:pos x="28086" y="1365"/>
              </a:cxn>
              <a:cxn ang="0">
                <a:pos x="15857" y="1220"/>
              </a:cxn>
              <a:cxn ang="0">
                <a:pos x="8025" y="976"/>
              </a:cxn>
              <a:cxn ang="0">
                <a:pos x="2867" y="537"/>
              </a:cxn>
              <a:cxn ang="0">
                <a:pos x="1720" y="342"/>
              </a:cxn>
              <a:cxn ang="0">
                <a:pos x="1144" y="0"/>
              </a:cxn>
              <a:cxn ang="0">
                <a:pos x="51205" y="2731"/>
              </a:cxn>
              <a:cxn ang="0">
                <a:pos x="1338" y="244"/>
              </a:cxn>
              <a:cxn ang="0">
                <a:pos x="99925" y="0"/>
              </a:cxn>
              <a:cxn ang="0">
                <a:pos x="101071" y="49"/>
              </a:cxn>
            </a:cxnLst>
            <a:pathLst>
              <a:path w="6718300" h="762000">
                <a:moveTo>
                  <a:pt x="3327400" y="698500"/>
                </a:moveTo>
                <a:lnTo>
                  <a:pt x="3314700" y="698500"/>
                </a:lnTo>
                <a:lnTo>
                  <a:pt x="3327400" y="736600"/>
                </a:lnTo>
                <a:lnTo>
                  <a:pt x="3329582" y="751284"/>
                </a:lnTo>
                <a:lnTo>
                  <a:pt x="3335337" y="758825"/>
                </a:lnTo>
                <a:lnTo>
                  <a:pt x="3343473" y="761603"/>
                </a:lnTo>
                <a:lnTo>
                  <a:pt x="3352800" y="762000"/>
                </a:lnTo>
                <a:lnTo>
                  <a:pt x="3369468" y="761603"/>
                </a:lnTo>
                <a:lnTo>
                  <a:pt x="3381375" y="758825"/>
                </a:lnTo>
                <a:lnTo>
                  <a:pt x="3388518" y="751284"/>
                </a:lnTo>
                <a:lnTo>
                  <a:pt x="3390900" y="736600"/>
                </a:lnTo>
                <a:lnTo>
                  <a:pt x="3395133" y="723900"/>
                </a:lnTo>
                <a:lnTo>
                  <a:pt x="3327400" y="723900"/>
                </a:lnTo>
                <a:lnTo>
                  <a:pt x="3327400" y="698500"/>
                </a:lnTo>
                <a:close/>
              </a:path>
              <a:path w="6718300" h="762000">
                <a:moveTo>
                  <a:pt x="3359150" y="644525"/>
                </a:moveTo>
                <a:lnTo>
                  <a:pt x="3340100" y="673100"/>
                </a:lnTo>
                <a:lnTo>
                  <a:pt x="3327400" y="673100"/>
                </a:lnTo>
                <a:lnTo>
                  <a:pt x="3327400" y="723900"/>
                </a:lnTo>
                <a:lnTo>
                  <a:pt x="3390900" y="723900"/>
                </a:lnTo>
                <a:lnTo>
                  <a:pt x="3390900" y="685800"/>
                </a:lnTo>
                <a:lnTo>
                  <a:pt x="3378200" y="673100"/>
                </a:lnTo>
                <a:lnTo>
                  <a:pt x="3359150" y="644525"/>
                </a:lnTo>
                <a:close/>
              </a:path>
              <a:path w="6718300" h="762000">
                <a:moveTo>
                  <a:pt x="6629400" y="50800"/>
                </a:moveTo>
                <a:lnTo>
                  <a:pt x="6604000" y="88900"/>
                </a:lnTo>
                <a:lnTo>
                  <a:pt x="6616700" y="88900"/>
                </a:lnTo>
                <a:lnTo>
                  <a:pt x="6578600" y="114300"/>
                </a:lnTo>
                <a:lnTo>
                  <a:pt x="6527800" y="139700"/>
                </a:lnTo>
                <a:lnTo>
                  <a:pt x="6464300" y="177800"/>
                </a:lnTo>
                <a:lnTo>
                  <a:pt x="6286500" y="228600"/>
                </a:lnTo>
                <a:lnTo>
                  <a:pt x="6184900" y="254000"/>
                </a:lnTo>
                <a:lnTo>
                  <a:pt x="6057900" y="266700"/>
                </a:lnTo>
                <a:lnTo>
                  <a:pt x="5943600" y="292100"/>
                </a:lnTo>
                <a:lnTo>
                  <a:pt x="5511800" y="330200"/>
                </a:lnTo>
                <a:lnTo>
                  <a:pt x="5346700" y="342900"/>
                </a:lnTo>
                <a:lnTo>
                  <a:pt x="5016500" y="342900"/>
                </a:lnTo>
                <a:lnTo>
                  <a:pt x="4851400" y="355600"/>
                </a:lnTo>
                <a:lnTo>
                  <a:pt x="4686300" y="355600"/>
                </a:lnTo>
                <a:lnTo>
                  <a:pt x="4216400" y="393700"/>
                </a:lnTo>
                <a:lnTo>
                  <a:pt x="4089400" y="406400"/>
                </a:lnTo>
                <a:lnTo>
                  <a:pt x="3962400" y="431800"/>
                </a:lnTo>
                <a:lnTo>
                  <a:pt x="3835400" y="444500"/>
                </a:lnTo>
                <a:lnTo>
                  <a:pt x="3733800" y="469900"/>
                </a:lnTo>
                <a:lnTo>
                  <a:pt x="3632200" y="508000"/>
                </a:lnTo>
                <a:lnTo>
                  <a:pt x="3543300" y="533400"/>
                </a:lnTo>
                <a:lnTo>
                  <a:pt x="3479800" y="558800"/>
                </a:lnTo>
                <a:lnTo>
                  <a:pt x="3416300" y="596900"/>
                </a:lnTo>
                <a:lnTo>
                  <a:pt x="3403600" y="596900"/>
                </a:lnTo>
                <a:lnTo>
                  <a:pt x="3365500" y="635000"/>
                </a:lnTo>
                <a:lnTo>
                  <a:pt x="3359150" y="644525"/>
                </a:lnTo>
                <a:lnTo>
                  <a:pt x="3378200" y="673100"/>
                </a:lnTo>
                <a:lnTo>
                  <a:pt x="3390900" y="685800"/>
                </a:lnTo>
                <a:lnTo>
                  <a:pt x="3390900" y="723900"/>
                </a:lnTo>
                <a:lnTo>
                  <a:pt x="3395133" y="723900"/>
                </a:lnTo>
                <a:lnTo>
                  <a:pt x="3403600" y="698500"/>
                </a:lnTo>
                <a:lnTo>
                  <a:pt x="3416300" y="698500"/>
                </a:lnTo>
                <a:lnTo>
                  <a:pt x="3429000" y="685800"/>
                </a:lnTo>
                <a:lnTo>
                  <a:pt x="3416300" y="685800"/>
                </a:lnTo>
                <a:lnTo>
                  <a:pt x="3454400" y="660400"/>
                </a:lnTo>
                <a:lnTo>
                  <a:pt x="3505200" y="635000"/>
                </a:lnTo>
                <a:lnTo>
                  <a:pt x="3568700" y="596900"/>
                </a:lnTo>
                <a:lnTo>
                  <a:pt x="3746500" y="546100"/>
                </a:lnTo>
                <a:lnTo>
                  <a:pt x="3848100" y="520700"/>
                </a:lnTo>
                <a:lnTo>
                  <a:pt x="3962400" y="508000"/>
                </a:lnTo>
                <a:lnTo>
                  <a:pt x="4089400" y="482600"/>
                </a:lnTo>
                <a:lnTo>
                  <a:pt x="4521200" y="444500"/>
                </a:lnTo>
                <a:lnTo>
                  <a:pt x="4686300" y="431800"/>
                </a:lnTo>
                <a:lnTo>
                  <a:pt x="4851400" y="431800"/>
                </a:lnTo>
                <a:lnTo>
                  <a:pt x="5016500" y="419100"/>
                </a:lnTo>
                <a:lnTo>
                  <a:pt x="5346700" y="419100"/>
                </a:lnTo>
                <a:lnTo>
                  <a:pt x="5816600" y="381000"/>
                </a:lnTo>
                <a:lnTo>
                  <a:pt x="5943600" y="368300"/>
                </a:lnTo>
                <a:lnTo>
                  <a:pt x="6083300" y="342900"/>
                </a:lnTo>
                <a:lnTo>
                  <a:pt x="6197600" y="330200"/>
                </a:lnTo>
                <a:lnTo>
                  <a:pt x="6299200" y="304800"/>
                </a:lnTo>
                <a:lnTo>
                  <a:pt x="6400800" y="266700"/>
                </a:lnTo>
                <a:lnTo>
                  <a:pt x="6489700" y="241300"/>
                </a:lnTo>
                <a:lnTo>
                  <a:pt x="6565900" y="215900"/>
                </a:lnTo>
                <a:lnTo>
                  <a:pt x="6667500" y="139700"/>
                </a:lnTo>
                <a:lnTo>
                  <a:pt x="6692900" y="101600"/>
                </a:lnTo>
                <a:lnTo>
                  <a:pt x="6705600" y="88900"/>
                </a:lnTo>
                <a:lnTo>
                  <a:pt x="6709833" y="63500"/>
                </a:lnTo>
                <a:lnTo>
                  <a:pt x="6629400" y="63500"/>
                </a:lnTo>
                <a:lnTo>
                  <a:pt x="6629400" y="50800"/>
                </a:lnTo>
                <a:close/>
              </a:path>
              <a:path w="6718300" h="762000">
                <a:moveTo>
                  <a:pt x="76200" y="0"/>
                </a:moveTo>
                <a:lnTo>
                  <a:pt x="0" y="12700"/>
                </a:lnTo>
                <a:lnTo>
                  <a:pt x="12700" y="88900"/>
                </a:lnTo>
                <a:lnTo>
                  <a:pt x="25400" y="101600"/>
                </a:lnTo>
                <a:lnTo>
                  <a:pt x="50800" y="139700"/>
                </a:lnTo>
                <a:lnTo>
                  <a:pt x="88900" y="177800"/>
                </a:lnTo>
                <a:lnTo>
                  <a:pt x="101600" y="177800"/>
                </a:lnTo>
                <a:lnTo>
                  <a:pt x="165100" y="215900"/>
                </a:lnTo>
                <a:lnTo>
                  <a:pt x="228600" y="241300"/>
                </a:lnTo>
                <a:lnTo>
                  <a:pt x="317500" y="266700"/>
                </a:lnTo>
                <a:lnTo>
                  <a:pt x="419100" y="304800"/>
                </a:lnTo>
                <a:lnTo>
                  <a:pt x="520700" y="330200"/>
                </a:lnTo>
                <a:lnTo>
                  <a:pt x="647700" y="342900"/>
                </a:lnTo>
                <a:lnTo>
                  <a:pt x="774700" y="368300"/>
                </a:lnTo>
                <a:lnTo>
                  <a:pt x="901700" y="381000"/>
                </a:lnTo>
                <a:lnTo>
                  <a:pt x="1371600" y="419100"/>
                </a:lnTo>
                <a:lnTo>
                  <a:pt x="1701800" y="419100"/>
                </a:lnTo>
                <a:lnTo>
                  <a:pt x="1866900" y="431800"/>
                </a:lnTo>
                <a:lnTo>
                  <a:pt x="2032000" y="431800"/>
                </a:lnTo>
                <a:lnTo>
                  <a:pt x="2197100" y="444500"/>
                </a:lnTo>
                <a:lnTo>
                  <a:pt x="2628900" y="482600"/>
                </a:lnTo>
                <a:lnTo>
                  <a:pt x="2743200" y="508000"/>
                </a:lnTo>
                <a:lnTo>
                  <a:pt x="2870200" y="520700"/>
                </a:lnTo>
                <a:lnTo>
                  <a:pt x="2971800" y="546100"/>
                </a:lnTo>
                <a:lnTo>
                  <a:pt x="3149600" y="596900"/>
                </a:lnTo>
                <a:lnTo>
                  <a:pt x="3213100" y="635000"/>
                </a:lnTo>
                <a:lnTo>
                  <a:pt x="3263900" y="660400"/>
                </a:lnTo>
                <a:lnTo>
                  <a:pt x="3302000" y="685800"/>
                </a:lnTo>
                <a:lnTo>
                  <a:pt x="3289300" y="685800"/>
                </a:lnTo>
                <a:lnTo>
                  <a:pt x="3314700" y="711200"/>
                </a:lnTo>
                <a:lnTo>
                  <a:pt x="3314700" y="698500"/>
                </a:lnTo>
                <a:lnTo>
                  <a:pt x="3327400" y="698500"/>
                </a:lnTo>
                <a:lnTo>
                  <a:pt x="3327400" y="673100"/>
                </a:lnTo>
                <a:lnTo>
                  <a:pt x="3340100" y="673100"/>
                </a:lnTo>
                <a:lnTo>
                  <a:pt x="3359150" y="644525"/>
                </a:lnTo>
                <a:lnTo>
                  <a:pt x="3352800" y="635000"/>
                </a:lnTo>
                <a:lnTo>
                  <a:pt x="3251200" y="558800"/>
                </a:lnTo>
                <a:lnTo>
                  <a:pt x="3175000" y="533400"/>
                </a:lnTo>
                <a:lnTo>
                  <a:pt x="3086100" y="508000"/>
                </a:lnTo>
                <a:lnTo>
                  <a:pt x="2984500" y="469900"/>
                </a:lnTo>
                <a:lnTo>
                  <a:pt x="2882900" y="444500"/>
                </a:lnTo>
                <a:lnTo>
                  <a:pt x="2768600" y="431800"/>
                </a:lnTo>
                <a:lnTo>
                  <a:pt x="2628900" y="406400"/>
                </a:lnTo>
                <a:lnTo>
                  <a:pt x="2501900" y="393700"/>
                </a:lnTo>
                <a:lnTo>
                  <a:pt x="2032000" y="355600"/>
                </a:lnTo>
                <a:lnTo>
                  <a:pt x="1866900" y="355600"/>
                </a:lnTo>
                <a:lnTo>
                  <a:pt x="1701800" y="342900"/>
                </a:lnTo>
                <a:lnTo>
                  <a:pt x="1371600" y="342900"/>
                </a:lnTo>
                <a:lnTo>
                  <a:pt x="1054100" y="317500"/>
                </a:lnTo>
                <a:lnTo>
                  <a:pt x="774700" y="292100"/>
                </a:lnTo>
                <a:lnTo>
                  <a:pt x="647700" y="266700"/>
                </a:lnTo>
                <a:lnTo>
                  <a:pt x="533400" y="254000"/>
                </a:lnTo>
                <a:lnTo>
                  <a:pt x="431800" y="228600"/>
                </a:lnTo>
                <a:lnTo>
                  <a:pt x="254000" y="177800"/>
                </a:lnTo>
                <a:lnTo>
                  <a:pt x="190500" y="139700"/>
                </a:lnTo>
                <a:lnTo>
                  <a:pt x="139700" y="114300"/>
                </a:lnTo>
                <a:lnTo>
                  <a:pt x="101600" y="88900"/>
                </a:lnTo>
                <a:lnTo>
                  <a:pt x="114300" y="88900"/>
                </a:lnTo>
                <a:lnTo>
                  <a:pt x="97366" y="63500"/>
                </a:lnTo>
                <a:lnTo>
                  <a:pt x="88900" y="63500"/>
                </a:lnTo>
                <a:lnTo>
                  <a:pt x="76200" y="0"/>
                </a:lnTo>
                <a:close/>
              </a:path>
              <a:path w="6718300" h="762000">
                <a:moveTo>
                  <a:pt x="3416300" y="698500"/>
                </a:moveTo>
                <a:lnTo>
                  <a:pt x="3403600" y="698500"/>
                </a:lnTo>
                <a:lnTo>
                  <a:pt x="3403600" y="711200"/>
                </a:lnTo>
                <a:lnTo>
                  <a:pt x="3416300" y="698500"/>
                </a:lnTo>
                <a:close/>
              </a:path>
              <a:path w="6718300" h="762000">
                <a:moveTo>
                  <a:pt x="88900" y="50800"/>
                </a:moveTo>
                <a:lnTo>
                  <a:pt x="88900" y="63500"/>
                </a:lnTo>
                <a:lnTo>
                  <a:pt x="97366" y="63500"/>
                </a:lnTo>
                <a:lnTo>
                  <a:pt x="88900" y="50800"/>
                </a:lnTo>
                <a:close/>
              </a:path>
              <a:path w="6718300" h="762000">
                <a:moveTo>
                  <a:pt x="6642100" y="0"/>
                </a:moveTo>
                <a:lnTo>
                  <a:pt x="6629400" y="63500"/>
                </a:lnTo>
                <a:lnTo>
                  <a:pt x="6709833" y="63500"/>
                </a:lnTo>
                <a:lnTo>
                  <a:pt x="6718300" y="12700"/>
                </a:lnTo>
                <a:lnTo>
                  <a:pt x="6642100" y="0"/>
                </a:lnTo>
                <a:close/>
              </a:path>
            </a:pathLst>
          </a:custGeom>
          <a:solidFill>
            <a:srgbClr val="336699">
              <a:alpha val="100000"/>
            </a:srgbClr>
          </a:solidFill>
          <a:ln w="9525">
            <a:noFill/>
          </a:ln>
        </p:spPr>
        <p:txBody>
          <a:bodyPr/>
          <a:p>
            <a:endParaRPr lang="en-US"/>
          </a:p>
        </p:txBody>
      </p:sp>
      <p:sp>
        <p:nvSpPr>
          <p:cNvPr id="11" name="object 101"/>
          <p:cNvSpPr txBox="1"/>
          <p:nvPr/>
        </p:nvSpPr>
        <p:spPr>
          <a:xfrm>
            <a:off x="4052888" y="5737225"/>
            <a:ext cx="1111250" cy="457200"/>
          </a:xfrm>
          <a:prstGeom prst="rect">
            <a:avLst/>
          </a:prstGeom>
          <a:solidFill>
            <a:srgbClr val="FFFF00"/>
          </a:solidFill>
        </p:spPr>
        <p:txBody>
          <a:bodyPr lIns="0" tIns="11397" rIns="0" bIns="0">
            <a:spAutoFit/>
          </a:bodyPr>
          <a:lstStyle/>
          <a:p>
            <a:pPr marL="11430" marR="0" defTabSz="914400" eaLnBrk="1" hangingPunct="1">
              <a:spcBef>
                <a:spcPts val="90"/>
              </a:spcBef>
              <a:buClrTx/>
              <a:buSzTx/>
              <a:buFontTx/>
              <a:buNone/>
              <a:defRPr/>
            </a:pPr>
            <a:r>
              <a:rPr kumimoji="0" sz="2900" b="1" kern="1200" cap="none" spc="-4" normalizeH="0" baseline="0" noProof="0" dirty="0">
                <a:solidFill>
                  <a:srgbClr val="FF0000"/>
                </a:solidFill>
                <a:latin typeface="Times New Roman" panose="02020603050405020304"/>
                <a:ea typeface="+mn-ea"/>
                <a:cs typeface="Times New Roman" panose="02020603050405020304"/>
              </a:rPr>
              <a:t>CNXH</a:t>
            </a:r>
            <a:endParaRPr kumimoji="0" sz="2900" kern="1200" cap="none" spc="0" normalizeH="0" baseline="0" noProof="0" dirty="0">
              <a:solidFill>
                <a:srgbClr val="FF0000"/>
              </a:solidFill>
              <a:latin typeface="Times New Roman" panose="02020603050405020304"/>
              <a:ea typeface="+mn-ea"/>
              <a:cs typeface="Times New Roman" panose="02020603050405020304"/>
            </a:endParaRPr>
          </a:p>
        </p:txBody>
      </p:sp>
      <p:sp>
        <p:nvSpPr>
          <p:cNvPr id="79878" name="object 97"/>
          <p:cNvSpPr/>
          <p:nvPr/>
        </p:nvSpPr>
        <p:spPr>
          <a:xfrm>
            <a:off x="8035925" y="4102100"/>
            <a:ext cx="627063" cy="715963"/>
          </a:xfrm>
          <a:custGeom>
            <a:avLst/>
            <a:gdLst/>
            <a:ahLst/>
            <a:cxnLst>
              <a:cxn ang="0">
                <a:pos x="3486" y="192"/>
              </a:cxn>
              <a:cxn ang="0">
                <a:pos x="0" y="1722"/>
              </a:cxn>
              <a:cxn ang="0">
                <a:pos x="3486" y="3061"/>
              </a:cxn>
              <a:cxn ang="0">
                <a:pos x="3486" y="2487"/>
              </a:cxn>
              <a:cxn ang="0">
                <a:pos x="4029" y="2479"/>
              </a:cxn>
              <a:cxn ang="0">
                <a:pos x="4502" y="2458"/>
              </a:cxn>
              <a:cxn ang="0">
                <a:pos x="4902" y="2426"/>
              </a:cxn>
              <a:cxn ang="0">
                <a:pos x="5228" y="2392"/>
              </a:cxn>
              <a:cxn ang="0">
                <a:pos x="5996" y="2311"/>
              </a:cxn>
              <a:cxn ang="0">
                <a:pos x="6706" y="2223"/>
              </a:cxn>
              <a:cxn ang="0">
                <a:pos x="7362" y="2126"/>
              </a:cxn>
              <a:cxn ang="0">
                <a:pos x="7956" y="2020"/>
              </a:cxn>
              <a:cxn ang="0">
                <a:pos x="8493" y="1908"/>
              </a:cxn>
              <a:cxn ang="0">
                <a:pos x="8970" y="1791"/>
              </a:cxn>
              <a:cxn ang="0">
                <a:pos x="9384" y="1667"/>
              </a:cxn>
              <a:cxn ang="0">
                <a:pos x="9736" y="1540"/>
              </a:cxn>
              <a:cxn ang="0">
                <a:pos x="10021" y="1408"/>
              </a:cxn>
              <a:cxn ang="0">
                <a:pos x="10242" y="1271"/>
              </a:cxn>
              <a:cxn ang="0">
                <a:pos x="10399" y="1132"/>
              </a:cxn>
              <a:cxn ang="0">
                <a:pos x="10504" y="849"/>
              </a:cxn>
              <a:cxn ang="0">
                <a:pos x="10473" y="765"/>
              </a:cxn>
              <a:cxn ang="0">
                <a:pos x="3486" y="765"/>
              </a:cxn>
              <a:cxn ang="0">
                <a:pos x="3486" y="192"/>
              </a:cxn>
              <a:cxn ang="0">
                <a:pos x="9101" y="0"/>
              </a:cxn>
              <a:cxn ang="0">
                <a:pos x="8685" y="123"/>
              </a:cxn>
              <a:cxn ang="0">
                <a:pos x="8213" y="240"/>
              </a:cxn>
              <a:cxn ang="0">
                <a:pos x="7688" y="347"/>
              </a:cxn>
              <a:cxn ang="0">
                <a:pos x="7109" y="445"/>
              </a:cxn>
              <a:cxn ang="0">
                <a:pos x="6480" y="532"/>
              </a:cxn>
              <a:cxn ang="0">
                <a:pos x="5801" y="610"/>
              </a:cxn>
              <a:cxn ang="0">
                <a:pos x="5076" y="674"/>
              </a:cxn>
              <a:cxn ang="0">
                <a:pos x="4303" y="727"/>
              </a:cxn>
              <a:cxn ang="0">
                <a:pos x="3486" y="765"/>
              </a:cxn>
              <a:cxn ang="0">
                <a:pos x="10473" y="765"/>
              </a:cxn>
              <a:cxn ang="0">
                <a:pos x="10330" y="563"/>
              </a:cxn>
              <a:cxn ang="0">
                <a:pos x="10133" y="419"/>
              </a:cxn>
              <a:cxn ang="0">
                <a:pos x="9865" y="277"/>
              </a:cxn>
              <a:cxn ang="0">
                <a:pos x="9520" y="137"/>
              </a:cxn>
              <a:cxn ang="0">
                <a:pos x="9101" y="0"/>
              </a:cxn>
            </a:cxnLst>
            <a:pathLst>
              <a:path w="689609" h="812800">
                <a:moveTo>
                  <a:pt x="228600" y="50800"/>
                </a:moveTo>
                <a:lnTo>
                  <a:pt x="0" y="457200"/>
                </a:lnTo>
                <a:lnTo>
                  <a:pt x="228600" y="812800"/>
                </a:lnTo>
                <a:lnTo>
                  <a:pt x="228600" y="660400"/>
                </a:lnTo>
                <a:lnTo>
                  <a:pt x="264318" y="658217"/>
                </a:lnTo>
                <a:lnTo>
                  <a:pt x="295275" y="652462"/>
                </a:lnTo>
                <a:lnTo>
                  <a:pt x="321468" y="644326"/>
                </a:lnTo>
                <a:lnTo>
                  <a:pt x="342900" y="635000"/>
                </a:lnTo>
                <a:lnTo>
                  <a:pt x="393229" y="613710"/>
                </a:lnTo>
                <a:lnTo>
                  <a:pt x="439893" y="590065"/>
                </a:lnTo>
                <a:lnTo>
                  <a:pt x="482812" y="564243"/>
                </a:lnTo>
                <a:lnTo>
                  <a:pt x="521910" y="536421"/>
                </a:lnTo>
                <a:lnTo>
                  <a:pt x="557109" y="506777"/>
                </a:lnTo>
                <a:lnTo>
                  <a:pt x="588330" y="475489"/>
                </a:lnTo>
                <a:lnTo>
                  <a:pt x="615497" y="442735"/>
                </a:lnTo>
                <a:lnTo>
                  <a:pt x="638530" y="408692"/>
                </a:lnTo>
                <a:lnTo>
                  <a:pt x="657354" y="373538"/>
                </a:lnTo>
                <a:lnTo>
                  <a:pt x="671889" y="337450"/>
                </a:lnTo>
                <a:lnTo>
                  <a:pt x="682057" y="300608"/>
                </a:lnTo>
                <a:lnTo>
                  <a:pt x="688986" y="225367"/>
                </a:lnTo>
                <a:lnTo>
                  <a:pt x="687007" y="203200"/>
                </a:lnTo>
                <a:lnTo>
                  <a:pt x="228600" y="203200"/>
                </a:lnTo>
                <a:lnTo>
                  <a:pt x="228600" y="50800"/>
                </a:lnTo>
                <a:close/>
              </a:path>
              <a:path w="689609" h="812800">
                <a:moveTo>
                  <a:pt x="596900" y="0"/>
                </a:moveTo>
                <a:lnTo>
                  <a:pt x="569635" y="32891"/>
                </a:lnTo>
                <a:lnTo>
                  <a:pt x="538713" y="63691"/>
                </a:lnTo>
                <a:lnTo>
                  <a:pt x="504237" y="92192"/>
                </a:lnTo>
                <a:lnTo>
                  <a:pt x="466311" y="118184"/>
                </a:lnTo>
                <a:lnTo>
                  <a:pt x="425040" y="141459"/>
                </a:lnTo>
                <a:lnTo>
                  <a:pt x="380529" y="161807"/>
                </a:lnTo>
                <a:lnTo>
                  <a:pt x="332882" y="179019"/>
                </a:lnTo>
                <a:lnTo>
                  <a:pt x="282204" y="192886"/>
                </a:lnTo>
                <a:lnTo>
                  <a:pt x="228600" y="203200"/>
                </a:lnTo>
                <a:lnTo>
                  <a:pt x="687007" y="203200"/>
                </a:lnTo>
                <a:lnTo>
                  <a:pt x="677517" y="149237"/>
                </a:lnTo>
                <a:lnTo>
                  <a:pt x="664690" y="111283"/>
                </a:lnTo>
                <a:lnTo>
                  <a:pt x="647029" y="73641"/>
                </a:lnTo>
                <a:lnTo>
                  <a:pt x="624458" y="36487"/>
                </a:lnTo>
                <a:lnTo>
                  <a:pt x="596900" y="0"/>
                </a:lnTo>
                <a:close/>
              </a:path>
            </a:pathLst>
          </a:custGeom>
          <a:solidFill>
            <a:srgbClr val="FF0000">
              <a:alpha val="100000"/>
            </a:srgbClr>
          </a:solidFill>
          <a:ln w="9525">
            <a:noFill/>
          </a:ln>
        </p:spPr>
        <p:txBody>
          <a:bodyPr/>
          <a:p>
            <a:endParaRPr lang="en-US"/>
          </a:p>
        </p:txBody>
      </p:sp>
      <p:sp>
        <p:nvSpPr>
          <p:cNvPr id="79879" name="object 94"/>
          <p:cNvSpPr/>
          <p:nvPr/>
        </p:nvSpPr>
        <p:spPr>
          <a:xfrm>
            <a:off x="415925" y="3865563"/>
            <a:ext cx="830263" cy="830262"/>
          </a:xfrm>
          <a:custGeom>
            <a:avLst/>
            <a:gdLst/>
            <a:ahLst/>
            <a:cxnLst>
              <a:cxn ang="0">
                <a:pos x="0" y="0"/>
              </a:cxn>
              <a:cxn ang="0">
                <a:pos x="0" y="1795"/>
              </a:cxn>
              <a:cxn ang="0">
                <a:pos x="43" y="1937"/>
              </a:cxn>
              <a:cxn ang="0">
                <a:pos x="369" y="2210"/>
              </a:cxn>
              <a:cxn ang="0">
                <a:pos x="997" y="2467"/>
              </a:cxn>
              <a:cxn ang="0">
                <a:pos x="1419" y="2589"/>
              </a:cxn>
              <a:cxn ang="0">
                <a:pos x="1903" y="2705"/>
              </a:cxn>
              <a:cxn ang="0">
                <a:pos x="2452" y="2816"/>
              </a:cxn>
              <a:cxn ang="0">
                <a:pos x="3061" y="2920"/>
              </a:cxn>
              <a:cxn ang="0">
                <a:pos x="3726" y="3017"/>
              </a:cxn>
              <a:cxn ang="0">
                <a:pos x="4444" y="3106"/>
              </a:cxn>
              <a:cxn ang="0">
                <a:pos x="5211" y="3188"/>
              </a:cxn>
              <a:cxn ang="0">
                <a:pos x="6025" y="3263"/>
              </a:cxn>
              <a:cxn ang="0">
                <a:pos x="6886" y="3326"/>
              </a:cxn>
              <a:cxn ang="0">
                <a:pos x="7784" y="3382"/>
              </a:cxn>
              <a:cxn ang="0">
                <a:pos x="8721" y="3428"/>
              </a:cxn>
              <a:cxn ang="0">
                <a:pos x="8721" y="4027"/>
              </a:cxn>
              <a:cxn ang="0">
                <a:pos x="13081" y="2611"/>
              </a:cxn>
              <a:cxn ang="0">
                <a:pos x="10278" y="1632"/>
              </a:cxn>
              <a:cxn ang="0">
                <a:pos x="8721" y="1632"/>
              </a:cxn>
              <a:cxn ang="0">
                <a:pos x="7784" y="1577"/>
              </a:cxn>
              <a:cxn ang="0">
                <a:pos x="6886" y="1513"/>
              </a:cxn>
              <a:cxn ang="0">
                <a:pos x="6025" y="1442"/>
              </a:cxn>
              <a:cxn ang="0">
                <a:pos x="5211" y="1362"/>
              </a:cxn>
              <a:cxn ang="0">
                <a:pos x="4444" y="1276"/>
              </a:cxn>
              <a:cxn ang="0">
                <a:pos x="3726" y="1183"/>
              </a:cxn>
              <a:cxn ang="0">
                <a:pos x="3061" y="1083"/>
              </a:cxn>
              <a:cxn ang="0">
                <a:pos x="2452" y="980"/>
              </a:cxn>
              <a:cxn ang="0">
                <a:pos x="1903" y="870"/>
              </a:cxn>
              <a:cxn ang="0">
                <a:pos x="1419" y="754"/>
              </a:cxn>
              <a:cxn ang="0">
                <a:pos x="997" y="637"/>
              </a:cxn>
              <a:cxn ang="0">
                <a:pos x="369" y="390"/>
              </a:cxn>
              <a:cxn ang="0">
                <a:pos x="43" y="133"/>
              </a:cxn>
              <a:cxn ang="0">
                <a:pos x="0" y="0"/>
              </a:cxn>
              <a:cxn ang="0">
                <a:pos x="8721" y="1088"/>
              </a:cxn>
              <a:cxn ang="0">
                <a:pos x="8721" y="1632"/>
              </a:cxn>
              <a:cxn ang="0">
                <a:pos x="10278" y="1632"/>
              </a:cxn>
              <a:cxn ang="0">
                <a:pos x="8721" y="1088"/>
              </a:cxn>
            </a:cxnLst>
            <a:pathLst>
              <a:path w="914400" h="939800">
                <a:moveTo>
                  <a:pt x="0" y="0"/>
                </a:moveTo>
                <a:lnTo>
                  <a:pt x="0" y="419100"/>
                </a:lnTo>
                <a:lnTo>
                  <a:pt x="2939" y="452121"/>
                </a:lnTo>
                <a:lnTo>
                  <a:pt x="25784" y="515931"/>
                </a:lnTo>
                <a:lnTo>
                  <a:pt x="69763" y="576020"/>
                </a:lnTo>
                <a:lnTo>
                  <a:pt x="99119" y="604391"/>
                </a:lnTo>
                <a:lnTo>
                  <a:pt x="133089" y="631496"/>
                </a:lnTo>
                <a:lnTo>
                  <a:pt x="171450" y="657225"/>
                </a:lnTo>
                <a:lnTo>
                  <a:pt x="213977" y="681465"/>
                </a:lnTo>
                <a:lnTo>
                  <a:pt x="260449" y="704105"/>
                </a:lnTo>
                <a:lnTo>
                  <a:pt x="310641" y="725034"/>
                </a:lnTo>
                <a:lnTo>
                  <a:pt x="364331" y="744140"/>
                </a:lnTo>
                <a:lnTo>
                  <a:pt x="421295" y="761311"/>
                </a:lnTo>
                <a:lnTo>
                  <a:pt x="481310" y="776436"/>
                </a:lnTo>
                <a:lnTo>
                  <a:pt x="544152" y="789402"/>
                </a:lnTo>
                <a:lnTo>
                  <a:pt x="609600" y="800100"/>
                </a:lnTo>
                <a:lnTo>
                  <a:pt x="609600" y="939800"/>
                </a:lnTo>
                <a:lnTo>
                  <a:pt x="914400" y="609600"/>
                </a:lnTo>
                <a:lnTo>
                  <a:pt x="718457" y="381000"/>
                </a:lnTo>
                <a:lnTo>
                  <a:pt x="609600" y="381000"/>
                </a:lnTo>
                <a:lnTo>
                  <a:pt x="544152" y="368070"/>
                </a:lnTo>
                <a:lnTo>
                  <a:pt x="481310" y="353169"/>
                </a:lnTo>
                <a:lnTo>
                  <a:pt x="421295" y="336407"/>
                </a:lnTo>
                <a:lnTo>
                  <a:pt x="364331" y="317896"/>
                </a:lnTo>
                <a:lnTo>
                  <a:pt x="310641" y="297749"/>
                </a:lnTo>
                <a:lnTo>
                  <a:pt x="260449" y="276076"/>
                </a:lnTo>
                <a:lnTo>
                  <a:pt x="213977" y="252989"/>
                </a:lnTo>
                <a:lnTo>
                  <a:pt x="171450" y="228600"/>
                </a:lnTo>
                <a:lnTo>
                  <a:pt x="133089" y="203020"/>
                </a:lnTo>
                <a:lnTo>
                  <a:pt x="99119" y="176361"/>
                </a:lnTo>
                <a:lnTo>
                  <a:pt x="69763" y="148735"/>
                </a:lnTo>
                <a:lnTo>
                  <a:pt x="25784" y="91027"/>
                </a:lnTo>
                <a:lnTo>
                  <a:pt x="2939" y="30788"/>
                </a:lnTo>
                <a:lnTo>
                  <a:pt x="0" y="0"/>
                </a:lnTo>
                <a:close/>
              </a:path>
              <a:path w="914400" h="939800">
                <a:moveTo>
                  <a:pt x="609600" y="254000"/>
                </a:moveTo>
                <a:lnTo>
                  <a:pt x="609600" y="381000"/>
                </a:lnTo>
                <a:lnTo>
                  <a:pt x="718457" y="381000"/>
                </a:lnTo>
                <a:lnTo>
                  <a:pt x="609600" y="254000"/>
                </a:lnTo>
                <a:close/>
              </a:path>
            </a:pathLst>
          </a:custGeom>
          <a:solidFill>
            <a:srgbClr val="FF0000">
              <a:alpha val="100000"/>
            </a:srgbClr>
          </a:solidFill>
          <a:ln w="9525">
            <a:noFill/>
          </a:ln>
        </p:spPr>
        <p:txBody>
          <a:bodyPr/>
          <a:p>
            <a:endParaRPr lang="en-US"/>
          </a:p>
        </p:txBody>
      </p:sp>
      <p:sp>
        <p:nvSpPr>
          <p:cNvPr id="79880" name="Rectangle 4"/>
          <p:cNvSpPr/>
          <p:nvPr/>
        </p:nvSpPr>
        <p:spPr>
          <a:xfrm>
            <a:off x="346075" y="2006600"/>
            <a:ext cx="8353425" cy="161131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lnSpc>
                <a:spcPct val="120000"/>
              </a:lnSpc>
              <a:spcBef>
                <a:spcPts val="100"/>
              </a:spcBef>
              <a:buFont typeface="Wingdings" panose="05000000000000000000" pitchFamily="2" charset="2"/>
              <a:buNone/>
            </a:pPr>
            <a:r>
              <a:rPr lang="en-US" altLang="en-US" sz="2800" b="1" dirty="0">
                <a:solidFill>
                  <a:srgbClr val="FF0000"/>
                </a:solidFill>
                <a:latin typeface="Times New Roman" panose="02020603050405020304" pitchFamily="18" charset="0"/>
                <a:cs typeface="Times New Roman" panose="02020603050405020304" pitchFamily="18" charset="0"/>
              </a:rPr>
              <a:t>3. Tư tưởng HCM về thời kỳ quá độ lên CNXH ở VN</a:t>
            </a:r>
            <a:endParaRPr lang="en-US" altLang="en-US" sz="28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20000"/>
              </a:lnSpc>
              <a:spcBef>
                <a:spcPts val="100"/>
              </a:spcBef>
              <a:buFont typeface="Wingdings" panose="05000000000000000000" pitchFamily="2" charset="2"/>
              <a:buNone/>
            </a:pPr>
            <a:r>
              <a:rPr lang="en-US" altLang="en-US" sz="2800" b="1" dirty="0">
                <a:solidFill>
                  <a:srgbClr val="C00000"/>
                </a:solidFill>
                <a:latin typeface="Times New Roman" panose="02020603050405020304" pitchFamily="18" charset="0"/>
                <a:cs typeface="Times New Roman" panose="02020603050405020304" pitchFamily="18" charset="0"/>
              </a:rPr>
              <a:t>a. Loại hình, tính chất, đặc điểm, nhiệm vụ của thời kỳ quá độ</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13" name="Rectangle 12"/>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14" name="Rectangle 13"/>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79883" name="Straight Connector 1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6" name="Rectangle 1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9885" name="Picture 14"/>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7" name="Rectangle 16"/>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898" name="object 2"/>
          <p:cNvSpPr/>
          <p:nvPr/>
        </p:nvSpPr>
        <p:spPr>
          <a:xfrm>
            <a:off x="6616700" y="1646238"/>
            <a:ext cx="393700" cy="941387"/>
          </a:xfrm>
          <a:prstGeom prst="rect">
            <a:avLst/>
          </a:prstGeom>
          <a:blipFill rotWithShape="1">
            <a:blip r:embed="rId1"/>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0899" name="object 3"/>
          <p:cNvSpPr/>
          <p:nvPr/>
        </p:nvSpPr>
        <p:spPr>
          <a:xfrm>
            <a:off x="4562475" y="1601788"/>
            <a:ext cx="2459038" cy="615950"/>
          </a:xfrm>
          <a:custGeom>
            <a:avLst/>
            <a:gdLst/>
            <a:ahLst/>
            <a:cxnLst>
              <a:cxn ang="0">
                <a:pos x="17260" y="0"/>
              </a:cxn>
              <a:cxn ang="0">
                <a:pos x="4051" y="0"/>
              </a:cxn>
              <a:cxn ang="0">
                <a:pos x="0" y="890"/>
              </a:cxn>
              <a:cxn ang="0">
                <a:pos x="14505" y="890"/>
              </a:cxn>
              <a:cxn ang="0">
                <a:pos x="17260" y="0"/>
              </a:cxn>
            </a:cxnLst>
            <a:pathLst>
              <a:path w="2705100" h="698500">
                <a:moveTo>
                  <a:pt x="2705100" y="0"/>
                </a:moveTo>
                <a:lnTo>
                  <a:pt x="635000" y="0"/>
                </a:lnTo>
                <a:lnTo>
                  <a:pt x="0" y="698500"/>
                </a:lnTo>
                <a:lnTo>
                  <a:pt x="2273300" y="698500"/>
                </a:lnTo>
                <a:lnTo>
                  <a:pt x="2705100" y="0"/>
                </a:lnTo>
                <a:close/>
              </a:path>
            </a:pathLst>
          </a:custGeom>
          <a:solidFill>
            <a:srgbClr val="FF0000">
              <a:alpha val="100000"/>
            </a:srgbClr>
          </a:solidFill>
          <a:ln w="9525">
            <a:noFill/>
          </a:ln>
        </p:spPr>
        <p:txBody>
          <a:bodyPr/>
          <a:p>
            <a:endParaRPr lang="en-US"/>
          </a:p>
        </p:txBody>
      </p:sp>
      <p:sp>
        <p:nvSpPr>
          <p:cNvPr id="80900" name="object 4"/>
          <p:cNvSpPr/>
          <p:nvPr/>
        </p:nvSpPr>
        <p:spPr>
          <a:xfrm>
            <a:off x="4540250" y="2176463"/>
            <a:ext cx="2065338" cy="357187"/>
          </a:xfrm>
          <a:custGeom>
            <a:avLst/>
            <a:gdLst/>
            <a:ahLst/>
            <a:cxnLst>
              <a:cxn ang="0">
                <a:pos x="0" y="878"/>
              </a:cxn>
              <a:cxn ang="0">
                <a:pos x="14072" y="878"/>
              </a:cxn>
              <a:cxn ang="0">
                <a:pos x="14072" y="0"/>
              </a:cxn>
              <a:cxn ang="0">
                <a:pos x="0" y="0"/>
              </a:cxn>
              <a:cxn ang="0">
                <a:pos x="0" y="878"/>
              </a:cxn>
            </a:cxnLst>
            <a:pathLst>
              <a:path w="2273300" h="393700">
                <a:moveTo>
                  <a:pt x="0" y="393700"/>
                </a:moveTo>
                <a:lnTo>
                  <a:pt x="2273300" y="393700"/>
                </a:lnTo>
                <a:lnTo>
                  <a:pt x="2273300" y="0"/>
                </a:lnTo>
                <a:lnTo>
                  <a:pt x="0" y="0"/>
                </a:lnTo>
                <a:lnTo>
                  <a:pt x="0" y="393700"/>
                </a:lnTo>
                <a:close/>
              </a:path>
            </a:pathLst>
          </a:custGeom>
          <a:solidFill>
            <a:srgbClr val="FFFF00">
              <a:alpha val="100000"/>
            </a:srgbClr>
          </a:solidFill>
          <a:ln w="9525">
            <a:noFill/>
          </a:ln>
        </p:spPr>
        <p:txBody>
          <a:bodyPr/>
          <a:p>
            <a:endParaRPr lang="en-US"/>
          </a:p>
        </p:txBody>
      </p:sp>
      <p:sp>
        <p:nvSpPr>
          <p:cNvPr id="5" name="object 5"/>
          <p:cNvSpPr txBox="1"/>
          <p:nvPr/>
        </p:nvSpPr>
        <p:spPr>
          <a:xfrm>
            <a:off x="4625975" y="2176463"/>
            <a:ext cx="2239963" cy="319088"/>
          </a:xfrm>
          <a:prstGeom prst="rect">
            <a:avLst/>
          </a:prstGeom>
        </p:spPr>
        <p:txBody>
          <a:bodyPr lIns="0" tIns="11397" rIns="0" bIns="0">
            <a:spAutoFit/>
          </a:bodyPr>
          <a:lstStyle/>
          <a:p>
            <a:pPr marL="11430" marR="0" defTabSz="914400" eaLnBrk="1" hangingPunct="1">
              <a:spcBef>
                <a:spcPts val="90"/>
              </a:spcBef>
              <a:buClrTx/>
              <a:buSzTx/>
              <a:buFontTx/>
              <a:buNone/>
              <a:defRPr/>
            </a:pPr>
            <a:r>
              <a:rPr kumimoji="0" sz="2000" b="1" kern="1200" cap="none" spc="0" normalizeH="0" baseline="0" noProof="0" dirty="0">
                <a:solidFill>
                  <a:srgbClr val="FF0000"/>
                </a:solidFill>
                <a:latin typeface="Times New Roman" panose="02020603050405020304" pitchFamily="18" charset="0"/>
                <a:ea typeface="+mn-ea"/>
                <a:cs typeface="Times New Roman" panose="02020603050405020304" pitchFamily="18" charset="0"/>
              </a:rPr>
              <a:t>HTKT-XH</a:t>
            </a:r>
            <a:r>
              <a:rPr kumimoji="0" sz="2000" b="1" kern="1200" cap="none" spc="-81" normalizeH="0" baseline="0" noProof="0" dirty="0">
                <a:solidFill>
                  <a:srgbClr val="FF0000"/>
                </a:solidFill>
                <a:latin typeface="Times New Roman" panose="02020603050405020304" pitchFamily="18" charset="0"/>
                <a:ea typeface="+mn-ea"/>
                <a:cs typeface="Times New Roman" panose="02020603050405020304" pitchFamily="18" charset="0"/>
              </a:rPr>
              <a:t> </a:t>
            </a:r>
            <a:r>
              <a:rPr kumimoji="0" sz="2000" b="1" kern="1200" cap="none" spc="0" normalizeH="0" baseline="0" noProof="0" dirty="0">
                <a:solidFill>
                  <a:srgbClr val="FF0000"/>
                </a:solidFill>
                <a:latin typeface="Times New Roman" panose="02020603050405020304" pitchFamily="18" charset="0"/>
                <a:ea typeface="+mn-ea"/>
                <a:cs typeface="Times New Roman" panose="02020603050405020304" pitchFamily="18" charset="0"/>
              </a:rPr>
              <a:t>CSCN</a:t>
            </a:r>
            <a:endParaRPr kumimoji="0" sz="2000" kern="1200" cap="none" spc="0" normalizeH="0" baseline="0" noProof="0" dirty="0">
              <a:latin typeface="Times New Roman" panose="02020603050405020304" pitchFamily="18" charset="0"/>
              <a:ea typeface="+mn-ea"/>
              <a:cs typeface="Times New Roman" panose="02020603050405020304" pitchFamily="18" charset="0"/>
            </a:endParaRPr>
          </a:p>
        </p:txBody>
      </p:sp>
      <p:sp>
        <p:nvSpPr>
          <p:cNvPr id="80902" name="object 6"/>
          <p:cNvSpPr/>
          <p:nvPr/>
        </p:nvSpPr>
        <p:spPr>
          <a:xfrm>
            <a:off x="6107113" y="2559050"/>
            <a:ext cx="392112" cy="952500"/>
          </a:xfrm>
          <a:prstGeom prst="rect">
            <a:avLst/>
          </a:prstGeom>
          <a:blipFill rotWithShape="1">
            <a:blip r:embed="rId2"/>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0903" name="object 7"/>
          <p:cNvSpPr/>
          <p:nvPr/>
        </p:nvSpPr>
        <p:spPr>
          <a:xfrm>
            <a:off x="3890963" y="2547938"/>
            <a:ext cx="2632075" cy="627062"/>
          </a:xfrm>
          <a:custGeom>
            <a:avLst/>
            <a:gdLst/>
            <a:ahLst/>
            <a:cxnLst>
              <a:cxn ang="0">
                <a:pos x="18424" y="0"/>
              </a:cxn>
              <a:cxn ang="0">
                <a:pos x="4040" y="0"/>
              </a:cxn>
              <a:cxn ang="0">
                <a:pos x="0" y="899"/>
              </a:cxn>
              <a:cxn ang="0">
                <a:pos x="15676" y="899"/>
              </a:cxn>
              <a:cxn ang="0">
                <a:pos x="18424" y="0"/>
              </a:cxn>
            </a:cxnLst>
            <a:pathLst>
              <a:path w="2895600" h="711200">
                <a:moveTo>
                  <a:pt x="2895600" y="0"/>
                </a:moveTo>
                <a:lnTo>
                  <a:pt x="635000" y="0"/>
                </a:lnTo>
                <a:lnTo>
                  <a:pt x="0" y="711200"/>
                </a:lnTo>
                <a:lnTo>
                  <a:pt x="2463800" y="711200"/>
                </a:lnTo>
                <a:lnTo>
                  <a:pt x="2895600" y="0"/>
                </a:lnTo>
                <a:close/>
              </a:path>
            </a:pathLst>
          </a:custGeom>
          <a:solidFill>
            <a:srgbClr val="FF6699">
              <a:alpha val="100000"/>
            </a:srgbClr>
          </a:solidFill>
          <a:ln w="9525">
            <a:noFill/>
          </a:ln>
        </p:spPr>
        <p:txBody>
          <a:bodyPr/>
          <a:p>
            <a:endParaRPr lang="en-US"/>
          </a:p>
        </p:txBody>
      </p:sp>
      <p:sp>
        <p:nvSpPr>
          <p:cNvPr id="80904" name="object 8"/>
          <p:cNvSpPr/>
          <p:nvPr/>
        </p:nvSpPr>
        <p:spPr>
          <a:xfrm>
            <a:off x="3908425" y="3184525"/>
            <a:ext cx="2227263" cy="336550"/>
          </a:xfrm>
          <a:prstGeom prst="rect">
            <a:avLst/>
          </a:prstGeom>
          <a:blipFill rotWithShape="1">
            <a:blip r:embed="rId3"/>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US" altLang="en-US" sz="1800" dirty="0">
                <a:solidFill>
                  <a:schemeClr val="hlink"/>
                </a:solidFill>
                <a:latin typeface="Times New Roman" panose="02020603050405020304" pitchFamily="18" charset="0"/>
                <a:cs typeface="Times New Roman" panose="02020603050405020304" pitchFamily="18" charset="0"/>
              </a:rPr>
              <a:t>    HTKT XH TBCN</a:t>
            </a:r>
            <a:endParaRPr lang="en-US" altLang="en-US" sz="1800" dirty="0">
              <a:solidFill>
                <a:schemeClr val="hlink"/>
              </a:solidFill>
              <a:latin typeface="Times New Roman" panose="02020603050405020304" pitchFamily="18" charset="0"/>
              <a:ea typeface="Times New Roman" panose="02020603050405020304" pitchFamily="18" charset="0"/>
            </a:endParaRPr>
          </a:p>
        </p:txBody>
      </p:sp>
      <p:sp>
        <p:nvSpPr>
          <p:cNvPr id="80905" name="object 29"/>
          <p:cNvSpPr/>
          <p:nvPr/>
        </p:nvSpPr>
        <p:spPr>
          <a:xfrm>
            <a:off x="3222625" y="3490913"/>
            <a:ext cx="2909888" cy="538162"/>
          </a:xfrm>
          <a:custGeom>
            <a:avLst/>
            <a:gdLst/>
            <a:ahLst/>
            <a:cxnLst>
              <a:cxn ang="0">
                <a:pos x="20647" y="0"/>
              </a:cxn>
              <a:cxn ang="0">
                <a:pos x="5162" y="0"/>
              </a:cxn>
              <a:cxn ang="0">
                <a:pos x="0" y="825"/>
              </a:cxn>
              <a:cxn ang="0">
                <a:pos x="17123" y="825"/>
              </a:cxn>
              <a:cxn ang="0">
                <a:pos x="20647" y="0"/>
              </a:cxn>
            </a:cxnLst>
            <a:pathLst>
              <a:path w="3200400" h="609600">
                <a:moveTo>
                  <a:pt x="3200400" y="0"/>
                </a:moveTo>
                <a:lnTo>
                  <a:pt x="800100" y="0"/>
                </a:lnTo>
                <a:lnTo>
                  <a:pt x="0" y="609600"/>
                </a:lnTo>
                <a:lnTo>
                  <a:pt x="2654300" y="609600"/>
                </a:lnTo>
                <a:lnTo>
                  <a:pt x="3200400" y="0"/>
                </a:lnTo>
                <a:close/>
              </a:path>
            </a:pathLst>
          </a:custGeom>
          <a:solidFill>
            <a:srgbClr val="FF99CC">
              <a:alpha val="100000"/>
            </a:srgbClr>
          </a:solidFill>
          <a:ln w="9525">
            <a:noFill/>
          </a:ln>
        </p:spPr>
        <p:txBody>
          <a:bodyPr/>
          <a:p>
            <a:endParaRPr lang="en-US"/>
          </a:p>
        </p:txBody>
      </p:sp>
      <p:sp>
        <p:nvSpPr>
          <p:cNvPr id="80906" name="object 31"/>
          <p:cNvSpPr/>
          <p:nvPr/>
        </p:nvSpPr>
        <p:spPr>
          <a:xfrm>
            <a:off x="2544763" y="4322763"/>
            <a:ext cx="2909887" cy="528637"/>
          </a:xfrm>
          <a:custGeom>
            <a:avLst/>
            <a:gdLst/>
            <a:ahLst/>
            <a:cxnLst>
              <a:cxn ang="0">
                <a:pos x="20645" y="0"/>
              </a:cxn>
              <a:cxn ang="0">
                <a:pos x="4833" y="0"/>
              </a:cxn>
              <a:cxn ang="0">
                <a:pos x="0" y="1832"/>
              </a:cxn>
              <a:cxn ang="0">
                <a:pos x="17368" y="1832"/>
              </a:cxn>
              <a:cxn ang="0">
                <a:pos x="20645" y="0"/>
              </a:cxn>
            </a:cxnLst>
            <a:pathLst>
              <a:path w="3200400" h="571500">
                <a:moveTo>
                  <a:pt x="3200400" y="0"/>
                </a:moveTo>
                <a:lnTo>
                  <a:pt x="749300" y="0"/>
                </a:lnTo>
                <a:lnTo>
                  <a:pt x="0" y="571500"/>
                </a:lnTo>
                <a:lnTo>
                  <a:pt x="2692400" y="571500"/>
                </a:lnTo>
                <a:lnTo>
                  <a:pt x="3200400" y="0"/>
                </a:lnTo>
                <a:close/>
              </a:path>
            </a:pathLst>
          </a:custGeom>
          <a:solidFill>
            <a:srgbClr val="A77BFF">
              <a:alpha val="100000"/>
            </a:srgbClr>
          </a:solidFill>
          <a:ln w="9525">
            <a:noFill/>
          </a:ln>
        </p:spPr>
        <p:txBody>
          <a:bodyPr/>
          <a:p>
            <a:endParaRPr lang="en-US"/>
          </a:p>
        </p:txBody>
      </p:sp>
      <p:sp>
        <p:nvSpPr>
          <p:cNvPr id="80907" name="object 32"/>
          <p:cNvSpPr/>
          <p:nvPr/>
        </p:nvSpPr>
        <p:spPr>
          <a:xfrm>
            <a:off x="2701925" y="5110163"/>
            <a:ext cx="346075" cy="806450"/>
          </a:xfrm>
          <a:prstGeom prst="rect">
            <a:avLst/>
          </a:prstGeom>
          <a:blipFill rotWithShape="1">
            <a:blip r:embed="rId4"/>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0908" name="object 33"/>
          <p:cNvSpPr/>
          <p:nvPr/>
        </p:nvSpPr>
        <p:spPr>
          <a:xfrm>
            <a:off x="3217863" y="4024313"/>
            <a:ext cx="2378075" cy="301625"/>
          </a:xfrm>
          <a:prstGeom prst="rect">
            <a:avLst/>
          </a:prstGeom>
          <a:blipFill rotWithShape="1">
            <a:blip r:embed="rId5"/>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US" altLang="en-US" sz="1800" dirty="0">
                <a:solidFill>
                  <a:srgbClr val="002060"/>
                </a:solidFill>
                <a:latin typeface="Tahoma" panose="020B0604030504040204" pitchFamily="34" charset="0"/>
                <a:cs typeface="Arial" panose="020B0604020202020204" pitchFamily="34" charset="0"/>
              </a:rPr>
              <a:t>       HTKT </a:t>
            </a:r>
            <a:r>
              <a:rPr lang="en-US" altLang="en-US" sz="1800" dirty="0">
                <a:solidFill>
                  <a:srgbClr val="002060"/>
                </a:solidFill>
                <a:latin typeface="Times New Roman" panose="02020603050405020304" pitchFamily="18" charset="0"/>
                <a:cs typeface="Times New Roman" panose="02020603050405020304" pitchFamily="18" charset="0"/>
              </a:rPr>
              <a:t>XH PK</a:t>
            </a: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0909" name="object 34"/>
          <p:cNvSpPr/>
          <p:nvPr/>
        </p:nvSpPr>
        <p:spPr>
          <a:xfrm>
            <a:off x="2516188" y="4826000"/>
            <a:ext cx="2513012" cy="301625"/>
          </a:xfrm>
          <a:prstGeom prst="rect">
            <a:avLst/>
          </a:prstGeom>
          <a:blipFill rotWithShape="1">
            <a:blip r:embed="rId6"/>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US" altLang="en-US" sz="1800" dirty="0">
                <a:solidFill>
                  <a:srgbClr val="002060"/>
                </a:solidFill>
                <a:latin typeface="Tahoma" panose="020B0604030504040204" pitchFamily="34" charset="0"/>
                <a:cs typeface="Arial" panose="020B0604020202020204" pitchFamily="34" charset="0"/>
              </a:rPr>
              <a:t>       HTKT </a:t>
            </a:r>
            <a:r>
              <a:rPr lang="en-US" altLang="en-US" sz="1800" dirty="0">
                <a:solidFill>
                  <a:srgbClr val="002060"/>
                </a:solidFill>
                <a:latin typeface="Times New Roman" panose="02020603050405020304" pitchFamily="18" charset="0"/>
                <a:cs typeface="Times New Roman" panose="02020603050405020304" pitchFamily="18" charset="0"/>
              </a:rPr>
              <a:t>XH NÔ LỆ</a:t>
            </a:r>
            <a:endParaRPr lang="en-US" altLang="en-US" sz="1800" dirty="0">
              <a:solidFill>
                <a:srgbClr val="002060"/>
              </a:solidFill>
              <a:latin typeface="Times New Roman" panose="02020603050405020304" pitchFamily="18" charset="0"/>
              <a:ea typeface="Times New Roman" panose="02020603050405020304" pitchFamily="18" charset="0"/>
            </a:endParaRPr>
          </a:p>
        </p:txBody>
      </p:sp>
      <p:sp>
        <p:nvSpPr>
          <p:cNvPr id="80910" name="object 35"/>
          <p:cNvSpPr/>
          <p:nvPr/>
        </p:nvSpPr>
        <p:spPr>
          <a:xfrm>
            <a:off x="1874838" y="5102225"/>
            <a:ext cx="3154362" cy="538163"/>
          </a:xfrm>
          <a:custGeom>
            <a:avLst/>
            <a:gdLst/>
            <a:ahLst/>
            <a:cxnLst>
              <a:cxn ang="0">
                <a:pos x="479109" y="0"/>
              </a:cxn>
              <a:cxn ang="0">
                <a:pos x="105066" y="0"/>
              </a:cxn>
              <a:cxn ang="0">
                <a:pos x="0" y="825"/>
              </a:cxn>
              <a:cxn ang="0">
                <a:pos x="407672" y="825"/>
              </a:cxn>
              <a:cxn ang="0">
                <a:pos x="479109" y="0"/>
              </a:cxn>
            </a:cxnLst>
            <a:pathLst>
              <a:path w="2895600" h="609600">
                <a:moveTo>
                  <a:pt x="2895600" y="0"/>
                </a:moveTo>
                <a:lnTo>
                  <a:pt x="635000" y="0"/>
                </a:lnTo>
                <a:lnTo>
                  <a:pt x="0" y="609600"/>
                </a:lnTo>
                <a:lnTo>
                  <a:pt x="2463800" y="609600"/>
                </a:lnTo>
                <a:lnTo>
                  <a:pt x="2895600" y="0"/>
                </a:lnTo>
                <a:close/>
              </a:path>
            </a:pathLst>
          </a:custGeom>
          <a:solidFill>
            <a:srgbClr val="99FF33">
              <a:alpha val="100000"/>
            </a:srgbClr>
          </a:solidFill>
          <a:ln w="9525">
            <a:noFill/>
          </a:ln>
        </p:spPr>
        <p:txBody>
          <a:bodyPr/>
          <a:p>
            <a:endParaRPr lang="en-US"/>
          </a:p>
        </p:txBody>
      </p:sp>
      <p:sp>
        <p:nvSpPr>
          <p:cNvPr id="80911" name="object 36"/>
          <p:cNvSpPr/>
          <p:nvPr/>
        </p:nvSpPr>
        <p:spPr>
          <a:xfrm>
            <a:off x="1905000" y="5583238"/>
            <a:ext cx="2667000" cy="358775"/>
          </a:xfrm>
          <a:prstGeom prst="rect">
            <a:avLst/>
          </a:prstGeom>
          <a:blipFill rotWithShape="1">
            <a:blip r:embed="rId7"/>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US" altLang="en-US" sz="1800" dirty="0">
                <a:solidFill>
                  <a:schemeClr val="hlink"/>
                </a:solidFill>
                <a:latin typeface="Tahoma" panose="020B0604030504040204" pitchFamily="34" charset="0"/>
                <a:cs typeface="Arial" panose="020B0604020202020204" pitchFamily="34" charset="0"/>
              </a:rPr>
              <a:t>         HTKT - XHNT</a:t>
            </a: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0912" name="object 38"/>
          <p:cNvSpPr/>
          <p:nvPr/>
        </p:nvSpPr>
        <p:spPr>
          <a:xfrm>
            <a:off x="2435225" y="6243638"/>
            <a:ext cx="3694113" cy="358775"/>
          </a:xfrm>
          <a:prstGeom prst="rect">
            <a:avLst/>
          </a:prstGeom>
          <a:blipFill rotWithShape="1">
            <a:blip r:embed="rId8"/>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imes New Roman" panose="02020603050405020304" pitchFamily="18" charset="0"/>
              <a:ea typeface="Times New Roman" panose="02020603050405020304" pitchFamily="18" charset="0"/>
            </a:endParaRPr>
          </a:p>
        </p:txBody>
      </p:sp>
      <p:sp>
        <p:nvSpPr>
          <p:cNvPr id="39" name="object 39"/>
          <p:cNvSpPr txBox="1">
            <a:spLocks noGrp="1"/>
          </p:cNvSpPr>
          <p:nvPr>
            <p:ph type="title"/>
          </p:nvPr>
        </p:nvSpPr>
        <p:spPr>
          <a:xfrm>
            <a:off x="177800" y="2662238"/>
            <a:ext cx="3619500" cy="527050"/>
          </a:xfrm>
          <a:solidFill>
            <a:schemeClr val="bg1"/>
          </a:solidFill>
        </p:spPr>
        <p:txBody>
          <a:bodyPr vert="horz" wrap="square" lIns="0" tIns="34191" rIns="0" bIns="0" numCol="1" rtlCol="0" anchor="ctr" anchorCtr="0" compatLnSpc="1">
            <a:spAutoFit/>
          </a:bodyPr>
          <a:p>
            <a:pPr marL="78105" indent="0">
              <a:spcBef>
                <a:spcPts val="275"/>
              </a:spcBef>
              <a:buNone/>
            </a:pPr>
            <a:r>
              <a:rPr lang="zh-CN" altLang="x-none" sz="3200" b="1">
                <a:solidFill>
                  <a:srgbClr val="C00000"/>
                </a:solidFill>
                <a:latin typeface="Times New Roman" panose="02020603050405020304" pitchFamily="18" charset="0"/>
                <a:cs typeface="Times New Roman" panose="02020603050405020304" pitchFamily="18" charset="0"/>
              </a:rPr>
              <a:t> </a:t>
            </a:r>
            <a:r>
              <a:rPr sz="3200" b="1" dirty="0">
                <a:solidFill>
                  <a:srgbClr val="C00000"/>
                </a:solidFill>
                <a:latin typeface="Times New Roman" panose="02020603050405020304" pitchFamily="18" charset="0"/>
                <a:cs typeface="Times New Roman" panose="02020603050405020304" pitchFamily="18" charset="0"/>
              </a:rPr>
              <a:t>Q</a:t>
            </a:r>
            <a:r>
              <a:rPr lang="zh-CN" altLang="x-none" sz="3200" b="1" err="1">
                <a:solidFill>
                  <a:srgbClr val="C00000"/>
                </a:solidFill>
                <a:latin typeface="Times New Roman" panose="02020603050405020304" pitchFamily="18" charset="0"/>
                <a:cs typeface="Times New Roman" panose="02020603050405020304" pitchFamily="18" charset="0"/>
              </a:rPr>
              <a:t>uá</a:t>
            </a:r>
            <a:r>
              <a:rPr lang="zh-CN" altLang="x-none" sz="3200" b="1">
                <a:solidFill>
                  <a:srgbClr val="C00000"/>
                </a:solidFill>
                <a:latin typeface="Times New Roman" panose="02020603050405020304" pitchFamily="18" charset="0"/>
                <a:cs typeface="Times New Roman" panose="02020603050405020304" pitchFamily="18" charset="0"/>
              </a:rPr>
              <a:t> độ trực tiếp</a:t>
            </a:r>
            <a:endParaRPr lang="zh-CN" altLang="x-none" sz="3200" b="1">
              <a:solidFill>
                <a:srgbClr val="C00000"/>
              </a:solidFill>
              <a:latin typeface="Times New Roman" panose="02020603050405020304" pitchFamily="18" charset="0"/>
              <a:ea typeface="Times New Roman" panose="02020603050405020304" pitchFamily="18" charset="0"/>
            </a:endParaRPr>
          </a:p>
        </p:txBody>
      </p:sp>
      <p:sp>
        <p:nvSpPr>
          <p:cNvPr id="40" name="Rectangle 39"/>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41" name="Rectangle 40"/>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80916" name="object 6"/>
          <p:cNvSpPr/>
          <p:nvPr/>
        </p:nvSpPr>
        <p:spPr>
          <a:xfrm>
            <a:off x="5595938" y="3387725"/>
            <a:ext cx="531812" cy="952500"/>
          </a:xfrm>
          <a:prstGeom prst="rect">
            <a:avLst/>
          </a:prstGeom>
          <a:blipFill rotWithShape="1">
            <a:blip r:embed="rId2"/>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0917" name="object 6"/>
          <p:cNvSpPr/>
          <p:nvPr/>
        </p:nvSpPr>
        <p:spPr>
          <a:xfrm>
            <a:off x="5029200" y="4170363"/>
            <a:ext cx="549275" cy="952500"/>
          </a:xfrm>
          <a:prstGeom prst="rect">
            <a:avLst/>
          </a:prstGeom>
          <a:blipFill rotWithShape="1">
            <a:blip r:embed="rId2"/>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0918" name="object 6"/>
          <p:cNvSpPr/>
          <p:nvPr/>
        </p:nvSpPr>
        <p:spPr>
          <a:xfrm>
            <a:off x="4572000" y="4975225"/>
            <a:ext cx="531813" cy="952500"/>
          </a:xfrm>
          <a:prstGeom prst="rect">
            <a:avLst/>
          </a:prstGeom>
          <a:blipFill rotWithShape="1">
            <a:blip r:embed="rId2"/>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cxnSp>
        <p:nvCxnSpPr>
          <p:cNvPr id="80919" name="Straight Connector 22"/>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24" name="Rectangle 23"/>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80921" name="Picture 26"/>
          <p:cNvPicPr>
            <a:picLocks noChangeAspect="1"/>
          </p:cNvPicPr>
          <p:nvPr/>
        </p:nvPicPr>
        <p:blipFill>
          <a:blip r:embed="rId9"/>
          <a:stretch>
            <a:fillRect/>
          </a:stretch>
        </p:blipFill>
        <p:spPr>
          <a:xfrm>
            <a:off x="430213" y="41275"/>
            <a:ext cx="1216025" cy="1192213"/>
          </a:xfrm>
          <a:prstGeom prst="rect">
            <a:avLst/>
          </a:prstGeom>
          <a:noFill/>
          <a:ln w="9525">
            <a:noFill/>
          </a:ln>
        </p:spPr>
      </p:pic>
      <p:sp>
        <p:nvSpPr>
          <p:cNvPr id="28" name="Rectangle 27"/>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Slide Number Placeholder 4"/>
          <p:cNvSpPr txBox="1">
            <a:spLocks noGrp="1"/>
          </p:cNvSpPr>
          <p:nvPr>
            <p:ph type="sldNum" sz="quarter" idx="12"/>
          </p:nvPr>
        </p:nvSpPr>
        <p:spPr>
          <a:xfrm>
            <a:off x="3124200" y="6356350"/>
            <a:ext cx="2895600" cy="365125"/>
          </a:xfrm>
          <a:noFill/>
          <a:ln>
            <a:noFill/>
          </a:ln>
        </p:spPr>
        <p:txBody>
          <a:bodyPr anchor="ctr" anchorCtr="0"/>
          <a:p>
            <a:pPr marL="0" indent="0" algn="ctr" eaLnBrk="1" hangingPunct="1">
              <a:spcBef>
                <a:spcPct val="0"/>
              </a:spcBef>
              <a:buFontTx/>
              <a:buNone/>
            </a:pPr>
            <a:fld id="{9A0DB2DC-4C9A-4742-B13C-FB6460FD3503}" type="slidenum">
              <a:rPr lang="en-US" altLang="en-US" sz="1400" dirty="0">
                <a:solidFill>
                  <a:srgbClr val="FFFFFF"/>
                </a:solidFill>
                <a:latin typeface="Tahoma" panose="020B0604030504040204" pitchFamily="34" charset="0"/>
                <a:cs typeface="Arial" panose="020B0604020202020204" pitchFamily="34" charset="0"/>
              </a:rPr>
            </a:fld>
            <a:endParaRPr lang="en-US" altLang="en-US" sz="1400" dirty="0">
              <a:solidFill>
                <a:srgbClr val="FFFFFF"/>
              </a:solidFill>
              <a:latin typeface="Tahoma" panose="020B0604030504040204" pitchFamily="34" charset="0"/>
              <a:ea typeface="Arial" panose="020B0604020202020204" pitchFamily="34" charset="0"/>
              <a:cs typeface="Arial" panose="020B0604020202020204" pitchFamily="34" charset="0"/>
            </a:endParaRPr>
          </a:p>
        </p:txBody>
      </p:sp>
      <p:sp>
        <p:nvSpPr>
          <p:cNvPr id="43011" name="object 28"/>
          <p:cNvSpPr txBox="1"/>
          <p:nvPr/>
        </p:nvSpPr>
        <p:spPr>
          <a:xfrm>
            <a:off x="122238" y="2359025"/>
            <a:ext cx="8748712" cy="1908175"/>
          </a:xfrm>
          <a:prstGeom prst="rect">
            <a:avLst/>
          </a:prstGeom>
          <a:noFill/>
          <a:ln w="9525">
            <a:noFill/>
          </a:ln>
        </p:spPr>
        <p:txBody>
          <a:bodyPr lIns="0" tIns="1333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defTabSz="914400" eaLnBrk="1" hangingPunct="1">
              <a:lnSpc>
                <a:spcPct val="120000"/>
              </a:lnSpc>
              <a:spcBef>
                <a:spcPts val="100"/>
              </a:spcBef>
              <a:buFontTx/>
              <a:buNone/>
              <a:tabLst>
                <a:tab pos="417830" algn="l"/>
                <a:tab pos="1384300" algn="l"/>
                <a:tab pos="2173605" algn="l"/>
                <a:tab pos="2863850" algn="l"/>
                <a:tab pos="3552825" algn="l"/>
              </a:tabLst>
            </a:pPr>
            <a:r>
              <a:rPr lang="en-US" altLang="en-US" b="1" dirty="0">
                <a:solidFill>
                  <a:srgbClr val="C00000"/>
                </a:solidFill>
                <a:latin typeface="Times New Roman" panose="02020603050405020304" pitchFamily="18" charset="0"/>
                <a:cs typeface="Arial" panose="020B0604020202020204" pitchFamily="34" charset="0"/>
              </a:rPr>
              <a:t>1. Vấn đề độc lập dân tộc </a:t>
            </a:r>
            <a:endParaRPr lang="en-US" altLang="en-US" b="1" dirty="0">
              <a:solidFill>
                <a:srgbClr val="C00000"/>
              </a:solidFill>
              <a:latin typeface="Times New Roman" panose="02020603050405020304" pitchFamily="18" charset="0"/>
              <a:cs typeface="Arial" panose="020B0604020202020204" pitchFamily="34" charset="0"/>
            </a:endParaRPr>
          </a:p>
          <a:p>
            <a:pPr marL="12700" lvl="0" indent="0" defTabSz="914400" eaLnBrk="1" hangingPunct="1">
              <a:lnSpc>
                <a:spcPct val="120000"/>
              </a:lnSpc>
              <a:spcBef>
                <a:spcPts val="100"/>
              </a:spcBef>
              <a:buFontTx/>
              <a:buNone/>
              <a:tabLst>
                <a:tab pos="417830" algn="l"/>
                <a:tab pos="1384300" algn="l"/>
                <a:tab pos="2173605" algn="l"/>
                <a:tab pos="2863850" algn="l"/>
                <a:tab pos="3552825" algn="l"/>
              </a:tabLst>
            </a:pPr>
            <a:r>
              <a:rPr lang="en-US" altLang="en-US" sz="2400" b="1" dirty="0">
                <a:solidFill>
                  <a:srgbClr val="00B050"/>
                </a:solidFill>
                <a:latin typeface="Times New Roman" panose="02020603050405020304" pitchFamily="18" charset="0"/>
                <a:cs typeface="Times New Roman" panose="02020603050405020304" pitchFamily="18" charset="0"/>
              </a:rPr>
              <a:t>a. Độc lập, tự do l</a:t>
            </a:r>
            <a:r>
              <a:rPr lang="en-US" altLang="en-US" sz="2400" b="1" dirty="0">
                <a:solidFill>
                  <a:srgbClr val="00B050"/>
                </a:solidFill>
                <a:latin typeface="Times New Roman" panose="02020603050405020304" pitchFamily="18" charset="0"/>
                <a:ea typeface="Times New Roman" panose="02020603050405020304" pitchFamily="18" charset="0"/>
              </a:rPr>
              <a:t>à</a:t>
            </a:r>
            <a:r>
              <a:rPr lang="en-US" altLang="en-US" sz="2400" b="1" dirty="0">
                <a:solidFill>
                  <a:srgbClr val="00B050"/>
                </a:solidFill>
                <a:latin typeface="Times New Roman" panose="02020603050405020304" pitchFamily="18" charset="0"/>
                <a:cs typeface="Times New Roman" panose="02020603050405020304" pitchFamily="18" charset="0"/>
              </a:rPr>
              <a:t> quyền thiêng liêng, bất khả xâm phạm của tất cả các dân tộc </a:t>
            </a:r>
            <a:br>
              <a:rPr lang="en-US" altLang="en-US" sz="2400" b="1" dirty="0">
                <a:solidFill>
                  <a:srgbClr val="C00000"/>
                </a:solidFill>
                <a:latin typeface="Times New Roman" panose="02020603050405020304" pitchFamily="18" charset="0"/>
                <a:cs typeface="Arial" panose="020B0604020202020204" pitchFamily="34" charset="0"/>
              </a:rPr>
            </a:br>
            <a:endParaRPr lang="en-US" altLang="en-US" sz="2400" b="1" dirty="0">
              <a:solidFill>
                <a:srgbClr val="C00000"/>
              </a:solidFill>
              <a:latin typeface="Times New Roman" panose="02020603050405020304" pitchFamily="18" charset="0"/>
              <a:ea typeface="Arial" panose="020B0604020202020204" pitchFamily="34" charset="0"/>
            </a:endParaRPr>
          </a:p>
        </p:txBody>
      </p:sp>
      <p:sp>
        <p:nvSpPr>
          <p:cNvPr id="5" name="Content Placeholder 12"/>
          <p:cNvSpPr>
            <a:spLocks noGrp="1"/>
          </p:cNvSpPr>
          <p:nvPr>
            <p:ph idx="1"/>
          </p:nvPr>
        </p:nvSpPr>
        <p:spPr>
          <a:xfrm>
            <a:off x="96838" y="4267200"/>
            <a:ext cx="8523287" cy="1471613"/>
          </a:xfrm>
          <a:ln/>
        </p:spPr>
        <p:txBody>
          <a:bodyPr vert="horz" wrap="square" lIns="91440" tIns="45720" rIns="91440" bIns="45720" anchor="t" anchorCtr="0"/>
          <a:p>
            <a:pPr algn="just" eaLnBrk="1" hangingPunct="1">
              <a:spcBef>
                <a:spcPts val="100"/>
              </a:spcBef>
              <a:buClrTx/>
              <a:buSzTx/>
              <a:buFontTx/>
              <a:buChar char="-"/>
            </a:pPr>
            <a:r>
              <a:rPr lang="en-US" altLang="en-US" sz="3000" b="1" dirty="0">
                <a:solidFill>
                  <a:srgbClr val="002060"/>
                </a:solidFill>
                <a:latin typeface="Times New Roman" panose="02020603050405020304" pitchFamily="18" charset="0"/>
                <a:cs typeface="Times New Roman" panose="02020603050405020304" pitchFamily="18" charset="0"/>
              </a:rPr>
              <a:t>Độc lập tự do l</a:t>
            </a:r>
            <a:r>
              <a:rPr lang="en-US" altLang="en-US" sz="3000" b="1" dirty="0">
                <a:solidFill>
                  <a:srgbClr val="002060"/>
                </a:solidFill>
                <a:latin typeface="Times New Roman" panose="02020603050405020304" pitchFamily="18" charset="0"/>
                <a:ea typeface="Times New Roman" panose="02020603050405020304" pitchFamily="18" charset="0"/>
              </a:rPr>
              <a:t>à</a:t>
            </a:r>
            <a:r>
              <a:rPr lang="en-US" altLang="en-US" sz="3000" b="1" dirty="0">
                <a:solidFill>
                  <a:srgbClr val="002060"/>
                </a:solidFill>
                <a:latin typeface="Times New Roman" panose="02020603050405020304" pitchFamily="18" charset="0"/>
                <a:cs typeface="Times New Roman" panose="02020603050405020304" pitchFamily="18" charset="0"/>
              </a:rPr>
              <a:t> khát vọng lớn nhất của HCM v</a:t>
            </a:r>
            <a:r>
              <a:rPr lang="en-US" altLang="en-US" sz="3000" b="1" dirty="0">
                <a:solidFill>
                  <a:srgbClr val="002060"/>
                </a:solidFill>
                <a:latin typeface="Times New Roman" panose="02020603050405020304" pitchFamily="18" charset="0"/>
                <a:ea typeface="Times New Roman" panose="02020603050405020304" pitchFamily="18" charset="0"/>
              </a:rPr>
              <a:t>à</a:t>
            </a:r>
            <a:r>
              <a:rPr lang="en-US" altLang="en-US" sz="3000" b="1" dirty="0">
                <a:solidFill>
                  <a:srgbClr val="002060"/>
                </a:solidFill>
                <a:latin typeface="Times New Roman" panose="02020603050405020304" pitchFamily="18" charset="0"/>
                <a:cs typeface="Times New Roman" panose="02020603050405020304" pitchFamily="18" charset="0"/>
              </a:rPr>
              <a:t> nhân dân Việt Nam</a:t>
            </a:r>
            <a:endParaRPr lang="en-US" altLang="en-US" sz="3000" b="1" dirty="0">
              <a:solidFill>
                <a:srgbClr val="002060"/>
              </a:solidFill>
              <a:latin typeface="Times New Roman" panose="02020603050405020304" pitchFamily="18" charset="0"/>
              <a:ea typeface="Times New Roman" panose="02020603050405020304" pitchFamily="18" charset="0"/>
            </a:endParaRPr>
          </a:p>
        </p:txBody>
      </p:sp>
      <p:sp>
        <p:nvSpPr>
          <p:cNvPr id="8" name="Rectangle 7"/>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9" name="Rectangle 8"/>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43015" name="Straight Connector 6"/>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0" name="Rectangle 9"/>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3017" name="Picture 10"/>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3" name="Rectangle 12"/>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charRg st="0" end="65"/>
                                            </p:txEl>
                                          </p:spTgt>
                                        </p:tgtEl>
                                        <p:attrNameLst>
                                          <p:attrName>style.visibility</p:attrName>
                                        </p:attrNameLst>
                                      </p:cBhvr>
                                      <p:to>
                                        <p:strVal val="visible"/>
                                      </p:to>
                                    </p:set>
                                    <p:anim calcmode="lin" valueType="num">
                                      <p:cBhvr additive="base">
                                        <p:cTn id="7" dur="500" fill="hold"/>
                                        <p:tgtEl>
                                          <p:spTgt spid="5">
                                            <p:txEl>
                                              <p:charRg st="0" end="6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charRg st="0" end="6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2" name="object 2"/>
          <p:cNvSpPr/>
          <p:nvPr/>
        </p:nvSpPr>
        <p:spPr>
          <a:xfrm>
            <a:off x="6499225" y="1546225"/>
            <a:ext cx="393700" cy="941388"/>
          </a:xfrm>
          <a:prstGeom prst="rect">
            <a:avLst/>
          </a:prstGeom>
          <a:blipFill rotWithShape="1">
            <a:blip r:embed="rId1"/>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1923" name="object 3"/>
          <p:cNvSpPr/>
          <p:nvPr/>
        </p:nvSpPr>
        <p:spPr>
          <a:xfrm>
            <a:off x="4454525" y="1546225"/>
            <a:ext cx="2459038" cy="615950"/>
          </a:xfrm>
          <a:custGeom>
            <a:avLst/>
            <a:gdLst/>
            <a:ahLst/>
            <a:cxnLst>
              <a:cxn ang="0">
                <a:pos x="17260" y="0"/>
              </a:cxn>
              <a:cxn ang="0">
                <a:pos x="4051" y="0"/>
              </a:cxn>
              <a:cxn ang="0">
                <a:pos x="0" y="890"/>
              </a:cxn>
              <a:cxn ang="0">
                <a:pos x="14505" y="890"/>
              </a:cxn>
              <a:cxn ang="0">
                <a:pos x="17260" y="0"/>
              </a:cxn>
            </a:cxnLst>
            <a:pathLst>
              <a:path w="2705100" h="698500">
                <a:moveTo>
                  <a:pt x="2705100" y="0"/>
                </a:moveTo>
                <a:lnTo>
                  <a:pt x="635000" y="0"/>
                </a:lnTo>
                <a:lnTo>
                  <a:pt x="0" y="698500"/>
                </a:lnTo>
                <a:lnTo>
                  <a:pt x="2273300" y="698500"/>
                </a:lnTo>
                <a:lnTo>
                  <a:pt x="2705100" y="0"/>
                </a:lnTo>
                <a:close/>
              </a:path>
            </a:pathLst>
          </a:custGeom>
          <a:solidFill>
            <a:srgbClr val="FF0000">
              <a:alpha val="100000"/>
            </a:srgbClr>
          </a:solidFill>
          <a:ln w="9525">
            <a:noFill/>
          </a:ln>
        </p:spPr>
        <p:txBody>
          <a:bodyPr/>
          <a:p>
            <a:endParaRPr lang="en-US"/>
          </a:p>
        </p:txBody>
      </p:sp>
      <p:sp>
        <p:nvSpPr>
          <p:cNvPr id="81924" name="object 4"/>
          <p:cNvSpPr/>
          <p:nvPr/>
        </p:nvSpPr>
        <p:spPr>
          <a:xfrm>
            <a:off x="4457700" y="2176463"/>
            <a:ext cx="2065338" cy="357187"/>
          </a:xfrm>
          <a:custGeom>
            <a:avLst/>
            <a:gdLst/>
            <a:ahLst/>
            <a:cxnLst>
              <a:cxn ang="0">
                <a:pos x="0" y="878"/>
              </a:cxn>
              <a:cxn ang="0">
                <a:pos x="14072" y="878"/>
              </a:cxn>
              <a:cxn ang="0">
                <a:pos x="14072" y="0"/>
              </a:cxn>
              <a:cxn ang="0">
                <a:pos x="0" y="0"/>
              </a:cxn>
              <a:cxn ang="0">
                <a:pos x="0" y="878"/>
              </a:cxn>
            </a:cxnLst>
            <a:pathLst>
              <a:path w="2273300" h="393700">
                <a:moveTo>
                  <a:pt x="0" y="393700"/>
                </a:moveTo>
                <a:lnTo>
                  <a:pt x="2273300" y="393700"/>
                </a:lnTo>
                <a:lnTo>
                  <a:pt x="2273300" y="0"/>
                </a:lnTo>
                <a:lnTo>
                  <a:pt x="0" y="0"/>
                </a:lnTo>
                <a:lnTo>
                  <a:pt x="0" y="393700"/>
                </a:lnTo>
                <a:close/>
              </a:path>
            </a:pathLst>
          </a:custGeom>
          <a:solidFill>
            <a:srgbClr val="FFFF00">
              <a:alpha val="100000"/>
            </a:srgbClr>
          </a:solidFill>
          <a:ln w="9525">
            <a:noFill/>
          </a:ln>
        </p:spPr>
        <p:txBody>
          <a:bodyPr/>
          <a:p>
            <a:endParaRPr lang="en-US"/>
          </a:p>
        </p:txBody>
      </p:sp>
      <p:sp>
        <p:nvSpPr>
          <p:cNvPr id="5" name="object 5"/>
          <p:cNvSpPr txBox="1"/>
          <p:nvPr/>
        </p:nvSpPr>
        <p:spPr>
          <a:xfrm>
            <a:off x="4433888" y="2176463"/>
            <a:ext cx="2352675" cy="319088"/>
          </a:xfrm>
          <a:prstGeom prst="rect">
            <a:avLst/>
          </a:prstGeom>
        </p:spPr>
        <p:txBody>
          <a:bodyPr lIns="0" tIns="11397" rIns="0" bIns="0">
            <a:spAutoFit/>
          </a:bodyPr>
          <a:lstStyle/>
          <a:p>
            <a:pPr marL="11430" marR="0" defTabSz="914400" eaLnBrk="1" hangingPunct="1">
              <a:spcBef>
                <a:spcPts val="90"/>
              </a:spcBef>
              <a:buClrTx/>
              <a:buSzTx/>
              <a:buFontTx/>
              <a:buNone/>
              <a:defRPr/>
            </a:pPr>
            <a:r>
              <a:rPr kumimoji="0" sz="2000" b="1" kern="1200" cap="none" spc="0" normalizeH="0" baseline="0" noProof="0" dirty="0">
                <a:solidFill>
                  <a:srgbClr val="FF0000"/>
                </a:solidFill>
                <a:latin typeface="Times New Roman" panose="02020603050405020304" pitchFamily="18" charset="0"/>
                <a:ea typeface="+mn-ea"/>
                <a:cs typeface="Times New Roman" panose="02020603050405020304" pitchFamily="18" charset="0"/>
              </a:rPr>
              <a:t>HTKT-XH</a:t>
            </a:r>
            <a:r>
              <a:rPr kumimoji="0" sz="2000" b="1" kern="1200" cap="none" spc="-81" normalizeH="0" baseline="0" noProof="0" dirty="0">
                <a:solidFill>
                  <a:srgbClr val="FF0000"/>
                </a:solidFill>
                <a:latin typeface="Times New Roman" panose="02020603050405020304" pitchFamily="18" charset="0"/>
                <a:ea typeface="+mn-ea"/>
                <a:cs typeface="Times New Roman" panose="02020603050405020304" pitchFamily="18" charset="0"/>
              </a:rPr>
              <a:t> </a:t>
            </a:r>
            <a:r>
              <a:rPr kumimoji="0" sz="2000" b="1" kern="1200" cap="none" spc="0" normalizeH="0" baseline="0" noProof="0" dirty="0">
                <a:solidFill>
                  <a:srgbClr val="FF0000"/>
                </a:solidFill>
                <a:latin typeface="Times New Roman" panose="02020603050405020304" pitchFamily="18" charset="0"/>
                <a:ea typeface="+mn-ea"/>
                <a:cs typeface="Times New Roman" panose="02020603050405020304" pitchFamily="18" charset="0"/>
              </a:rPr>
              <a:t>CSCN</a:t>
            </a:r>
            <a:endParaRPr kumimoji="0" sz="2000" kern="1200" cap="none" spc="0" normalizeH="0" baseline="0" noProof="0" dirty="0">
              <a:latin typeface="Times New Roman" panose="02020603050405020304" pitchFamily="18" charset="0"/>
              <a:ea typeface="+mn-ea"/>
              <a:cs typeface="Times New Roman" panose="02020603050405020304" pitchFamily="18" charset="0"/>
            </a:endParaRPr>
          </a:p>
        </p:txBody>
      </p:sp>
      <p:sp>
        <p:nvSpPr>
          <p:cNvPr id="81926" name="object 29"/>
          <p:cNvSpPr/>
          <p:nvPr/>
        </p:nvSpPr>
        <p:spPr>
          <a:xfrm>
            <a:off x="3222625" y="3490913"/>
            <a:ext cx="2909888" cy="538162"/>
          </a:xfrm>
          <a:custGeom>
            <a:avLst/>
            <a:gdLst/>
            <a:ahLst/>
            <a:cxnLst>
              <a:cxn ang="0">
                <a:pos x="20647" y="0"/>
              </a:cxn>
              <a:cxn ang="0">
                <a:pos x="5162" y="0"/>
              </a:cxn>
              <a:cxn ang="0">
                <a:pos x="0" y="825"/>
              </a:cxn>
              <a:cxn ang="0">
                <a:pos x="17123" y="825"/>
              </a:cxn>
              <a:cxn ang="0">
                <a:pos x="20647" y="0"/>
              </a:cxn>
            </a:cxnLst>
            <a:pathLst>
              <a:path w="3200400" h="609600">
                <a:moveTo>
                  <a:pt x="3200400" y="0"/>
                </a:moveTo>
                <a:lnTo>
                  <a:pt x="800100" y="0"/>
                </a:lnTo>
                <a:lnTo>
                  <a:pt x="0" y="609600"/>
                </a:lnTo>
                <a:lnTo>
                  <a:pt x="2654300" y="609600"/>
                </a:lnTo>
                <a:lnTo>
                  <a:pt x="3200400" y="0"/>
                </a:lnTo>
                <a:close/>
              </a:path>
            </a:pathLst>
          </a:custGeom>
          <a:solidFill>
            <a:srgbClr val="FF99CC">
              <a:alpha val="100000"/>
            </a:srgbClr>
          </a:solidFill>
          <a:ln w="9525">
            <a:noFill/>
          </a:ln>
        </p:spPr>
        <p:txBody>
          <a:bodyPr/>
          <a:p>
            <a:endParaRPr lang="en-US"/>
          </a:p>
        </p:txBody>
      </p:sp>
      <p:sp>
        <p:nvSpPr>
          <p:cNvPr id="81927" name="object 31"/>
          <p:cNvSpPr/>
          <p:nvPr/>
        </p:nvSpPr>
        <p:spPr>
          <a:xfrm>
            <a:off x="2544763" y="4322763"/>
            <a:ext cx="2909887" cy="528637"/>
          </a:xfrm>
          <a:custGeom>
            <a:avLst/>
            <a:gdLst/>
            <a:ahLst/>
            <a:cxnLst>
              <a:cxn ang="0">
                <a:pos x="20645" y="0"/>
              </a:cxn>
              <a:cxn ang="0">
                <a:pos x="4833" y="0"/>
              </a:cxn>
              <a:cxn ang="0">
                <a:pos x="0" y="1832"/>
              </a:cxn>
              <a:cxn ang="0">
                <a:pos x="17368" y="1832"/>
              </a:cxn>
              <a:cxn ang="0">
                <a:pos x="20645" y="0"/>
              </a:cxn>
            </a:cxnLst>
            <a:pathLst>
              <a:path w="3200400" h="571500">
                <a:moveTo>
                  <a:pt x="3200400" y="0"/>
                </a:moveTo>
                <a:lnTo>
                  <a:pt x="749300" y="0"/>
                </a:lnTo>
                <a:lnTo>
                  <a:pt x="0" y="571500"/>
                </a:lnTo>
                <a:lnTo>
                  <a:pt x="2692400" y="571500"/>
                </a:lnTo>
                <a:lnTo>
                  <a:pt x="3200400" y="0"/>
                </a:lnTo>
                <a:close/>
              </a:path>
            </a:pathLst>
          </a:custGeom>
          <a:solidFill>
            <a:srgbClr val="A77BFF">
              <a:alpha val="100000"/>
            </a:srgbClr>
          </a:solidFill>
          <a:ln w="9525">
            <a:noFill/>
          </a:ln>
        </p:spPr>
        <p:txBody>
          <a:bodyPr/>
          <a:p>
            <a:endParaRPr lang="en-US"/>
          </a:p>
        </p:txBody>
      </p:sp>
      <p:sp>
        <p:nvSpPr>
          <p:cNvPr id="81928" name="object 32"/>
          <p:cNvSpPr/>
          <p:nvPr/>
        </p:nvSpPr>
        <p:spPr>
          <a:xfrm>
            <a:off x="2701925" y="5110163"/>
            <a:ext cx="346075" cy="806450"/>
          </a:xfrm>
          <a:prstGeom prst="rect">
            <a:avLst/>
          </a:prstGeom>
          <a:blipFill rotWithShape="1">
            <a:blip r:embed="rId2"/>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1929" name="object 33"/>
          <p:cNvSpPr/>
          <p:nvPr/>
        </p:nvSpPr>
        <p:spPr>
          <a:xfrm>
            <a:off x="3217863" y="4024313"/>
            <a:ext cx="2378075" cy="301625"/>
          </a:xfrm>
          <a:prstGeom prst="rect">
            <a:avLst/>
          </a:prstGeom>
          <a:blipFill rotWithShape="1">
            <a:blip r:embed="rId3"/>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US" altLang="en-US" sz="1800" dirty="0">
                <a:solidFill>
                  <a:srgbClr val="002060"/>
                </a:solidFill>
                <a:latin typeface="Tahoma" panose="020B0604030504040204" pitchFamily="34" charset="0"/>
                <a:cs typeface="Arial" panose="020B0604020202020204" pitchFamily="34" charset="0"/>
              </a:rPr>
              <a:t>       HTKT </a:t>
            </a:r>
            <a:r>
              <a:rPr lang="en-US" altLang="en-US" sz="1800" dirty="0">
                <a:solidFill>
                  <a:srgbClr val="002060"/>
                </a:solidFill>
                <a:latin typeface="Times New Roman" panose="02020603050405020304" pitchFamily="18" charset="0"/>
                <a:cs typeface="Times New Roman" panose="02020603050405020304" pitchFamily="18" charset="0"/>
              </a:rPr>
              <a:t>XH PK</a:t>
            </a: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1930" name="object 34"/>
          <p:cNvSpPr/>
          <p:nvPr/>
        </p:nvSpPr>
        <p:spPr>
          <a:xfrm>
            <a:off x="2516188" y="4826000"/>
            <a:ext cx="2513012" cy="301625"/>
          </a:xfrm>
          <a:prstGeom prst="rect">
            <a:avLst/>
          </a:prstGeom>
          <a:blipFill rotWithShape="1">
            <a:blip r:embed="rId4"/>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US" altLang="en-US" sz="1800" dirty="0">
                <a:solidFill>
                  <a:srgbClr val="002060"/>
                </a:solidFill>
                <a:latin typeface="Tahoma" panose="020B0604030504040204" pitchFamily="34" charset="0"/>
                <a:cs typeface="Arial" panose="020B0604020202020204" pitchFamily="34" charset="0"/>
              </a:rPr>
              <a:t>       HTKT </a:t>
            </a:r>
            <a:r>
              <a:rPr lang="en-US" altLang="en-US" sz="1800" dirty="0">
                <a:solidFill>
                  <a:srgbClr val="002060"/>
                </a:solidFill>
                <a:latin typeface="Times New Roman" panose="02020603050405020304" pitchFamily="18" charset="0"/>
                <a:cs typeface="Times New Roman" panose="02020603050405020304" pitchFamily="18" charset="0"/>
              </a:rPr>
              <a:t>XH NÔ LỆ</a:t>
            </a:r>
            <a:endParaRPr lang="en-US" altLang="en-US" sz="1800" dirty="0">
              <a:solidFill>
                <a:srgbClr val="002060"/>
              </a:solidFill>
              <a:latin typeface="Times New Roman" panose="02020603050405020304" pitchFamily="18" charset="0"/>
              <a:ea typeface="Times New Roman" panose="02020603050405020304" pitchFamily="18" charset="0"/>
            </a:endParaRPr>
          </a:p>
        </p:txBody>
      </p:sp>
      <p:sp>
        <p:nvSpPr>
          <p:cNvPr id="81931" name="object 35"/>
          <p:cNvSpPr/>
          <p:nvPr/>
        </p:nvSpPr>
        <p:spPr>
          <a:xfrm>
            <a:off x="1874838" y="5102225"/>
            <a:ext cx="3154362" cy="538163"/>
          </a:xfrm>
          <a:custGeom>
            <a:avLst/>
            <a:gdLst/>
            <a:ahLst/>
            <a:cxnLst>
              <a:cxn ang="0">
                <a:pos x="479109" y="0"/>
              </a:cxn>
              <a:cxn ang="0">
                <a:pos x="105066" y="0"/>
              </a:cxn>
              <a:cxn ang="0">
                <a:pos x="0" y="825"/>
              </a:cxn>
              <a:cxn ang="0">
                <a:pos x="407672" y="825"/>
              </a:cxn>
              <a:cxn ang="0">
                <a:pos x="479109" y="0"/>
              </a:cxn>
            </a:cxnLst>
            <a:pathLst>
              <a:path w="2895600" h="609600">
                <a:moveTo>
                  <a:pt x="2895600" y="0"/>
                </a:moveTo>
                <a:lnTo>
                  <a:pt x="635000" y="0"/>
                </a:lnTo>
                <a:lnTo>
                  <a:pt x="0" y="609600"/>
                </a:lnTo>
                <a:lnTo>
                  <a:pt x="2463800" y="609600"/>
                </a:lnTo>
                <a:lnTo>
                  <a:pt x="2895600" y="0"/>
                </a:lnTo>
                <a:close/>
              </a:path>
            </a:pathLst>
          </a:custGeom>
          <a:solidFill>
            <a:srgbClr val="99FF33">
              <a:alpha val="100000"/>
            </a:srgbClr>
          </a:solidFill>
          <a:ln w="9525">
            <a:noFill/>
          </a:ln>
        </p:spPr>
        <p:txBody>
          <a:bodyPr/>
          <a:p>
            <a:endParaRPr lang="en-US"/>
          </a:p>
        </p:txBody>
      </p:sp>
      <p:sp>
        <p:nvSpPr>
          <p:cNvPr id="81932" name="object 36"/>
          <p:cNvSpPr/>
          <p:nvPr/>
        </p:nvSpPr>
        <p:spPr>
          <a:xfrm>
            <a:off x="1905000" y="5583238"/>
            <a:ext cx="2667000" cy="358775"/>
          </a:xfrm>
          <a:prstGeom prst="rect">
            <a:avLst/>
          </a:prstGeom>
          <a:blipFill rotWithShape="1">
            <a:blip r:embed="rId5"/>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US" altLang="en-US" sz="1800" dirty="0">
                <a:solidFill>
                  <a:schemeClr val="hlink"/>
                </a:solidFill>
                <a:latin typeface="Tahoma" panose="020B0604030504040204" pitchFamily="34" charset="0"/>
                <a:cs typeface="Arial" panose="020B0604020202020204" pitchFamily="34" charset="0"/>
              </a:rPr>
              <a:t>         HTKT - XHNT</a:t>
            </a:r>
            <a:endParaRPr lang="en-US" altLang="en-US" sz="1800" dirty="0">
              <a:solidFill>
                <a:schemeClr val="hlink"/>
              </a:solidFill>
              <a:latin typeface="Tahoma" panose="020B0604030504040204" pitchFamily="34" charset="0"/>
              <a:ea typeface="Arial" panose="020B0604020202020204" pitchFamily="34" charset="0"/>
            </a:endParaRPr>
          </a:p>
        </p:txBody>
      </p:sp>
      <p:sp>
        <p:nvSpPr>
          <p:cNvPr id="39" name="object 39"/>
          <p:cNvSpPr txBox="1">
            <a:spLocks noGrp="1"/>
          </p:cNvSpPr>
          <p:nvPr>
            <p:ph type="title"/>
          </p:nvPr>
        </p:nvSpPr>
        <p:spPr>
          <a:xfrm>
            <a:off x="438150" y="2797175"/>
            <a:ext cx="3238500" cy="527050"/>
          </a:xfrm>
          <a:solidFill>
            <a:schemeClr val="bg1"/>
          </a:solidFill>
        </p:spPr>
        <p:txBody>
          <a:bodyPr vert="horz" wrap="square" lIns="0" tIns="34191" rIns="0" bIns="0" numCol="1" rtlCol="0" anchor="ctr" anchorCtr="0" compatLnSpc="1">
            <a:spAutoFit/>
          </a:bodyPr>
          <a:p>
            <a:pPr marL="78105" indent="0">
              <a:spcBef>
                <a:spcPts val="275"/>
              </a:spcBef>
              <a:buNone/>
            </a:pPr>
            <a:r>
              <a:rPr lang="zh-CN" altLang="x-none" sz="3200" b="1">
                <a:solidFill>
                  <a:srgbClr val="C00000"/>
                </a:solidFill>
                <a:latin typeface="Times New Roman" panose="02020603050405020304" pitchFamily="18" charset="0"/>
                <a:cs typeface="Times New Roman" panose="02020603050405020304" pitchFamily="18" charset="0"/>
              </a:rPr>
              <a:t> </a:t>
            </a:r>
            <a:r>
              <a:rPr sz="3200" b="1" dirty="0">
                <a:solidFill>
                  <a:srgbClr val="C00000"/>
                </a:solidFill>
                <a:latin typeface="Times New Roman" panose="02020603050405020304" pitchFamily="18" charset="0"/>
                <a:cs typeface="Times New Roman" panose="02020603050405020304" pitchFamily="18" charset="0"/>
              </a:rPr>
              <a:t>Q</a:t>
            </a:r>
            <a:r>
              <a:rPr lang="zh-CN" altLang="x-none" sz="3200" b="1" err="1">
                <a:solidFill>
                  <a:srgbClr val="C00000"/>
                </a:solidFill>
                <a:latin typeface="Times New Roman" panose="02020603050405020304" pitchFamily="18" charset="0"/>
                <a:cs typeface="Times New Roman" panose="02020603050405020304" pitchFamily="18" charset="0"/>
              </a:rPr>
              <a:t>uá</a:t>
            </a:r>
            <a:r>
              <a:rPr lang="zh-CN" altLang="x-none" sz="3200" b="1">
                <a:solidFill>
                  <a:srgbClr val="C00000"/>
                </a:solidFill>
                <a:latin typeface="Times New Roman" panose="02020603050405020304" pitchFamily="18" charset="0"/>
                <a:cs typeface="Times New Roman" panose="02020603050405020304" pitchFamily="18" charset="0"/>
              </a:rPr>
              <a:t> </a:t>
            </a:r>
            <a:r>
              <a:rPr lang="zh-CN" altLang="x-none" sz="3200" b="1" err="1">
                <a:solidFill>
                  <a:srgbClr val="C00000"/>
                </a:solidFill>
                <a:latin typeface="Times New Roman" panose="02020603050405020304" pitchFamily="18" charset="0"/>
                <a:cs typeface="Times New Roman" panose="02020603050405020304" pitchFamily="18" charset="0"/>
              </a:rPr>
              <a:t>độ</a:t>
            </a:r>
            <a:r>
              <a:rPr lang="zh-CN" altLang="x-none" sz="3200" b="1">
                <a:solidFill>
                  <a:srgbClr val="C00000"/>
                </a:solidFill>
                <a:latin typeface="Times New Roman" panose="02020603050405020304" pitchFamily="18" charset="0"/>
                <a:cs typeface="Times New Roman" panose="02020603050405020304" pitchFamily="18" charset="0"/>
              </a:rPr>
              <a:t> </a:t>
            </a:r>
            <a:r>
              <a:rPr sz="3200" b="1" dirty="0">
                <a:solidFill>
                  <a:srgbClr val="C00000"/>
                </a:solidFill>
                <a:latin typeface="Times New Roman" panose="02020603050405020304" pitchFamily="18" charset="0"/>
                <a:cs typeface="Times New Roman" panose="02020603050405020304" pitchFamily="18" charset="0"/>
              </a:rPr>
              <a:t>gián</a:t>
            </a:r>
            <a:r>
              <a:rPr lang="zh-CN" altLang="x-none" sz="3200" b="1">
                <a:solidFill>
                  <a:srgbClr val="C00000"/>
                </a:solidFill>
                <a:latin typeface="Times New Roman" panose="02020603050405020304" pitchFamily="18" charset="0"/>
                <a:cs typeface="Times New Roman" panose="02020603050405020304" pitchFamily="18" charset="0"/>
              </a:rPr>
              <a:t> tiếp</a:t>
            </a:r>
            <a:endParaRPr lang="zh-CN" altLang="x-none" sz="3200" b="1">
              <a:solidFill>
                <a:srgbClr val="C00000"/>
              </a:solidFill>
              <a:latin typeface="Times New Roman" panose="02020603050405020304" pitchFamily="18" charset="0"/>
              <a:ea typeface="Times New Roman" panose="02020603050405020304" pitchFamily="18" charset="0"/>
            </a:endParaRPr>
          </a:p>
        </p:txBody>
      </p:sp>
      <p:sp>
        <p:nvSpPr>
          <p:cNvPr id="40" name="Rectangle 39"/>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41" name="Rectangle 40"/>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81936" name="object 6"/>
          <p:cNvSpPr/>
          <p:nvPr/>
        </p:nvSpPr>
        <p:spPr>
          <a:xfrm>
            <a:off x="5595938" y="3387725"/>
            <a:ext cx="531812" cy="952500"/>
          </a:xfrm>
          <a:prstGeom prst="rect">
            <a:avLst/>
          </a:prstGeom>
          <a:blipFill rotWithShape="1">
            <a:blip r:embed="rId6"/>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1937" name="object 6"/>
          <p:cNvSpPr/>
          <p:nvPr/>
        </p:nvSpPr>
        <p:spPr>
          <a:xfrm>
            <a:off x="5029200" y="4170363"/>
            <a:ext cx="549275" cy="952500"/>
          </a:xfrm>
          <a:prstGeom prst="rect">
            <a:avLst/>
          </a:prstGeom>
          <a:blipFill rotWithShape="1">
            <a:blip r:embed="rId6"/>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1938" name="object 6"/>
          <p:cNvSpPr/>
          <p:nvPr/>
        </p:nvSpPr>
        <p:spPr>
          <a:xfrm>
            <a:off x="4572000" y="4975225"/>
            <a:ext cx="531813" cy="952500"/>
          </a:xfrm>
          <a:prstGeom prst="rect">
            <a:avLst/>
          </a:prstGeom>
          <a:blipFill rotWithShape="1">
            <a:blip r:embed="rId6"/>
            <a:stretch>
              <a:fillRect/>
            </a:stretch>
          </a:blipFill>
          <a:ln w="9525">
            <a:noFill/>
          </a:ln>
        </p:spPr>
        <p:txBody>
          <a:bodyPr lIns="0" tIns="0" rIns="0" bIns="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1939" name="object 17"/>
          <p:cNvSpPr/>
          <p:nvPr/>
        </p:nvSpPr>
        <p:spPr>
          <a:xfrm rot="-529160">
            <a:off x="4830763" y="2678113"/>
            <a:ext cx="623887" cy="717550"/>
          </a:xfrm>
          <a:custGeom>
            <a:avLst/>
            <a:gdLst/>
            <a:ahLst/>
            <a:cxnLst>
              <a:cxn ang="0">
                <a:pos x="4554" y="0"/>
              </a:cxn>
              <a:cxn ang="0">
                <a:pos x="2614" y="103"/>
              </a:cxn>
              <a:cxn ang="0">
                <a:pos x="3121" y="189"/>
              </a:cxn>
              <a:cxn ang="0">
                <a:pos x="0" y="945"/>
              </a:cxn>
              <a:cxn ang="0">
                <a:pos x="844" y="1100"/>
              </a:cxn>
              <a:cxn ang="0">
                <a:pos x="3964" y="326"/>
              </a:cxn>
              <a:cxn ang="0">
                <a:pos x="4419" y="326"/>
              </a:cxn>
              <a:cxn ang="0">
                <a:pos x="4554" y="0"/>
              </a:cxn>
              <a:cxn ang="0">
                <a:pos x="4419" y="326"/>
              </a:cxn>
              <a:cxn ang="0">
                <a:pos x="3964" y="326"/>
              </a:cxn>
              <a:cxn ang="0">
                <a:pos x="4385" y="412"/>
              </a:cxn>
              <a:cxn ang="0">
                <a:pos x="4419" y="326"/>
              </a:cxn>
            </a:cxnLst>
            <a:pathLst>
              <a:path w="685800" h="812800">
                <a:moveTo>
                  <a:pt x="685800" y="0"/>
                </a:moveTo>
                <a:lnTo>
                  <a:pt x="393700" y="76200"/>
                </a:lnTo>
                <a:lnTo>
                  <a:pt x="469900" y="139700"/>
                </a:lnTo>
                <a:lnTo>
                  <a:pt x="0" y="698500"/>
                </a:lnTo>
                <a:lnTo>
                  <a:pt x="127000" y="812800"/>
                </a:lnTo>
                <a:lnTo>
                  <a:pt x="596900" y="241300"/>
                </a:lnTo>
                <a:lnTo>
                  <a:pt x="665691" y="241300"/>
                </a:lnTo>
                <a:lnTo>
                  <a:pt x="685800" y="0"/>
                </a:lnTo>
                <a:close/>
              </a:path>
              <a:path w="685800" h="812800">
                <a:moveTo>
                  <a:pt x="665691" y="241300"/>
                </a:moveTo>
                <a:lnTo>
                  <a:pt x="596900" y="241300"/>
                </a:lnTo>
                <a:lnTo>
                  <a:pt x="660400" y="304800"/>
                </a:lnTo>
                <a:lnTo>
                  <a:pt x="665691" y="241300"/>
                </a:lnTo>
                <a:close/>
              </a:path>
            </a:pathLst>
          </a:custGeom>
          <a:solidFill>
            <a:srgbClr val="FF0000">
              <a:alpha val="100000"/>
            </a:srgbClr>
          </a:solidFill>
          <a:ln w="9525">
            <a:noFill/>
          </a:ln>
        </p:spPr>
        <p:txBody>
          <a:bodyPr/>
          <a:p>
            <a:endParaRPr lang="en-US"/>
          </a:p>
        </p:txBody>
      </p:sp>
      <p:sp>
        <p:nvSpPr>
          <p:cNvPr id="2" name="Rectangle 1"/>
          <p:cNvSpPr/>
          <p:nvPr/>
        </p:nvSpPr>
        <p:spPr>
          <a:xfrm>
            <a:off x="1004888" y="6262688"/>
            <a:ext cx="7254875" cy="3413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sz="3200" b="1" dirty="0">
                <a:solidFill>
                  <a:srgbClr val="FF0000"/>
                </a:solidFill>
                <a:latin typeface="Times New Roman" panose="02020603050405020304" pitchFamily="18" charset="0"/>
                <a:cs typeface="Times New Roman" panose="02020603050405020304" pitchFamily="18" charset="0"/>
              </a:rPr>
              <a:t>Quá độ từ xã hội PK lên CNXH</a:t>
            </a:r>
            <a:endParaRPr sz="3200" b="1" dirty="0">
              <a:solidFill>
                <a:srgbClr val="FF0000"/>
              </a:solidFill>
              <a:latin typeface="Times New Roman" panose="02020603050405020304" pitchFamily="18" charset="0"/>
              <a:ea typeface="Times New Roman" panose="02020603050405020304" pitchFamily="18" charset="0"/>
            </a:endParaRPr>
          </a:p>
        </p:txBody>
      </p:sp>
      <p:cxnSp>
        <p:nvCxnSpPr>
          <p:cNvPr id="81941" name="Straight Connector 20"/>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22" name="Rectangle 21"/>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81943" name="Picture 24"/>
          <p:cNvPicPr>
            <a:picLocks noChangeAspect="1"/>
          </p:cNvPicPr>
          <p:nvPr/>
        </p:nvPicPr>
        <p:blipFill>
          <a:blip r:embed="rId7"/>
          <a:stretch>
            <a:fillRect/>
          </a:stretch>
        </p:blipFill>
        <p:spPr>
          <a:xfrm>
            <a:off x="430213" y="41275"/>
            <a:ext cx="1216025" cy="1192213"/>
          </a:xfrm>
          <a:prstGeom prst="rect">
            <a:avLst/>
          </a:prstGeom>
          <a:noFill/>
          <a:ln w="9525">
            <a:noFill/>
          </a:ln>
        </p:spPr>
      </p:pic>
      <p:sp>
        <p:nvSpPr>
          <p:cNvPr id="26" name="Rectangle 25"/>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6" name="AutoShape 3"/>
          <p:cNvSpPr/>
          <p:nvPr/>
        </p:nvSpPr>
        <p:spPr>
          <a:xfrm>
            <a:off x="1230313" y="2282825"/>
            <a:ext cx="2773362" cy="3881438"/>
          </a:xfrm>
          <a:prstGeom prst="roundRect">
            <a:avLst>
              <a:gd name="adj" fmla="val 13745"/>
            </a:avLst>
          </a:prstGeom>
          <a:noFill/>
          <a:ln w="38100" cap="flat" cmpd="sng">
            <a:solidFill>
              <a:schemeClr val="bg2"/>
            </a:solidFill>
            <a:prstDash val="solid"/>
            <a:headEnd type="none" w="med" len="med"/>
            <a:tailEnd type="none" w="med" len="med"/>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2800" dirty="0">
                <a:solidFill>
                  <a:srgbClr val="002060"/>
                </a:solidFill>
                <a:latin typeface="Times New Roman" panose="02020603050405020304" pitchFamily="18" charset="0"/>
                <a:cs typeface="Times New Roman" panose="02020603050405020304" pitchFamily="18" charset="0"/>
              </a:rPr>
              <a:t>Tính chất thời kỳ quá độ: Đây l</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 thời kỳ cải tiến sâu sắc nhất nhưng phức tạp, lâu d</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i, khó khăn, gian khổ</a:t>
            </a:r>
            <a:endParaRPr lang="en-US" altLang="en-US" sz="2800" dirty="0">
              <a:solidFill>
                <a:srgbClr val="002060"/>
              </a:solidFill>
              <a:latin typeface="Verdana" panose="020B0604030504040204" pitchFamily="34" charset="0"/>
              <a:ea typeface="Arial" panose="020B0604020202020204" pitchFamily="34" charset="0"/>
            </a:endParaRPr>
          </a:p>
        </p:txBody>
      </p:sp>
      <p:sp>
        <p:nvSpPr>
          <p:cNvPr id="82947" name="AutoShape 4"/>
          <p:cNvSpPr/>
          <p:nvPr/>
        </p:nvSpPr>
        <p:spPr>
          <a:xfrm>
            <a:off x="5084763" y="2357438"/>
            <a:ext cx="2808287" cy="3282950"/>
          </a:xfrm>
          <a:prstGeom prst="roundRect">
            <a:avLst>
              <a:gd name="adj" fmla="val 13745"/>
            </a:avLst>
          </a:prstGeom>
          <a:noFill/>
          <a:ln w="38100" cap="flat" cmpd="sng">
            <a:solidFill>
              <a:schemeClr val="bg2"/>
            </a:solidFill>
            <a:prstDash val="solid"/>
            <a:headEnd type="none" w="med" len="med"/>
            <a:tailEnd type="none" w="med" len="med"/>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2800" dirty="0">
                <a:solidFill>
                  <a:srgbClr val="FF0000"/>
                </a:solidFill>
                <a:latin typeface="Times New Roman" panose="02020603050405020304" pitchFamily="18" charset="0"/>
                <a:cs typeface="Times New Roman" panose="02020603050405020304" pitchFamily="18" charset="0"/>
              </a:rPr>
              <a:t>- Từ một nước nông nghiệp lạc hậu, tiến thẳng lên CNXH, không trải quan giai đoạn TNCN</a:t>
            </a:r>
            <a:endParaRPr lang="en-US" altLang="en-US" sz="2800" dirty="0">
              <a:solidFill>
                <a:srgbClr val="FF0000"/>
              </a:solidFill>
              <a:latin typeface="Times New Roman" panose="02020603050405020304" pitchFamily="18" charset="0"/>
              <a:ea typeface="Times New Roman" panose="02020603050405020304" pitchFamily="18" charset="0"/>
            </a:endParaRPr>
          </a:p>
        </p:txBody>
      </p:sp>
      <p:sp>
        <p:nvSpPr>
          <p:cNvPr id="28" name="Rectangle 27"/>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29" name="Rectangle 28"/>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82950" name="Straight Connector 29"/>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31" name="Rectangle 30"/>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82952"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 name="Group 54"/>
          <p:cNvGrpSpPr/>
          <p:nvPr/>
        </p:nvGrpSpPr>
        <p:grpSpPr bwMode="auto">
          <a:xfrm>
            <a:off x="336550" y="2892425"/>
            <a:ext cx="3046413" cy="3508375"/>
            <a:chOff x="768" y="1578"/>
            <a:chExt cx="1459" cy="2262"/>
          </a:xfrm>
          <a:solidFill>
            <a:schemeClr val="accent4">
              <a:lumMod val="20000"/>
              <a:lumOff val="80000"/>
            </a:schemeClr>
          </a:solidFill>
        </p:grpSpPr>
        <p:grpSp>
          <p:nvGrpSpPr>
            <p:cNvPr id="57375" name="Group 38"/>
            <p:cNvGrpSpPr/>
            <p:nvPr/>
          </p:nvGrpSpPr>
          <p:grpSpPr bwMode="auto">
            <a:xfrm>
              <a:off x="768" y="1578"/>
              <a:ext cx="1459" cy="2262"/>
              <a:chOff x="864" y="1680"/>
              <a:chExt cx="1363" cy="2014"/>
            </a:xfrm>
            <a:grpFill/>
          </p:grpSpPr>
          <p:sp>
            <p:nvSpPr>
              <p:cNvPr id="57377" name="AutoShape 6"/>
              <p:cNvSpPr>
                <a:spLocks noChangeArrowheads="1"/>
              </p:cNvSpPr>
              <p:nvPr/>
            </p:nvSpPr>
            <p:spPr bwMode="gray">
              <a:xfrm>
                <a:off x="864" y="1874"/>
                <a:ext cx="1363" cy="1800"/>
              </a:xfrm>
              <a:prstGeom prst="roundRect">
                <a:avLst>
                  <a:gd name="adj" fmla="val 17509"/>
                </a:avLst>
              </a:prstGeom>
              <a:grpFill/>
            </p:spPr>
            <p:style>
              <a:lnRef idx="1">
                <a:schemeClr val="accent4"/>
              </a:lnRef>
              <a:fillRef idx="2">
                <a:schemeClr val="accent4"/>
              </a:fillRef>
              <a:effectRef idx="1">
                <a:schemeClr val="accent4"/>
              </a:effectRef>
              <a:fontRef idx="minor">
                <a:schemeClr val="dk1"/>
              </a:fontRef>
            </p:style>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dk1"/>
                  </a:solidFill>
                  <a:effectLst/>
                  <a:uLnTx/>
                  <a:uFillTx/>
                  <a:latin typeface="+mn-lt"/>
                  <a:ea typeface="+mn-ea"/>
                  <a:cs typeface="+mn-cs"/>
                </a:endParaRPr>
              </a:p>
            </p:txBody>
          </p:sp>
          <p:sp>
            <p:nvSpPr>
              <p:cNvPr id="57378" name="AutoShape 7"/>
              <p:cNvSpPr>
                <a:spLocks noChangeArrowheads="1"/>
              </p:cNvSpPr>
              <p:nvPr/>
            </p:nvSpPr>
            <p:spPr bwMode="gray">
              <a:xfrm>
                <a:off x="885" y="1879"/>
                <a:ext cx="1322" cy="1815"/>
              </a:xfrm>
              <a:prstGeom prst="roundRect">
                <a:avLst>
                  <a:gd name="adj" fmla="val 16667"/>
                </a:avLst>
              </a:prstGeom>
              <a:grpFill/>
            </p:spPr>
            <p:style>
              <a:lnRef idx="1">
                <a:schemeClr val="accent4"/>
              </a:lnRef>
              <a:fillRef idx="2">
                <a:schemeClr val="accent4"/>
              </a:fillRef>
              <a:effectRef idx="1">
                <a:schemeClr val="accent4"/>
              </a:effectRef>
              <a:fontRef idx="minor">
                <a:schemeClr val="dk1"/>
              </a:fontRef>
            </p:style>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mn-lt"/>
                  <a:ea typeface="+mn-ea"/>
                  <a:cs typeface="+mn-cs"/>
                </a:endParaRPr>
              </a:p>
            </p:txBody>
          </p:sp>
          <p:sp>
            <p:nvSpPr>
              <p:cNvPr id="57379" name="AutoShape 8"/>
              <p:cNvSpPr>
                <a:spLocks noChangeArrowheads="1"/>
              </p:cNvSpPr>
              <p:nvPr/>
            </p:nvSpPr>
            <p:spPr bwMode="gray">
              <a:xfrm>
                <a:off x="896" y="3216"/>
                <a:ext cx="1304" cy="447"/>
              </a:xfrm>
              <a:prstGeom prst="roundRect">
                <a:avLst>
                  <a:gd name="adj" fmla="val 50000"/>
                </a:avLst>
              </a:prstGeom>
              <a:grpFill/>
            </p:spPr>
            <p:style>
              <a:lnRef idx="1">
                <a:schemeClr val="accent4"/>
              </a:lnRef>
              <a:fillRef idx="2">
                <a:schemeClr val="accent4"/>
              </a:fillRef>
              <a:effectRef idx="1">
                <a:schemeClr val="accent4"/>
              </a:effectRef>
              <a:fontRef idx="minor">
                <a:schemeClr val="dk1"/>
              </a:fontRef>
            </p:style>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dk1"/>
                  </a:solidFill>
                  <a:effectLst/>
                  <a:uLnTx/>
                  <a:uFillTx/>
                  <a:latin typeface="+mn-lt"/>
                  <a:ea typeface="+mn-ea"/>
                  <a:cs typeface="+mn-cs"/>
                </a:endParaRPr>
              </a:p>
            </p:txBody>
          </p:sp>
          <p:sp>
            <p:nvSpPr>
              <p:cNvPr id="57380" name="AutoShape 9"/>
              <p:cNvSpPr>
                <a:spLocks noChangeArrowheads="1"/>
              </p:cNvSpPr>
              <p:nvPr/>
            </p:nvSpPr>
            <p:spPr bwMode="gray">
              <a:xfrm>
                <a:off x="896" y="1893"/>
                <a:ext cx="1304" cy="446"/>
              </a:xfrm>
              <a:prstGeom prst="roundRect">
                <a:avLst>
                  <a:gd name="adj" fmla="val 50000"/>
                </a:avLst>
              </a:prstGeom>
              <a:grpFill/>
            </p:spPr>
            <p:style>
              <a:lnRef idx="1">
                <a:schemeClr val="accent4"/>
              </a:lnRef>
              <a:fillRef idx="2">
                <a:schemeClr val="accent4"/>
              </a:fillRef>
              <a:effectRef idx="1">
                <a:schemeClr val="accent4"/>
              </a:effectRef>
              <a:fontRef idx="minor">
                <a:schemeClr val="dk1"/>
              </a:fontRef>
            </p:style>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dk1"/>
                  </a:solidFill>
                  <a:effectLst/>
                  <a:uLnTx/>
                  <a:uFillTx/>
                  <a:latin typeface="+mn-lt"/>
                  <a:ea typeface="+mn-ea"/>
                  <a:cs typeface="+mn-cs"/>
                </a:endParaRPr>
              </a:p>
            </p:txBody>
          </p:sp>
          <p:grpSp>
            <p:nvGrpSpPr>
              <p:cNvPr id="57381" name="Group 12"/>
              <p:cNvGrpSpPr/>
              <p:nvPr/>
            </p:nvGrpSpPr>
            <p:grpSpPr bwMode="auto">
              <a:xfrm>
                <a:off x="1333" y="1680"/>
                <a:ext cx="405" cy="405"/>
                <a:chOff x="1289" y="582"/>
                <a:chExt cx="668" cy="668"/>
              </a:xfrm>
              <a:grpFill/>
            </p:grpSpPr>
            <p:sp>
              <p:nvSpPr>
                <p:cNvPr id="57383" name="Oval 13"/>
                <p:cNvSpPr>
                  <a:spLocks noChangeArrowheads="1"/>
                </p:cNvSpPr>
                <p:nvPr/>
              </p:nvSpPr>
              <p:spPr bwMode="gray">
                <a:xfrm>
                  <a:off x="1289" y="582"/>
                  <a:ext cx="668" cy="668"/>
                </a:xfrm>
                <a:prstGeom prst="ellipse">
                  <a:avLst/>
                </a:prstGeom>
                <a:grpFill/>
              </p:spPr>
              <p:style>
                <a:lnRef idx="1">
                  <a:schemeClr val="accent4"/>
                </a:lnRef>
                <a:fillRef idx="2">
                  <a:schemeClr val="accent4"/>
                </a:fillRef>
                <a:effectRef idx="1">
                  <a:schemeClr val="accent4"/>
                </a:effectRef>
                <a:fontRef idx="minor">
                  <a:schemeClr val="dk1"/>
                </a:fontRef>
              </p:style>
              <p:txBody>
                <a:bodyPr anchor="ctr">
                  <a:spAutoFit/>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dk1"/>
                    </a:solidFill>
                    <a:effectLst/>
                    <a:uLnTx/>
                    <a:uFillTx/>
                    <a:latin typeface="+mn-lt"/>
                    <a:ea typeface="+mn-ea"/>
                    <a:cs typeface="+mn-cs"/>
                  </a:endParaRPr>
                </a:p>
              </p:txBody>
            </p:sp>
            <p:sp>
              <p:nvSpPr>
                <p:cNvPr id="57384" name="Oval 14"/>
                <p:cNvSpPr>
                  <a:spLocks noChangeArrowheads="1"/>
                </p:cNvSpPr>
                <p:nvPr/>
              </p:nvSpPr>
              <p:spPr bwMode="gray">
                <a:xfrm>
                  <a:off x="1296" y="587"/>
                  <a:ext cx="646" cy="647"/>
                </a:xfrm>
                <a:prstGeom prst="ellipse">
                  <a:avLst/>
                </a:prstGeom>
                <a:grpFill/>
              </p:spPr>
              <p:style>
                <a:lnRef idx="1">
                  <a:schemeClr val="accent4"/>
                </a:lnRef>
                <a:fillRef idx="2">
                  <a:schemeClr val="accent4"/>
                </a:fillRef>
                <a:effectRef idx="1">
                  <a:schemeClr val="accent4"/>
                </a:effectRef>
                <a:fontRef idx="minor">
                  <a:schemeClr val="dk1"/>
                </a:fontRef>
              </p:style>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dk1"/>
                    </a:solidFill>
                    <a:effectLst/>
                    <a:uLnTx/>
                    <a:uFillTx/>
                    <a:latin typeface="+mn-lt"/>
                    <a:ea typeface="+mn-ea"/>
                    <a:cs typeface="+mn-cs"/>
                  </a:endParaRPr>
                </a:p>
              </p:txBody>
            </p:sp>
            <p:sp>
              <p:nvSpPr>
                <p:cNvPr id="57385" name="Oval 15"/>
                <p:cNvSpPr>
                  <a:spLocks noChangeArrowheads="1"/>
                </p:cNvSpPr>
                <p:nvPr/>
              </p:nvSpPr>
              <p:spPr bwMode="gray">
                <a:xfrm>
                  <a:off x="1304" y="591"/>
                  <a:ext cx="631" cy="631"/>
                </a:xfrm>
                <a:prstGeom prst="ellipse">
                  <a:avLst/>
                </a:prstGeom>
                <a:grpFill/>
              </p:spPr>
              <p:style>
                <a:lnRef idx="1">
                  <a:schemeClr val="accent4"/>
                </a:lnRef>
                <a:fillRef idx="2">
                  <a:schemeClr val="accent4"/>
                </a:fillRef>
                <a:effectRef idx="1">
                  <a:schemeClr val="accent4"/>
                </a:effectRef>
                <a:fontRef idx="minor">
                  <a:schemeClr val="dk1"/>
                </a:fontRef>
              </p:style>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dk1"/>
                    </a:solidFill>
                    <a:effectLst/>
                    <a:uLnTx/>
                    <a:uFillTx/>
                    <a:latin typeface="+mn-lt"/>
                    <a:ea typeface="+mn-ea"/>
                    <a:cs typeface="+mn-cs"/>
                  </a:endParaRPr>
                </a:p>
              </p:txBody>
            </p:sp>
            <p:sp>
              <p:nvSpPr>
                <p:cNvPr id="57386" name="Oval 16"/>
                <p:cNvSpPr>
                  <a:spLocks noChangeArrowheads="1"/>
                </p:cNvSpPr>
                <p:nvPr/>
              </p:nvSpPr>
              <p:spPr bwMode="gray">
                <a:xfrm>
                  <a:off x="1311" y="597"/>
                  <a:ext cx="600" cy="589"/>
                </a:xfrm>
                <a:prstGeom prst="ellipse">
                  <a:avLst/>
                </a:prstGeom>
                <a:grpFill/>
              </p:spPr>
              <p:style>
                <a:lnRef idx="1">
                  <a:schemeClr val="accent4"/>
                </a:lnRef>
                <a:fillRef idx="2">
                  <a:schemeClr val="accent4"/>
                </a:fillRef>
                <a:effectRef idx="1">
                  <a:schemeClr val="accent4"/>
                </a:effectRef>
                <a:fontRef idx="minor">
                  <a:schemeClr val="dk1"/>
                </a:fontRef>
              </p:style>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dk1"/>
                    </a:solidFill>
                    <a:effectLst/>
                    <a:uLnTx/>
                    <a:uFillTx/>
                    <a:latin typeface="+mn-lt"/>
                    <a:ea typeface="+mn-ea"/>
                    <a:cs typeface="+mn-cs"/>
                  </a:endParaRPr>
                </a:p>
              </p:txBody>
            </p:sp>
            <p:sp>
              <p:nvSpPr>
                <p:cNvPr id="57387" name="Oval 17"/>
                <p:cNvSpPr>
                  <a:spLocks noChangeArrowheads="1"/>
                </p:cNvSpPr>
                <p:nvPr/>
              </p:nvSpPr>
              <p:spPr bwMode="gray">
                <a:xfrm>
                  <a:off x="1346" y="613"/>
                  <a:ext cx="533" cy="479"/>
                </a:xfrm>
                <a:prstGeom prst="ellipse">
                  <a:avLst/>
                </a:prstGeom>
                <a:grpFill/>
              </p:spPr>
              <p:style>
                <a:lnRef idx="1">
                  <a:schemeClr val="accent4"/>
                </a:lnRef>
                <a:fillRef idx="2">
                  <a:schemeClr val="accent4"/>
                </a:fillRef>
                <a:effectRef idx="1">
                  <a:schemeClr val="accent4"/>
                </a:effectRef>
                <a:fontRef idx="minor">
                  <a:schemeClr val="dk1"/>
                </a:fontRef>
              </p:style>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dk1"/>
                    </a:solidFill>
                    <a:effectLst/>
                    <a:uLnTx/>
                    <a:uFillTx/>
                    <a:latin typeface="+mn-lt"/>
                    <a:ea typeface="+mn-ea"/>
                    <a:cs typeface="+mn-cs"/>
                  </a:endParaRPr>
                </a:p>
              </p:txBody>
            </p:sp>
          </p:grpSp>
          <p:sp>
            <p:nvSpPr>
              <p:cNvPr id="67602" name="Text Box 18"/>
              <p:cNvSpPr txBox="1">
                <a:spLocks noChangeArrowheads="1"/>
              </p:cNvSpPr>
              <p:nvPr/>
            </p:nvSpPr>
            <p:spPr bwMode="gray">
              <a:xfrm>
                <a:off x="1427" y="1738"/>
                <a:ext cx="206" cy="262"/>
              </a:xfrm>
              <a:prstGeom prst="rect">
                <a:avLst/>
              </a:prstGeom>
              <a:grpFill/>
            </p:spPr>
            <p:style>
              <a:lnRef idx="1">
                <a:schemeClr val="accent4"/>
              </a:lnRef>
              <a:fillRef idx="2">
                <a:schemeClr val="accent4"/>
              </a:fillRef>
              <a:effectRef idx="1">
                <a:schemeClr val="accent4"/>
              </a:effectRef>
              <a:fontRef idx="minor">
                <a:schemeClr val="dk1"/>
              </a:fontRef>
            </p:style>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6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VnTime" pitchFamily="34" charset="0"/>
                    <a:ea typeface="+mn-ea"/>
                    <a:cs typeface="+mn-cs"/>
                  </a:rPr>
                  <a:t>1</a:t>
                </a:r>
                <a:endParaRPr kumimoji="0" lang="en-US" sz="3600" b="1" i="0" u="none" strike="noStrike" kern="1200" cap="none" spc="0" normalizeH="0" baseline="0" noProof="0" dirty="0">
                  <a:ln>
                    <a:noFill/>
                  </a:ln>
                  <a:solidFill>
                    <a:schemeClr val="dk1"/>
                  </a:solidFill>
                  <a:effectLst>
                    <a:outerShdw blurRad="38100" dist="38100" dir="2700000" algn="tl">
                      <a:srgbClr val="000000"/>
                    </a:outerShdw>
                  </a:effectLst>
                  <a:uLnTx/>
                  <a:uFillTx/>
                  <a:latin typeface=".VnTime" pitchFamily="34" charset="0"/>
                  <a:ea typeface="+mn-ea"/>
                  <a:cs typeface="+mn-cs"/>
                </a:endParaRPr>
              </a:p>
            </p:txBody>
          </p:sp>
        </p:grpSp>
        <p:sp>
          <p:nvSpPr>
            <p:cNvPr id="57376" name="WordArt 39"/>
            <p:cNvSpPr>
              <a:spLocks noChangeArrowheads="1" noChangeShapeType="1" noTextEdit="1"/>
            </p:cNvSpPr>
            <p:nvPr/>
          </p:nvSpPr>
          <p:spPr bwMode="auto">
            <a:xfrm>
              <a:off x="856" y="2037"/>
              <a:ext cx="1342" cy="1467"/>
            </a:xfrm>
            <a:prstGeom prst="rect">
              <a:avLst/>
            </a:prstGeom>
            <a:grpFill/>
          </p:spPr>
          <p:style>
            <a:lnRef idx="1">
              <a:schemeClr val="accent4"/>
            </a:lnRef>
            <a:fillRef idx="2">
              <a:schemeClr val="accent4"/>
            </a:fillRef>
            <a:effectRef idx="1">
              <a:schemeClr val="accent4"/>
            </a:effectRef>
            <a:fontRef idx="minor">
              <a:schemeClr val="dk1"/>
            </a:fontRef>
          </p:style>
          <p:txBody>
            <a:bodyPr wrap="none" numCol="1" fromWordArt="1">
              <a:prstTxWarp prst="textPlain">
                <a:avLst>
                  <a:gd name="adj" fmla="val 50000"/>
                </a:avLst>
              </a:prstTxWarp>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vi-VN" sz="3600" b="0" i="0" u="none" strike="noStrike" kern="10" cap="none" spc="0" normalizeH="0" baseline="0" noProof="0" dirty="0">
                  <a:ln w="3175" cap="sq">
                    <a:solidFill>
                      <a:srgbClr val="996633"/>
                    </a:solidFill>
                    <a:round/>
                    <a:headEnd type="none" w="sm" len="sm"/>
                    <a:tailEnd type="none" w="sm" len="sm"/>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Xây dựng cơ sở vật chất </a:t>
              </a:r>
              <a:endParaRPr kumimoji="0" lang="vi-VN" sz="3600" b="0" i="0" u="none" strike="noStrike" kern="10" cap="none" spc="0" normalizeH="0" baseline="0" noProof="0" dirty="0">
                <a:ln w="3175" cap="sq">
                  <a:solidFill>
                    <a:srgbClr val="996633"/>
                  </a:solidFill>
                  <a:round/>
                  <a:headEnd type="none" w="sm" len="sm"/>
                  <a:tailEnd type="none" w="sm" len="sm"/>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vi-VN" sz="3600" b="0" i="0" u="none" strike="noStrike" kern="10" cap="none" spc="0" normalizeH="0" baseline="0" noProof="0" dirty="0">
                  <a:ln w="3175" cap="sq">
                    <a:solidFill>
                      <a:srgbClr val="996633"/>
                    </a:solidFill>
                    <a:round/>
                    <a:headEnd type="none" w="sm" len="sm"/>
                    <a:tailEnd type="none" w="sm" len="sm"/>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và kỹ thuật cho CNXH,</a:t>
              </a:r>
              <a:endParaRPr kumimoji="0" lang="vi-VN" sz="3600" b="0" i="0" u="none" strike="noStrike" kern="10" cap="none" spc="0" normalizeH="0" baseline="0" noProof="0" dirty="0">
                <a:ln w="3175" cap="sq">
                  <a:solidFill>
                    <a:srgbClr val="996633"/>
                  </a:solidFill>
                  <a:round/>
                  <a:headEnd type="none" w="sm" len="sm"/>
                  <a:tailEnd type="none" w="sm" len="sm"/>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vi-VN" sz="3600" b="0" i="0" u="none" strike="noStrike" kern="10" cap="none" spc="0" normalizeH="0" baseline="0" noProof="0" dirty="0">
                  <a:ln w="3175" cap="sq">
                    <a:solidFill>
                      <a:srgbClr val="996633"/>
                    </a:solidFill>
                    <a:round/>
                    <a:headEnd type="none" w="sm" len="sm"/>
                    <a:tailEnd type="none" w="sm" len="sm"/>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xây dựng các tiền đề</a:t>
              </a:r>
              <a:endParaRPr kumimoji="0" lang="vi-VN" sz="3600" b="0" i="0" u="none" strike="noStrike" kern="10" cap="none" spc="0" normalizeH="0" baseline="0" noProof="0" dirty="0">
                <a:ln w="3175" cap="sq">
                  <a:solidFill>
                    <a:srgbClr val="996633"/>
                  </a:solidFill>
                  <a:round/>
                  <a:headEnd type="none" w="sm" len="sm"/>
                  <a:tailEnd type="none" w="sm" len="sm"/>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vi-VN" sz="3600" b="0" i="0" u="none" strike="noStrike" kern="10" cap="none" spc="0" normalizeH="0" baseline="0" noProof="0" dirty="0">
                  <a:ln w="3175" cap="sq">
                    <a:solidFill>
                      <a:srgbClr val="996633"/>
                    </a:solidFill>
                    <a:round/>
                    <a:headEnd type="none" w="sm" len="sm"/>
                    <a:tailEnd type="none" w="sm" len="sm"/>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về kinh tế, chính trị, văn </a:t>
              </a:r>
              <a:endParaRPr kumimoji="0" lang="vi-VN" sz="3600" b="0" i="0" u="none" strike="noStrike" kern="10" cap="none" spc="0" normalizeH="0" baseline="0" noProof="0" dirty="0">
                <a:ln w="3175" cap="sq">
                  <a:solidFill>
                    <a:srgbClr val="996633"/>
                  </a:solidFill>
                  <a:round/>
                  <a:headEnd type="none" w="sm" len="sm"/>
                  <a:tailEnd type="none" w="sm" len="sm"/>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vi-VN" sz="3600" b="0" i="0" u="none" strike="noStrike" kern="10" cap="none" spc="0" normalizeH="0" baseline="0" noProof="0" dirty="0">
                  <a:ln w="3175" cap="sq">
                    <a:solidFill>
                      <a:srgbClr val="996633"/>
                    </a:solidFill>
                    <a:round/>
                    <a:headEnd type="none" w="sm" len="sm"/>
                    <a:tailEnd type="none" w="sm" len="sm"/>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hóa, tư tưởng cho CNXH</a:t>
              </a:r>
              <a:endParaRPr kumimoji="0" lang="en-US" sz="3600" b="0" i="0" u="none" strike="noStrike" kern="10" cap="none" spc="0" normalizeH="0" baseline="0" noProof="0" dirty="0">
                <a:ln w="3175" cap="sq">
                  <a:solidFill>
                    <a:srgbClr val="996633"/>
                  </a:solidFill>
                  <a:round/>
                  <a:headEnd type="none" w="sm" len="sm"/>
                  <a:tailEnd type="none" w="sm" len="sm"/>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p:txBody>
        </p:sp>
      </p:grpSp>
      <p:grpSp>
        <p:nvGrpSpPr>
          <p:cNvPr id="84995" name="Group 37"/>
          <p:cNvGrpSpPr/>
          <p:nvPr/>
        </p:nvGrpSpPr>
        <p:grpSpPr>
          <a:xfrm>
            <a:off x="5688013" y="2641600"/>
            <a:ext cx="3200400" cy="3705225"/>
            <a:chOff x="3744" y="1154"/>
            <a:chExt cx="1363" cy="1994"/>
          </a:xfrm>
        </p:grpSpPr>
        <p:sp>
          <p:nvSpPr>
            <p:cNvPr id="85018" name="AutoShape 21"/>
            <p:cNvSpPr/>
            <p:nvPr/>
          </p:nvSpPr>
          <p:spPr>
            <a:xfrm>
              <a:off x="3744" y="1348"/>
              <a:ext cx="1363" cy="1800"/>
            </a:xfrm>
            <a:prstGeom prst="roundRect">
              <a:avLst>
                <a:gd name="adj" fmla="val 17509"/>
              </a:avLst>
            </a:prstGeom>
            <a:gradFill rotWithShape="1">
              <a:gsLst>
                <a:gs pos="0">
                  <a:srgbClr val="B59F43"/>
                </a:gs>
                <a:gs pos="100000">
                  <a:srgbClr val="8F8849"/>
                </a:gs>
              </a:gsLst>
              <a:lin ang="2700000" scaled="1"/>
              <a:tileRect/>
            </a:gradFill>
            <a:ln w="9525">
              <a:noFill/>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5019" name="AutoShape 22"/>
            <p:cNvSpPr/>
            <p:nvPr/>
          </p:nvSpPr>
          <p:spPr>
            <a:xfrm>
              <a:off x="3765" y="1353"/>
              <a:ext cx="1322" cy="1766"/>
            </a:xfrm>
            <a:prstGeom prst="roundRect">
              <a:avLst>
                <a:gd name="adj" fmla="val 16667"/>
              </a:avLst>
            </a:prstGeom>
            <a:solidFill>
              <a:srgbClr val="E9E065"/>
            </a:solidFill>
            <a:ln w="9525">
              <a:noFill/>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5020" name="AutoShape 23"/>
            <p:cNvSpPr/>
            <p:nvPr/>
          </p:nvSpPr>
          <p:spPr>
            <a:xfrm>
              <a:off x="3776" y="2653"/>
              <a:ext cx="1304" cy="447"/>
            </a:xfrm>
            <a:prstGeom prst="roundRect">
              <a:avLst>
                <a:gd name="adj" fmla="val 50000"/>
              </a:avLst>
            </a:prstGeom>
            <a:gradFill rotWithShape="1">
              <a:gsLst>
                <a:gs pos="0">
                  <a:srgbClr val="E9E065"/>
                </a:gs>
                <a:gs pos="100000">
                  <a:srgbClr val="F2EDA6"/>
                </a:gs>
              </a:gsLst>
              <a:lin ang="5400000" scaled="1"/>
              <a:tileRect/>
            </a:gradFill>
            <a:ln w="9525">
              <a:noFill/>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5021" name="AutoShape 24"/>
            <p:cNvSpPr/>
            <p:nvPr/>
          </p:nvSpPr>
          <p:spPr>
            <a:xfrm>
              <a:off x="3776" y="1367"/>
              <a:ext cx="1304" cy="446"/>
            </a:xfrm>
            <a:prstGeom prst="roundRect">
              <a:avLst>
                <a:gd name="adj" fmla="val 50000"/>
              </a:avLst>
            </a:prstGeom>
            <a:gradFill rotWithShape="1">
              <a:gsLst>
                <a:gs pos="0">
                  <a:srgbClr val="F8F5CC"/>
                </a:gs>
                <a:gs pos="100000">
                  <a:srgbClr val="E9E065"/>
                </a:gs>
              </a:gsLst>
              <a:lin ang="5400000" scaled="1"/>
              <a:tileRect/>
            </a:gradFill>
            <a:ln w="9525">
              <a:noFill/>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grpSp>
          <p:nvGrpSpPr>
            <p:cNvPr id="85022" name="Group 25"/>
            <p:cNvGrpSpPr/>
            <p:nvPr/>
          </p:nvGrpSpPr>
          <p:grpSpPr>
            <a:xfrm>
              <a:off x="4213" y="1154"/>
              <a:ext cx="405" cy="405"/>
              <a:chOff x="1289" y="582"/>
              <a:chExt cx="668" cy="668"/>
            </a:xfrm>
          </p:grpSpPr>
          <p:sp>
            <p:nvSpPr>
              <p:cNvPr id="85024" name="Oval 26"/>
              <p:cNvSpPr/>
              <p:nvPr/>
            </p:nvSpPr>
            <p:spPr>
              <a:xfrm>
                <a:off x="1289" y="582"/>
                <a:ext cx="668" cy="668"/>
              </a:xfrm>
              <a:prstGeom prst="ellipse">
                <a:avLst/>
              </a:prstGeom>
              <a:solidFill>
                <a:srgbClr val="333333"/>
              </a:solidFill>
              <a:ln w="38100">
                <a:noFill/>
              </a:ln>
            </p:spPr>
            <p:txBody>
              <a:bodyPr anchor="ctr" anchorCtr="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5025" name="Oval 27"/>
              <p:cNvSpPr/>
              <p:nvPr/>
            </p:nvSpPr>
            <p:spPr>
              <a:xfrm>
                <a:off x="1296" y="587"/>
                <a:ext cx="646" cy="647"/>
              </a:xfrm>
              <a:prstGeom prst="ellipse">
                <a:avLst/>
              </a:prstGeom>
              <a:gradFill rotWithShape="1">
                <a:gsLst>
                  <a:gs pos="0">
                    <a:srgbClr val="636869"/>
                  </a:gs>
                  <a:gs pos="100000">
                    <a:srgbClr val="D6E1E2"/>
                  </a:gs>
                </a:gsLst>
                <a:lin ang="5400000" scaled="1"/>
                <a:tileRect/>
              </a:gradFill>
              <a:ln w="9525">
                <a:noFill/>
              </a:ln>
            </p:spPr>
            <p:txBody>
              <a:bodyPr vert="eaVert"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5026" name="Oval 28"/>
              <p:cNvSpPr/>
              <p:nvPr/>
            </p:nvSpPr>
            <p:spPr>
              <a:xfrm>
                <a:off x="1304" y="591"/>
                <a:ext cx="631" cy="631"/>
              </a:xfrm>
              <a:prstGeom prst="ellipse">
                <a:avLst/>
              </a:prstGeom>
              <a:gradFill rotWithShape="1">
                <a:gsLst>
                  <a:gs pos="0">
                    <a:srgbClr val="D6E1E2">
                      <a:alpha val="0"/>
                    </a:srgbClr>
                  </a:gs>
                  <a:gs pos="100000">
                    <a:srgbClr val="F1F5F5"/>
                  </a:gs>
                </a:gsLst>
                <a:lin ang="5400000" scaled="1"/>
                <a:tileRect/>
              </a:gradFill>
              <a:ln w="9525">
                <a:noFill/>
              </a:ln>
            </p:spPr>
            <p:txBody>
              <a:bodyPr vert="eaVert"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5027" name="Oval 29"/>
              <p:cNvSpPr/>
              <p:nvPr/>
            </p:nvSpPr>
            <p:spPr>
              <a:xfrm>
                <a:off x="1311" y="597"/>
                <a:ext cx="600" cy="589"/>
              </a:xfrm>
              <a:prstGeom prst="ellipse">
                <a:avLst/>
              </a:prstGeom>
              <a:gradFill rotWithShape="1">
                <a:gsLst>
                  <a:gs pos="0">
                    <a:srgbClr val="AAB2B3"/>
                  </a:gs>
                  <a:gs pos="100000">
                    <a:srgbClr val="D6E1E2">
                      <a:alpha val="48000"/>
                    </a:srgbClr>
                  </a:gs>
                </a:gsLst>
                <a:lin ang="5400000" scaled="1"/>
                <a:tileRect/>
              </a:gradFill>
              <a:ln w="9525">
                <a:noFill/>
              </a:ln>
            </p:spPr>
            <p:txBody>
              <a:bodyPr vert="eaVert"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sp>
            <p:nvSpPr>
              <p:cNvPr id="85028" name="Oval 30"/>
              <p:cNvSpPr/>
              <p:nvPr/>
            </p:nvSpPr>
            <p:spPr>
              <a:xfrm>
                <a:off x="1346" y="613"/>
                <a:ext cx="533" cy="479"/>
              </a:xfrm>
              <a:prstGeom prst="ellipse">
                <a:avLst/>
              </a:prstGeom>
              <a:gradFill rotWithShape="1">
                <a:gsLst>
                  <a:gs pos="0">
                    <a:srgbClr val="FFFFFF"/>
                  </a:gs>
                  <a:gs pos="100000">
                    <a:srgbClr val="D6E1E2">
                      <a:alpha val="37999"/>
                    </a:srgbClr>
                  </a:gs>
                </a:gsLst>
                <a:lin ang="5400000" scaled="1"/>
                <a:tileRect/>
              </a:gradFill>
              <a:ln w="9525">
                <a:noFill/>
              </a:ln>
            </p:spPr>
            <p:txBody>
              <a:bodyPr vert="eaVert"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1800" dirty="0">
                  <a:solidFill>
                    <a:schemeClr val="hlink"/>
                  </a:solidFill>
                  <a:latin typeface="Tahoma" panose="020B0604030504040204" pitchFamily="34" charset="0"/>
                  <a:ea typeface="Arial" panose="020B0604020202020204" pitchFamily="34" charset="0"/>
                </a:endParaRPr>
              </a:p>
            </p:txBody>
          </p:sp>
        </p:grpSp>
        <p:sp>
          <p:nvSpPr>
            <p:cNvPr id="67615" name="Text Box 31"/>
            <p:cNvSpPr txBox="1">
              <a:spLocks noChangeArrowheads="1"/>
            </p:cNvSpPr>
            <p:nvPr/>
          </p:nvSpPr>
          <p:spPr bwMode="gray">
            <a:xfrm>
              <a:off x="4324" y="1212"/>
              <a:ext cx="177" cy="348"/>
            </a:xfrm>
            <a:prstGeom prst="rect">
              <a:avLst/>
            </a:prstGeom>
            <a:noFill/>
            <a:ln w="9525" algn="ctr">
              <a:noFill/>
              <a:miter lim="800000"/>
            </a:ln>
            <a:effectLst/>
          </p:spPr>
          <p:txBody>
            <a:bodyPr wrap="none">
              <a:spAutoFit/>
            </a:bodyPr>
            <a:lstStyle/>
            <a:p>
              <a:pPr marR="0" algn="ctr" defTabSz="914400" eaLnBrk="1" hangingPunct="1">
                <a:buClrTx/>
                <a:buSzTx/>
                <a:buFontTx/>
                <a:buNone/>
                <a:defRPr/>
              </a:pPr>
              <a:r>
                <a:rPr kumimoji="0" lang="en-US" b="1" kern="1200" cap="none" spc="0" normalizeH="0" baseline="0" noProof="0" dirty="0">
                  <a:solidFill>
                    <a:srgbClr val="000000"/>
                  </a:solidFill>
                  <a:effectLst>
                    <a:outerShdw blurRad="38100" dist="38100" dir="2700000" algn="tl">
                      <a:srgbClr val="FFFFFF"/>
                    </a:outerShdw>
                  </a:effectLst>
                  <a:latin typeface=".VnTime" pitchFamily="34" charset="0"/>
                  <a:ea typeface="+mn-ea"/>
                  <a:cs typeface="Arial" panose="020B0604020202020204" pitchFamily="34" charset="0"/>
                </a:rPr>
                <a:t>2</a:t>
              </a:r>
              <a:endParaRPr kumimoji="0" lang="en-US" b="1" kern="1200" cap="none" spc="0" normalizeH="0" baseline="0" noProof="0" dirty="0">
                <a:effectLst>
                  <a:outerShdw blurRad="38100" dist="38100" dir="2700000" algn="tl">
                    <a:srgbClr val="000000"/>
                  </a:outerShdw>
                </a:effectLst>
                <a:latin typeface=".VnTime" pitchFamily="34" charset="0"/>
                <a:ea typeface="+mn-ea"/>
                <a:cs typeface="Arial" panose="020B0604020202020204" pitchFamily="34" charset="0"/>
              </a:endParaRPr>
            </a:p>
          </p:txBody>
        </p:sp>
      </p:grpSp>
      <p:sp>
        <p:nvSpPr>
          <p:cNvPr id="67649" name="Freeform 65"/>
          <p:cNvSpPr/>
          <p:nvPr/>
        </p:nvSpPr>
        <p:spPr bwMode="gray">
          <a:xfrm>
            <a:off x="3157538" y="4979988"/>
            <a:ext cx="1157288" cy="1335088"/>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7650" name="Freeform 66"/>
          <p:cNvSpPr/>
          <p:nvPr/>
        </p:nvSpPr>
        <p:spPr>
          <a:xfrm flipH="1">
            <a:off x="4546600" y="5091113"/>
            <a:ext cx="1131888" cy="1293812"/>
          </a:xfrm>
          <a:custGeom>
            <a:avLst/>
            <a:gdLst>
              <a:gd name="txL" fmla="*/ 0 w 580"/>
              <a:gd name="txT" fmla="*/ 0 h 798"/>
              <a:gd name="txR" fmla="*/ 580 w 580"/>
              <a:gd name="txB" fmla="*/ 798 h 798"/>
            </a:gdLst>
            <a:ahLst/>
            <a:cxnLst>
              <a:cxn ang="0">
                <a:pos x="2147483646" y="0"/>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0"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0"/>
              </a:cxn>
              <a:cxn ang="0">
                <a:pos x="2147483646" y="0"/>
              </a:cxn>
            </a:cxnLst>
            <a:rect l="txL" t="txT" r="txR" b="tx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alpha val="100000"/>
                </a:schemeClr>
              </a:gs>
              <a:gs pos="100000">
                <a:srgbClr val="FFFF66">
                  <a:alpha val="100000"/>
                </a:srgbClr>
              </a:gs>
            </a:gsLst>
            <a:lin ang="2700000" scaled="1"/>
            <a:tileRect/>
          </a:gradFill>
          <a:ln w="0">
            <a:noFill/>
          </a:ln>
        </p:spPr>
        <p:txBody>
          <a:bodyPr/>
          <a:p>
            <a:endParaRPr lang="en-US"/>
          </a:p>
        </p:txBody>
      </p:sp>
      <p:grpSp>
        <p:nvGrpSpPr>
          <p:cNvPr id="84998" name="Group 69"/>
          <p:cNvGrpSpPr/>
          <p:nvPr/>
        </p:nvGrpSpPr>
        <p:grpSpPr>
          <a:xfrm>
            <a:off x="2951163" y="4083050"/>
            <a:ext cx="2998787" cy="1144588"/>
            <a:chOff x="2008" y="1197"/>
            <a:chExt cx="1889" cy="721"/>
          </a:xfrm>
        </p:grpSpPr>
        <p:grpSp>
          <p:nvGrpSpPr>
            <p:cNvPr id="85009" name="Group 57"/>
            <p:cNvGrpSpPr/>
            <p:nvPr/>
          </p:nvGrpSpPr>
          <p:grpSpPr>
            <a:xfrm>
              <a:off x="2008" y="1197"/>
              <a:ext cx="1889" cy="721"/>
              <a:chOff x="1997" y="1314"/>
              <a:chExt cx="1889" cy="1009"/>
            </a:xfrm>
          </p:grpSpPr>
          <p:grpSp>
            <p:nvGrpSpPr>
              <p:cNvPr id="85011" name="Group 58"/>
              <p:cNvGrpSpPr/>
              <p:nvPr/>
            </p:nvGrpSpPr>
            <p:grpSpPr>
              <a:xfrm>
                <a:off x="1997" y="1404"/>
                <a:ext cx="1889" cy="919"/>
                <a:chOff x="1973" y="1027"/>
                <a:chExt cx="1926" cy="937"/>
              </a:xfrm>
            </p:grpSpPr>
            <p:sp>
              <p:nvSpPr>
                <p:cNvPr id="67643" name="Oval 59"/>
                <p:cNvSpPr>
                  <a:spLocks noChangeArrowheads="1"/>
                </p:cNvSpPr>
                <p:nvPr/>
              </p:nvSpPr>
              <p:spPr bwMode="gray">
                <a:xfrm>
                  <a:off x="1994" y="1057"/>
                  <a:ext cx="1905" cy="907"/>
                </a:xfrm>
                <a:prstGeom prst="ellipse">
                  <a:avLst/>
                </a:prstGeom>
                <a:gradFill rotWithShape="1">
                  <a:gsLst>
                    <a:gs pos="0">
                      <a:schemeClr val="tx2"/>
                    </a:gs>
                    <a:gs pos="100000">
                      <a:schemeClr val="tx2">
                        <a:gamma/>
                        <a:shade val="48627"/>
                        <a:invGamma/>
                      </a:schemeClr>
                    </a:gs>
                  </a:gsLst>
                  <a:lin ang="2700000" scaled="1"/>
                </a:gra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7644" name="Oval 60"/>
                <p:cNvSpPr>
                  <a:spLocks noChangeArrowheads="1"/>
                </p:cNvSpPr>
                <p:nvPr/>
              </p:nvSpPr>
              <p:spPr bwMode="gray">
                <a:xfrm>
                  <a:off x="1973" y="1027"/>
                  <a:ext cx="1905" cy="907"/>
                </a:xfrm>
                <a:prstGeom prst="ellipse">
                  <a:avLst/>
                </a:prstGeom>
                <a:gradFill rotWithShape="1">
                  <a:gsLst>
                    <a:gs pos="0">
                      <a:schemeClr val="tx2">
                        <a:gamma/>
                        <a:tint val="44314"/>
                        <a:invGamma/>
                      </a:schemeClr>
                    </a:gs>
                    <a:gs pos="100000">
                      <a:schemeClr val="tx2"/>
                    </a:gs>
                  </a:gsLst>
                  <a:lin ang="2700000" scaled="1"/>
                </a:gra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grpSp>
          <p:sp>
            <p:nvSpPr>
              <p:cNvPr id="67645" name="Oval 61"/>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ln>
              <a:effectLst/>
            </p:spPr>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7646" name="Oval 62"/>
              <p:cNvSpPr>
                <a:spLocks noChangeArrowheads="1"/>
              </p:cNvSpPr>
              <p:nvPr/>
            </p:nvSpPr>
            <p:spPr bwMode="gray">
              <a:xfrm>
                <a:off x="2108" y="1320"/>
                <a:ext cx="1650" cy="823"/>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ln>
              <a:effectLst/>
            </p:spPr>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7647" name="Oval 63"/>
              <p:cNvSpPr>
                <a:spLocks noChangeArrowheads="1"/>
              </p:cNvSpPr>
              <p:nvPr/>
            </p:nvSpPr>
            <p:spPr bwMode="gray">
              <a:xfrm>
                <a:off x="2125" y="1327"/>
                <a:ext cx="1570" cy="771"/>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ln>
              <a:effectLst/>
            </p:spPr>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7648" name="Oval 64"/>
              <p:cNvSpPr>
                <a:spLocks noChangeArrowheads="1"/>
              </p:cNvSpPr>
              <p:nvPr/>
            </p:nvSpPr>
            <p:spPr bwMode="gray">
              <a:xfrm>
                <a:off x="2208" y="1343"/>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ln>
              <a:effectLst/>
            </p:spPr>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grpSp>
        <p:sp>
          <p:nvSpPr>
            <p:cNvPr id="85010" name="WordArt 67"/>
            <p:cNvSpPr>
              <a:spLocks noTextEdit="1"/>
            </p:cNvSpPr>
            <p:nvPr/>
          </p:nvSpPr>
          <p:spPr>
            <a:xfrm>
              <a:off x="2502" y="1240"/>
              <a:ext cx="858" cy="459"/>
            </a:xfrm>
            <a:prstGeom prst="rect">
              <a:avLst/>
            </a:prstGeom>
          </p:spPr>
          <p:txBody>
            <a:bodyPr wrap="none" fromWordArt="1">
              <a:prstTxWarp prst="textSlantUp">
                <a:avLst>
                  <a:gd name="adj" fmla="val 0"/>
                </a:avLst>
              </a:prstTxWarp>
              <a:normAutofit/>
            </a:bodyPr>
            <a:p>
              <a:pPr algn="ctr"/>
              <a:r>
                <a:rPr lang="en-US" sz="3600" b="1">
                  <a:ln w="9525" cap="sq" cmpd="sng">
                    <a:solidFill>
                      <a:srgbClr val="CC99FF"/>
                    </a:solidFill>
                    <a:prstDash val="solid"/>
                    <a:headEnd type="none" w="sm" len="sm"/>
                    <a:tailEnd type="none" w="sm" len="sm"/>
                  </a:ln>
                  <a:solidFill>
                    <a:srgbClr val="002060"/>
                  </a:solidFill>
                  <a:latin typeface="Arial" panose="020B0604020202020204" pitchFamily="34" charset="0"/>
                  <a:ea typeface="Arial" panose="020B0604020202020204" pitchFamily="34" charset="0"/>
                </a:rPr>
                <a:t>Nhiệm </a:t>
              </a:r>
              <a:endParaRPr lang="en-US" sz="3600" b="1">
                <a:ln w="9525" cap="sq" cmpd="sng">
                  <a:solidFill>
                    <a:srgbClr val="CC99FF"/>
                  </a:solidFill>
                  <a:prstDash val="solid"/>
                  <a:headEnd type="none" w="sm" len="sm"/>
                  <a:tailEnd type="none" w="sm" len="sm"/>
                </a:ln>
                <a:solidFill>
                  <a:srgbClr val="002060"/>
                </a:solidFill>
                <a:latin typeface="Arial" panose="020B0604020202020204" pitchFamily="34" charset="0"/>
                <a:ea typeface="Arial" panose="020B0604020202020204" pitchFamily="34" charset="0"/>
              </a:endParaRPr>
            </a:p>
            <a:p>
              <a:pPr algn="ctr"/>
              <a:r>
                <a:rPr lang="en-US" sz="3600" b="1">
                  <a:ln w="9525" cap="sq" cmpd="sng">
                    <a:solidFill>
                      <a:srgbClr val="CC99FF"/>
                    </a:solidFill>
                    <a:prstDash val="solid"/>
                    <a:headEnd type="none" w="sm" len="sm"/>
                    <a:tailEnd type="none" w="sm" len="sm"/>
                  </a:ln>
                  <a:solidFill>
                    <a:srgbClr val="002060"/>
                  </a:solidFill>
                  <a:latin typeface="Arial" panose="020B0604020202020204" pitchFamily="34" charset="0"/>
                  <a:ea typeface="Arial" panose="020B0604020202020204" pitchFamily="34" charset="0"/>
                </a:rPr>
                <a:t>vụ </a:t>
              </a:r>
              <a:endParaRPr lang="en-US" sz="3600" b="1">
                <a:ln w="9525" cap="sq" cmpd="sng">
                  <a:solidFill>
                    <a:srgbClr val="CC99FF"/>
                  </a:solidFill>
                  <a:prstDash val="solid"/>
                  <a:headEnd type="none" w="sm" len="sm"/>
                  <a:tailEnd type="none" w="sm" len="sm"/>
                </a:ln>
                <a:solidFill>
                  <a:srgbClr val="002060"/>
                </a:solidFill>
                <a:latin typeface="Arial" panose="020B0604020202020204" pitchFamily="34" charset="0"/>
                <a:ea typeface="Arial" panose="020B0604020202020204" pitchFamily="34" charset="0"/>
              </a:endParaRPr>
            </a:p>
          </p:txBody>
        </p:sp>
      </p:grpSp>
      <p:sp>
        <p:nvSpPr>
          <p:cNvPr id="84999" name="TextBox 42"/>
          <p:cNvSpPr txBox="1"/>
          <p:nvPr/>
        </p:nvSpPr>
        <p:spPr>
          <a:xfrm>
            <a:off x="5832475" y="3424238"/>
            <a:ext cx="2843213" cy="289242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2600" dirty="0">
                <a:solidFill>
                  <a:srgbClr val="002060"/>
                </a:solidFill>
                <a:latin typeface="Times New Roman" panose="02020603050405020304" pitchFamily="18" charset="0"/>
                <a:cs typeface="Times New Roman" panose="02020603050405020304" pitchFamily="18" charset="0"/>
              </a:rPr>
              <a:t>Đấu tranh cải tạo, xóa bỏ t</a:t>
            </a:r>
            <a:r>
              <a:rPr lang="en-US" altLang="en-US" sz="2600" dirty="0">
                <a:solidFill>
                  <a:srgbClr val="002060"/>
                </a:solidFill>
                <a:latin typeface="Times New Roman" panose="02020603050405020304" pitchFamily="18" charset="0"/>
                <a:ea typeface="Times New Roman" panose="02020603050405020304" pitchFamily="18" charset="0"/>
              </a:rPr>
              <a:t>à</a:t>
            </a:r>
            <a:r>
              <a:rPr lang="en-US" altLang="en-US" sz="2600" dirty="0">
                <a:solidFill>
                  <a:srgbClr val="002060"/>
                </a:solidFill>
                <a:latin typeface="Times New Roman" panose="02020603050405020304" pitchFamily="18" charset="0"/>
                <a:cs typeface="Times New Roman" panose="02020603050405020304" pitchFamily="18" charset="0"/>
              </a:rPr>
              <a:t>n tích của chế độ xã hội cũ, xây dựng cac yếu tố mới phù hợp  với quy luật tiến lên của CNXH </a:t>
            </a:r>
            <a:endParaRPr lang="en-US" altLang="en-US" sz="2600" dirty="0">
              <a:solidFill>
                <a:srgbClr val="002060"/>
              </a:solidFill>
              <a:latin typeface="Times New Roman" panose="02020603050405020304" pitchFamily="18" charset="0"/>
              <a:ea typeface="Times New Roman" panose="02020603050405020304" pitchFamily="18" charset="0"/>
            </a:endParaRPr>
          </a:p>
        </p:txBody>
      </p:sp>
      <p:sp>
        <p:nvSpPr>
          <p:cNvPr id="85000" name="Rectangle 4"/>
          <p:cNvSpPr/>
          <p:nvPr/>
        </p:nvSpPr>
        <p:spPr>
          <a:xfrm>
            <a:off x="138113" y="1274763"/>
            <a:ext cx="8353425" cy="15271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lnSpc>
                <a:spcPct val="110000"/>
              </a:lnSpc>
              <a:spcBef>
                <a:spcPts val="100"/>
              </a:spcBef>
              <a:buFont typeface="Wingdings" panose="05000000000000000000" pitchFamily="2" charset="2"/>
              <a:buNone/>
            </a:pPr>
            <a:r>
              <a:rPr lang="en-US" altLang="en-US" sz="2800" b="1" dirty="0">
                <a:solidFill>
                  <a:srgbClr val="FF0000"/>
                </a:solidFill>
                <a:latin typeface="Times New Roman" panose="02020603050405020304" pitchFamily="18" charset="0"/>
                <a:cs typeface="Times New Roman" panose="02020603050405020304" pitchFamily="18" charset="0"/>
              </a:rPr>
              <a:t>3. Tư tưởng HCM về thời kỳ quá độ lên CNXH ở VN</a:t>
            </a:r>
            <a:endParaRPr lang="en-US" altLang="en-US" sz="28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r>
              <a:rPr lang="en-US" altLang="en-US" sz="2800" b="1" dirty="0">
                <a:solidFill>
                  <a:srgbClr val="C00000"/>
                </a:solidFill>
                <a:latin typeface="Times New Roman" panose="02020603050405020304" pitchFamily="18" charset="0"/>
                <a:cs typeface="Times New Roman" panose="02020603050405020304" pitchFamily="18" charset="0"/>
              </a:rPr>
              <a:t>a. Loại hình, tính chất, đặc điểm, nhiệm vụ của thời kỳ quá độ</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42" name="Rectangle 41"/>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43" name="Rectangle 42"/>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85003" name="Straight Connector 4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45" name="Rectangle 44"/>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85005" name="Picture 47"/>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49" name="Rectangle 4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7649"/>
                                        </p:tgtEl>
                                        <p:attrNameLst>
                                          <p:attrName>style.visibility</p:attrName>
                                        </p:attrNameLst>
                                      </p:cBhvr>
                                      <p:to>
                                        <p:strVal val="visible"/>
                                      </p:to>
                                    </p:set>
                                    <p:animEffect transition="in" filter="wipe(up)">
                                      <p:cBhvr>
                                        <p:cTn id="7" dur="500"/>
                                        <p:tgtEl>
                                          <p:spTgt spid="67649"/>
                                        </p:tgtEl>
                                      </p:cBhvr>
                                    </p:animEffect>
                                  </p:childTnLst>
                                </p:cTn>
                              </p:par>
                              <p:par>
                                <p:cTn id="8" presetID="22" presetClass="entr" presetSubtype="1" fill="hold" nodeType="withEffect">
                                  <p:stCondLst>
                                    <p:cond delay="0"/>
                                  </p:stCondLst>
                                  <p:childTnLst>
                                    <p:set>
                                      <p:cBhvr>
                                        <p:cTn id="9" dur="1" fill="hold">
                                          <p:stCondLst>
                                            <p:cond delay="0"/>
                                          </p:stCondLst>
                                        </p:cTn>
                                        <p:tgtEl>
                                          <p:spTgt spid="67650"/>
                                        </p:tgtEl>
                                        <p:attrNameLst>
                                          <p:attrName>style.visibility</p:attrName>
                                        </p:attrNameLst>
                                      </p:cBhvr>
                                      <p:to>
                                        <p:strVal val="visible"/>
                                      </p:to>
                                    </p:set>
                                    <p:animEffect transition="in" filter="wipe(up)">
                                      <p:cBhvr>
                                        <p:cTn id="10" dur="500"/>
                                        <p:tgtEl>
                                          <p:spTgt spid="67650"/>
                                        </p:tgtEl>
                                      </p:cBhvr>
                                    </p:animEffect>
                                  </p:childTnLst>
                                </p:cTn>
                              </p:par>
                              <p:par>
                                <p:cTn id="11" presetID="53" presetClass="entr" presetSubtype="16"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fltVal val="0.000000"/>
                                          </p:val>
                                        </p:tav>
                                        <p:tav tm="100000">
                                          <p:val>
                                            <p:strVal val="#ppt_w"/>
                                          </p:val>
                                        </p:tav>
                                      </p:tavLst>
                                    </p:anim>
                                    <p:anim calcmode="lin" valueType="num">
                                      <p:cBhvr>
                                        <p:cTn id="14" dur="500" fill="hold"/>
                                        <p:tgtEl>
                                          <p:spTgt spid="2"/>
                                        </p:tgtEl>
                                        <p:attrNameLst>
                                          <p:attrName>ppt_h</p:attrName>
                                        </p:attrNameLst>
                                      </p:cBhvr>
                                      <p:tavLst>
                                        <p:tav tm="0">
                                          <p:val>
                                            <p:fltVal val="0.000000"/>
                                          </p:val>
                                        </p:tav>
                                        <p:tav tm="100000">
                                          <p:val>
                                            <p:strVal val="#ppt_h"/>
                                          </p:val>
                                        </p:tav>
                                      </p:tavLst>
                                    </p:anim>
                                    <p:animEffect transition="in" filter="fad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51" name="Rectangle 7"/>
          <p:cNvSpPr>
            <a:spLocks noGrp="1"/>
          </p:cNvSpPr>
          <p:nvPr>
            <p:ph idx="1"/>
          </p:nvPr>
        </p:nvSpPr>
        <p:spPr>
          <a:xfrm>
            <a:off x="263525" y="2822575"/>
            <a:ext cx="8748713" cy="4670425"/>
          </a:xfrm>
          <a:ln/>
        </p:spPr>
        <p:txBody>
          <a:bodyPr vert="horz" wrap="square" lIns="91440" tIns="45720" rIns="91440" bIns="45720" anchor="t" anchorCtr="0"/>
          <a:p>
            <a:pPr marL="319405" indent="-319405" algn="just" eaLnBrk="1" hangingPunct="1">
              <a:spcBef>
                <a:spcPct val="10000"/>
              </a:spcBef>
              <a:spcAft>
                <a:spcPct val="20000"/>
              </a:spcAft>
              <a:buClrTx/>
              <a:buSzTx/>
              <a:buFont typeface="Wingdings" panose="05000000000000000000" pitchFamily="2" charset="2"/>
              <a:buNone/>
            </a:pPr>
            <a:r>
              <a:rPr lang="en-US" altLang="en-US" sz="3000" i="1" dirty="0">
                <a:solidFill>
                  <a:srgbClr val="002060"/>
                </a:solidFill>
                <a:latin typeface="Times New Roman" panose="02020603050405020304" pitchFamily="18" charset="0"/>
                <a:cs typeface="Times New Roman" panose="02020603050405020304" pitchFamily="18" charset="0"/>
              </a:rPr>
              <a:t>Trong lĩnh vực chính trị: </a:t>
            </a:r>
            <a:r>
              <a:rPr lang="en-US" altLang="en-US" sz="3000" dirty="0">
                <a:solidFill>
                  <a:srgbClr val="002060"/>
                </a:solidFill>
                <a:latin typeface="Times New Roman" panose="02020603050405020304" pitchFamily="18" charset="0"/>
                <a:cs typeface="Times New Roman" panose="02020603050405020304" pitchFamily="18" charset="0"/>
              </a:rPr>
              <a:t>Giữ vững v</a:t>
            </a:r>
            <a:r>
              <a:rPr lang="en-US" altLang="en-US" sz="3000" dirty="0">
                <a:solidFill>
                  <a:srgbClr val="002060"/>
                </a:solidFill>
                <a:latin typeface="Times New Roman" panose="02020603050405020304" pitchFamily="18" charset="0"/>
                <a:ea typeface="Times New Roman" panose="02020603050405020304" pitchFamily="18" charset="0"/>
              </a:rPr>
              <a:t>à</a:t>
            </a:r>
            <a:r>
              <a:rPr lang="en-US" altLang="en-US" sz="3000" dirty="0">
                <a:solidFill>
                  <a:srgbClr val="002060"/>
                </a:solidFill>
                <a:latin typeface="Times New Roman" panose="02020603050405020304" pitchFamily="18" charset="0"/>
                <a:cs typeface="Times New Roman" panose="02020603050405020304" pitchFamily="18" charset="0"/>
              </a:rPr>
              <a:t> tăng cường vai trò lãnh đạo của Đảng; Củng cố v</a:t>
            </a:r>
            <a:r>
              <a:rPr lang="en-US" altLang="en-US" sz="3000" dirty="0">
                <a:solidFill>
                  <a:srgbClr val="002060"/>
                </a:solidFill>
                <a:latin typeface="Times New Roman" panose="02020603050405020304" pitchFamily="18" charset="0"/>
                <a:ea typeface="Times New Roman" panose="02020603050405020304" pitchFamily="18" charset="0"/>
              </a:rPr>
              <a:t>à</a:t>
            </a:r>
            <a:r>
              <a:rPr lang="en-US" altLang="en-US" sz="3000" dirty="0">
                <a:solidFill>
                  <a:srgbClr val="002060"/>
                </a:solidFill>
                <a:latin typeface="Times New Roman" panose="02020603050405020304" pitchFamily="18" charset="0"/>
                <a:cs typeface="Times New Roman" panose="02020603050405020304" pitchFamily="18" charset="0"/>
              </a:rPr>
              <a:t> mở rộng mặt trận dân tộc thống nhất, nòng cốt l</a:t>
            </a:r>
            <a:r>
              <a:rPr lang="en-US" altLang="en-US" sz="3000" dirty="0">
                <a:solidFill>
                  <a:srgbClr val="002060"/>
                </a:solidFill>
                <a:latin typeface="Times New Roman" panose="02020603050405020304" pitchFamily="18" charset="0"/>
                <a:ea typeface="Times New Roman" panose="02020603050405020304" pitchFamily="18" charset="0"/>
              </a:rPr>
              <a:t>à</a:t>
            </a:r>
            <a:r>
              <a:rPr lang="en-US" altLang="en-US" sz="3000" dirty="0">
                <a:solidFill>
                  <a:srgbClr val="002060"/>
                </a:solidFill>
                <a:latin typeface="Times New Roman" panose="02020603050405020304" pitchFamily="18" charset="0"/>
                <a:cs typeface="Times New Roman" panose="02020603050405020304" pitchFamily="18" charset="0"/>
              </a:rPr>
              <a:t> liên minh công nhân, nông dân, trí thức.; Nâng cao vai trò quản lý của Nh</a:t>
            </a:r>
            <a:r>
              <a:rPr lang="en-US" altLang="en-US" sz="3000" dirty="0">
                <a:solidFill>
                  <a:srgbClr val="002060"/>
                </a:solidFill>
                <a:latin typeface="Times New Roman" panose="02020603050405020304" pitchFamily="18" charset="0"/>
                <a:ea typeface="Times New Roman" panose="02020603050405020304" pitchFamily="18" charset="0"/>
              </a:rPr>
              <a:t>à</a:t>
            </a:r>
            <a:r>
              <a:rPr lang="en-US" altLang="en-US" sz="3000" dirty="0">
                <a:solidFill>
                  <a:srgbClr val="002060"/>
                </a:solidFill>
                <a:latin typeface="Times New Roman" panose="02020603050405020304" pitchFamily="18" charset="0"/>
                <a:cs typeface="Times New Roman" panose="02020603050405020304" pitchFamily="18" charset="0"/>
              </a:rPr>
              <a:t> nước; Phát huy tính tích cực, chủ động của các tổ chức chính trị - xã hội; Xây dựng đội ngũ cán bộ đủ đức, đủ t</a:t>
            </a:r>
            <a:r>
              <a:rPr lang="en-US" altLang="en-US" sz="3000" dirty="0">
                <a:solidFill>
                  <a:srgbClr val="002060"/>
                </a:solidFill>
                <a:latin typeface="Times New Roman" panose="02020603050405020304" pitchFamily="18" charset="0"/>
                <a:ea typeface="Times New Roman" panose="02020603050405020304" pitchFamily="18" charset="0"/>
              </a:rPr>
              <a:t>à</a:t>
            </a:r>
            <a:r>
              <a:rPr lang="en-US" altLang="en-US" sz="3000" dirty="0">
                <a:solidFill>
                  <a:srgbClr val="002060"/>
                </a:solidFill>
                <a:latin typeface="Times New Roman" panose="02020603050405020304" pitchFamily="18" charset="0"/>
                <a:cs typeface="Times New Roman" panose="02020603050405020304" pitchFamily="18" charset="0"/>
              </a:rPr>
              <a:t>i, đáp ứng yêu cầu của sự nghiệp CM XHCN</a:t>
            </a:r>
            <a:endParaRPr lang="en-US" altLang="en-US" sz="3000" dirty="0">
              <a:solidFill>
                <a:srgbClr val="002060"/>
              </a:solidFill>
              <a:latin typeface="Times New Roman" panose="02020603050405020304" pitchFamily="18" charset="0"/>
              <a:ea typeface="Times New Roman" panose="02020603050405020304" pitchFamily="18" charset="0"/>
            </a:endParaRPr>
          </a:p>
        </p:txBody>
      </p:sp>
      <p:sp>
        <p:nvSpPr>
          <p:cNvPr id="86019" name="Rectangle 4"/>
          <p:cNvSpPr/>
          <p:nvPr/>
        </p:nvSpPr>
        <p:spPr>
          <a:xfrm>
            <a:off x="366713" y="1295400"/>
            <a:ext cx="8353425" cy="15271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lnSpc>
                <a:spcPct val="110000"/>
              </a:lnSpc>
              <a:spcBef>
                <a:spcPts val="100"/>
              </a:spcBef>
              <a:buFont typeface="Wingdings" panose="05000000000000000000" pitchFamily="2" charset="2"/>
              <a:buNone/>
            </a:pPr>
            <a:r>
              <a:rPr lang="en-US" altLang="en-US" sz="2800" b="1" dirty="0">
                <a:solidFill>
                  <a:srgbClr val="FF0000"/>
                </a:solidFill>
                <a:latin typeface="Times New Roman" panose="02020603050405020304" pitchFamily="18" charset="0"/>
                <a:cs typeface="Times New Roman" panose="02020603050405020304" pitchFamily="18" charset="0"/>
              </a:rPr>
              <a:t>3. Tư tưởng HCM về thời kỳ quá độ lên CNXH ở VN</a:t>
            </a:r>
            <a:endParaRPr lang="en-US" altLang="en-US" sz="28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r>
              <a:rPr lang="en-US" altLang="en-US" sz="2800" b="1" dirty="0">
                <a:solidFill>
                  <a:srgbClr val="C00000"/>
                </a:solidFill>
                <a:latin typeface="Times New Roman" panose="02020603050405020304" pitchFamily="18" charset="0"/>
                <a:cs typeface="Times New Roman" panose="02020603050405020304" pitchFamily="18" charset="0"/>
              </a:rPr>
              <a:t>a. Loại hình, tính chất, đặc điểm, nhiệm vụ của thời kỳ quá độ</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86022"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86024"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51">
                                            <p:txEl>
                                              <p:charRg st="0" end="364"/>
                                            </p:txEl>
                                          </p:spTgt>
                                        </p:tgtEl>
                                        <p:attrNameLst>
                                          <p:attrName>style.visibility</p:attrName>
                                        </p:attrNameLst>
                                      </p:cBhvr>
                                      <p:to>
                                        <p:strVal val="visible"/>
                                      </p:to>
                                    </p:set>
                                    <p:anim calcmode="lin" valueType="num">
                                      <p:cBhvr additive="base">
                                        <p:cTn id="7" dur="500" fill="hold"/>
                                        <p:tgtEl>
                                          <p:spTgt spid="6151">
                                            <p:txEl>
                                              <p:charRg st="0" end="36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1">
                                            <p:txEl>
                                              <p:charRg st="0" end="36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7042" name="Rectangle 7"/>
          <p:cNvSpPr>
            <a:spLocks noGrp="1"/>
          </p:cNvSpPr>
          <p:nvPr>
            <p:ph idx="1"/>
          </p:nvPr>
        </p:nvSpPr>
        <p:spPr>
          <a:xfrm>
            <a:off x="112713" y="3124200"/>
            <a:ext cx="8604250" cy="5254625"/>
          </a:xfrm>
          <a:ln/>
        </p:spPr>
        <p:txBody>
          <a:bodyPr vert="horz" wrap="square" lIns="91440" tIns="45720" rIns="91440" bIns="45720" anchor="t" anchorCtr="0"/>
          <a:p>
            <a:pPr marL="319405" indent="-319405" algn="just" eaLnBrk="1" hangingPunct="1">
              <a:spcBef>
                <a:spcPct val="10000"/>
              </a:spcBef>
              <a:spcAft>
                <a:spcPct val="20000"/>
              </a:spcAft>
              <a:buClrTx/>
              <a:buSzTx/>
              <a:buFont typeface="Wingdings" panose="05000000000000000000" pitchFamily="2" charset="2"/>
              <a:buNone/>
            </a:pPr>
            <a:r>
              <a:rPr lang="en-US" altLang="en-US" sz="2800" dirty="0">
                <a:solidFill>
                  <a:srgbClr val="002060"/>
                </a:solidFill>
                <a:latin typeface="Times New Roman" panose="02020603050405020304" pitchFamily="18" charset="0"/>
                <a:cs typeface="Times New Roman" panose="02020603050405020304" pitchFamily="18" charset="0"/>
              </a:rPr>
              <a:t>Trong lĩnh vực kinh tế: Tiến h</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nh công nghiệp hóa XHCN; Cơ cấu ng</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nh KT: phát triển cơ cấu nông – công nghiệp, nông nghiệp l</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 mặt trận h</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ng đầu, thương nghiệp l</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 cầu nối; Cơ cấu lãnh thổ: phát triển đồng đều kinh tế th</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nh thị v</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 nông thôn, chú trọng phát triển kinh tế vùng núi, hải đảo; Xây dựng cơ cấu kinh tế nhiều th</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nh phần; Hồ Chí Minh rất coi trọng quan hệ phân phối v</a:t>
            </a:r>
            <a:r>
              <a:rPr lang="en-US" altLang="en-US" sz="2800" dirty="0">
                <a:solidFill>
                  <a:srgbClr val="002060"/>
                </a:solidFill>
                <a:latin typeface="Times New Roman" panose="02020603050405020304" pitchFamily="18" charset="0"/>
                <a:ea typeface="Times New Roman" panose="02020603050405020304" pitchFamily="18" charset="0"/>
              </a:rPr>
              <a:t>à</a:t>
            </a:r>
            <a:r>
              <a:rPr lang="en-US" altLang="en-US" sz="2800" dirty="0">
                <a:solidFill>
                  <a:srgbClr val="002060"/>
                </a:solidFill>
                <a:latin typeface="Times New Roman" panose="02020603050405020304" pitchFamily="18" charset="0"/>
                <a:cs typeface="Times New Roman" panose="02020603050405020304" pitchFamily="18" charset="0"/>
              </a:rPr>
              <a:t> quản lý kinh tế.</a:t>
            </a:r>
            <a:endParaRPr lang="en-US" altLang="en-US" sz="2800" dirty="0">
              <a:solidFill>
                <a:srgbClr val="002060"/>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endParaRPr lang="en-US" altLang="en-US" sz="2800" dirty="0">
              <a:solidFill>
                <a:srgbClr val="002060"/>
              </a:solidFill>
              <a:latin typeface="Times New Roman" panose="02020603050405020304" pitchFamily="18" charset="0"/>
              <a:ea typeface="Times New Roman" panose="02020603050405020304" pitchFamily="18" charset="0"/>
            </a:endParaRPr>
          </a:p>
        </p:txBody>
      </p:sp>
      <p:sp>
        <p:nvSpPr>
          <p:cNvPr id="87043" name="Rectangle 4"/>
          <p:cNvSpPr/>
          <p:nvPr/>
        </p:nvSpPr>
        <p:spPr>
          <a:xfrm>
            <a:off x="363538" y="1447800"/>
            <a:ext cx="8353425" cy="15271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lnSpc>
                <a:spcPct val="110000"/>
              </a:lnSpc>
              <a:spcBef>
                <a:spcPts val="100"/>
              </a:spcBef>
              <a:buFont typeface="Wingdings" panose="05000000000000000000" pitchFamily="2" charset="2"/>
              <a:buNone/>
            </a:pPr>
            <a:r>
              <a:rPr lang="en-US" altLang="en-US" sz="2800" b="1" dirty="0">
                <a:solidFill>
                  <a:srgbClr val="FF0000"/>
                </a:solidFill>
                <a:latin typeface="Times New Roman" panose="02020603050405020304" pitchFamily="18" charset="0"/>
                <a:cs typeface="Times New Roman" panose="02020603050405020304" pitchFamily="18" charset="0"/>
              </a:rPr>
              <a:t>3. Tư tưởng HCM về thời kỳ quá độ lên CNXH ở VN</a:t>
            </a:r>
            <a:endParaRPr lang="en-US" altLang="en-US" sz="28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r>
              <a:rPr lang="en-US" altLang="en-US" sz="2800" b="1" dirty="0">
                <a:solidFill>
                  <a:srgbClr val="C00000"/>
                </a:solidFill>
                <a:latin typeface="Times New Roman" panose="02020603050405020304" pitchFamily="18" charset="0"/>
                <a:cs typeface="Times New Roman" panose="02020603050405020304" pitchFamily="18" charset="0"/>
              </a:rPr>
              <a:t>a. Loại hình, tính chất, đặc điểm, nhiệm vụ của thời kỳ quá độ</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87046"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87048"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51" name="Rectangle 7"/>
          <p:cNvSpPr>
            <a:spLocks noGrp="1" noChangeArrowheads="1"/>
          </p:cNvSpPr>
          <p:nvPr>
            <p:ph idx="1"/>
          </p:nvPr>
        </p:nvSpPr>
        <p:spPr>
          <a:xfrm>
            <a:off x="74613" y="3352800"/>
            <a:ext cx="8640763" cy="5254625"/>
          </a:xfrm>
        </p:spPr>
        <p:txBody>
          <a:bodyPr vert="horz" wrap="square" lIns="91440" tIns="45720" rIns="91440" bIns="45720" numCol="1" anchor="t" anchorCtr="0" compatLnSpc="1"/>
          <a:p>
            <a:pPr marL="319405" indent="-319405" algn="just" eaLnBrk="1" hangingPunct="1">
              <a:spcBef>
                <a:spcPct val="10000"/>
              </a:spcBef>
              <a:spcAft>
                <a:spcPct val="20000"/>
              </a:spcAft>
              <a:buClrTx/>
              <a:buSzTx/>
              <a:buFont typeface="Wingdings" panose="05000000000000000000" pitchFamily="2" charset="2"/>
              <a:buNone/>
            </a:pPr>
            <a:r>
              <a:rPr dirty="0">
                <a:solidFill>
                  <a:srgbClr val="336699"/>
                </a:solidFill>
                <a:latin typeface="Times New Roman" panose="02020603050405020304" pitchFamily="18" charset="0"/>
                <a:cs typeface="Times New Roman" panose="02020603050405020304" pitchFamily="18" charset="0"/>
              </a:rPr>
              <a:t>	</a:t>
            </a:r>
            <a:r>
              <a:rPr i="1" dirty="0">
                <a:solidFill>
                  <a:srgbClr val="336699"/>
                </a:solidFill>
                <a:latin typeface="Times New Roman" panose="02020603050405020304" pitchFamily="18" charset="0"/>
                <a:cs typeface="Times New Roman" panose="02020603050405020304" pitchFamily="18" charset="0"/>
              </a:rPr>
              <a:t>Trong lĩnh vực VH – XH: </a:t>
            </a:r>
            <a:r>
              <a:rPr dirty="0">
                <a:solidFill>
                  <a:srgbClr val="002060"/>
                </a:solidFill>
                <a:latin typeface="Times New Roman" panose="02020603050405020304" pitchFamily="18" charset="0"/>
                <a:cs typeface="Times New Roman" panose="02020603050405020304" pitchFamily="18" charset="0"/>
              </a:rPr>
              <a:t>Hồ Chí Minh nhấn mạnh đến việc xây dựng con người mới. Đặc biệt, Hồ Chí Minh đề cao vai trò của văn hóa, giáo dục, khoa học kỹ thuật trong xã hội xã hội chủ nghĩa. Người chú ý dến nâng cao dân trí, đ</a:t>
            </a:r>
            <a:r>
              <a:rPr dirty="0">
                <a:solidFill>
                  <a:srgbClr val="002060"/>
                </a:solidFill>
                <a:latin typeface="Times New Roman" panose="02020603050405020304" pitchFamily="18" charset="0"/>
                <a:ea typeface="Times New Roman" panose="02020603050405020304" pitchFamily="18" charset="0"/>
              </a:rPr>
              <a:t>à</a:t>
            </a:r>
            <a:r>
              <a:rPr dirty="0">
                <a:solidFill>
                  <a:srgbClr val="002060"/>
                </a:solidFill>
                <a:latin typeface="Times New Roman" panose="02020603050405020304" pitchFamily="18" charset="0"/>
                <a:cs typeface="Times New Roman" panose="02020603050405020304" pitchFamily="18" charset="0"/>
              </a:rPr>
              <a:t>o tạo v</a:t>
            </a:r>
            <a:r>
              <a:rPr dirty="0">
                <a:solidFill>
                  <a:srgbClr val="002060"/>
                </a:solidFill>
                <a:latin typeface="Times New Roman" panose="02020603050405020304" pitchFamily="18" charset="0"/>
                <a:ea typeface="Times New Roman" panose="02020603050405020304" pitchFamily="18" charset="0"/>
              </a:rPr>
              <a:t>à</a:t>
            </a:r>
            <a:r>
              <a:rPr dirty="0">
                <a:solidFill>
                  <a:srgbClr val="002060"/>
                </a:solidFill>
                <a:latin typeface="Times New Roman" panose="02020603050405020304" pitchFamily="18" charset="0"/>
                <a:cs typeface="Times New Roman" panose="02020603050405020304" pitchFamily="18" charset="0"/>
              </a:rPr>
              <a:t> sử dụng nhân t</a:t>
            </a:r>
            <a:r>
              <a:rPr dirty="0">
                <a:solidFill>
                  <a:srgbClr val="002060"/>
                </a:solidFill>
                <a:latin typeface="Times New Roman" panose="02020603050405020304" pitchFamily="18" charset="0"/>
                <a:ea typeface="Times New Roman" panose="02020603050405020304" pitchFamily="18" charset="0"/>
              </a:rPr>
              <a:t>à</a:t>
            </a:r>
            <a:r>
              <a:rPr dirty="0">
                <a:solidFill>
                  <a:srgbClr val="002060"/>
                </a:solidFill>
                <a:latin typeface="Times New Roman" panose="02020603050405020304" pitchFamily="18" charset="0"/>
                <a:cs typeface="Times New Roman" panose="02020603050405020304" pitchFamily="18" charset="0"/>
              </a:rPr>
              <a:t>i.</a:t>
            </a:r>
            <a:endParaRPr dirty="0">
              <a:solidFill>
                <a:srgbClr val="002060"/>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endParaRPr dirty="0">
              <a:solidFill>
                <a:srgbClr val="632523"/>
              </a:solidFill>
              <a:latin typeface="Times New Roman" panose="02020603050405020304" pitchFamily="18" charset="0"/>
              <a:cs typeface="Times New Roman" panose="02020603050405020304" pitchFamily="18" charset="0"/>
            </a:endParaRPr>
          </a:p>
          <a:p>
            <a:pPr marL="319405" indent="-319405" algn="just" eaLnBrk="1" hangingPunct="1">
              <a:spcBef>
                <a:spcPct val="10000"/>
              </a:spcBef>
              <a:spcAft>
                <a:spcPct val="20000"/>
              </a:spcAft>
              <a:buClrTx/>
              <a:buSzTx/>
              <a:buFont typeface="Wingdings" panose="05000000000000000000" pitchFamily="2" charset="2"/>
              <a:buNone/>
            </a:pPr>
            <a:endParaRPr dirty="0">
              <a:solidFill>
                <a:srgbClr val="632523"/>
              </a:solidFill>
              <a:latin typeface="Times New Roman" panose="02020603050405020304" pitchFamily="18" charset="0"/>
              <a:ea typeface="Times New Roman" panose="02020603050405020304" pitchFamily="18" charset="0"/>
            </a:endParaRPr>
          </a:p>
        </p:txBody>
      </p:sp>
      <p:sp>
        <p:nvSpPr>
          <p:cNvPr id="88067" name="Rectangle 4"/>
          <p:cNvSpPr/>
          <p:nvPr/>
        </p:nvSpPr>
        <p:spPr>
          <a:xfrm>
            <a:off x="434975" y="1601788"/>
            <a:ext cx="8353425" cy="15271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lnSpc>
                <a:spcPct val="110000"/>
              </a:lnSpc>
              <a:spcBef>
                <a:spcPts val="100"/>
              </a:spcBef>
              <a:buFont typeface="Wingdings" panose="05000000000000000000" pitchFamily="2" charset="2"/>
              <a:buNone/>
            </a:pPr>
            <a:r>
              <a:rPr lang="en-US" altLang="en-US" sz="2800" b="1" dirty="0">
                <a:solidFill>
                  <a:srgbClr val="FF0000"/>
                </a:solidFill>
                <a:latin typeface="Times New Roman" panose="02020603050405020304" pitchFamily="18" charset="0"/>
                <a:cs typeface="Times New Roman" panose="02020603050405020304" pitchFamily="18" charset="0"/>
              </a:rPr>
              <a:t>3. Tư tưởng HCM về thời kỳ quá độ lên CNXH ở VN</a:t>
            </a:r>
            <a:endParaRPr lang="en-US" altLang="en-US" sz="28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r>
              <a:rPr lang="en-US" altLang="en-US" sz="2800" b="1" dirty="0">
                <a:solidFill>
                  <a:srgbClr val="C00000"/>
                </a:solidFill>
                <a:latin typeface="Times New Roman" panose="02020603050405020304" pitchFamily="18" charset="0"/>
                <a:cs typeface="Times New Roman" panose="02020603050405020304" pitchFamily="18" charset="0"/>
              </a:rPr>
              <a:t>a. Loại hình, tính chất, đặc điểm, nhiệm vụ của thời kỳ quá độ</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88070"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88072"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Content Placeholder 2"/>
          <p:cNvSpPr>
            <a:spLocks noGrp="1"/>
          </p:cNvSpPr>
          <p:nvPr>
            <p:ph idx="1"/>
          </p:nvPr>
        </p:nvSpPr>
        <p:spPr>
          <a:xfrm>
            <a:off x="447675" y="3082925"/>
            <a:ext cx="8291513" cy="3484563"/>
          </a:xfrm>
          <a:ln/>
        </p:spPr>
        <p:txBody>
          <a:bodyPr vert="horz" wrap="square" lIns="91440" tIns="45720" rIns="91440" bIns="45720" anchor="t" anchorCtr="0"/>
          <a:p>
            <a:pPr>
              <a:buClrTx/>
              <a:buSzTx/>
              <a:buFont typeface="Arial" panose="020B0604020202020204" pitchFamily="34" charset="0"/>
            </a:pPr>
            <a:r>
              <a:rPr lang="en-US" altLang="en-US" dirty="0">
                <a:solidFill>
                  <a:srgbClr val="002060"/>
                </a:solidFill>
                <a:latin typeface="Times New Roman" panose="02020603050405020304" pitchFamily="18" charset="0"/>
                <a:cs typeface="Times New Roman" panose="02020603050405020304" pitchFamily="18" charset="0"/>
              </a:rPr>
              <a:t>Thứ nhất, mọi tư tưởng h</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nh động phải được thực hiện trên nền tảng chủ nghĩa Mác – Lênin</a:t>
            </a:r>
            <a:endParaRPr lang="en-US" altLang="en-US" dirty="0">
              <a:solidFill>
                <a:srgbClr val="002060"/>
              </a:solidFill>
              <a:latin typeface="Times New Roman" panose="02020603050405020304" pitchFamily="18" charset="0"/>
              <a:cs typeface="Times New Roman" panose="02020603050405020304" pitchFamily="18" charset="0"/>
            </a:endParaRPr>
          </a:p>
          <a:p>
            <a:pPr>
              <a:buClrTx/>
              <a:buSzTx/>
              <a:buFont typeface="Arial" panose="020B0604020202020204" pitchFamily="34" charset="0"/>
            </a:pPr>
            <a:r>
              <a:rPr lang="en-US" altLang="en-US" dirty="0">
                <a:solidFill>
                  <a:srgbClr val="002060"/>
                </a:solidFill>
                <a:latin typeface="Times New Roman" panose="02020603050405020304" pitchFamily="18" charset="0"/>
                <a:cs typeface="Times New Roman" panose="02020603050405020304" pitchFamily="18" charset="0"/>
              </a:rPr>
              <a:t> Thứ hai, Phải giữ vững độc lập dân tộc</a:t>
            </a:r>
            <a:endParaRPr lang="en-US" altLang="en-US" dirty="0">
              <a:solidFill>
                <a:srgbClr val="002060"/>
              </a:solidFill>
              <a:latin typeface="Times New Roman" panose="02020603050405020304" pitchFamily="18" charset="0"/>
              <a:cs typeface="Times New Roman" panose="02020603050405020304" pitchFamily="18" charset="0"/>
            </a:endParaRPr>
          </a:p>
          <a:p>
            <a:pPr>
              <a:buClrTx/>
              <a:buSzTx/>
              <a:buFont typeface="Arial" panose="020B0604020202020204" pitchFamily="34" charset="0"/>
            </a:pPr>
            <a:r>
              <a:rPr lang="en-US" altLang="en-US" dirty="0">
                <a:solidFill>
                  <a:srgbClr val="002060"/>
                </a:solidFill>
                <a:latin typeface="Times New Roman" panose="02020603050405020304" pitchFamily="18" charset="0"/>
                <a:cs typeface="Times New Roman" panose="02020603050405020304" pitchFamily="18" charset="0"/>
              </a:rPr>
              <a:t> Thứ ba, phải đo</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n kết học tập kinh nghiệm của các nước anh em</a:t>
            </a:r>
            <a:endParaRPr lang="en-US" altLang="en-US" dirty="0">
              <a:solidFill>
                <a:srgbClr val="002060"/>
              </a:solidFill>
              <a:latin typeface="Times New Roman" panose="02020603050405020304" pitchFamily="18" charset="0"/>
              <a:cs typeface="Times New Roman" panose="02020603050405020304" pitchFamily="18" charset="0"/>
            </a:endParaRPr>
          </a:p>
          <a:p>
            <a:pPr>
              <a:buClrTx/>
              <a:buSzTx/>
              <a:buFont typeface="Arial" panose="020B0604020202020204" pitchFamily="34" charset="0"/>
            </a:pPr>
            <a:r>
              <a:rPr lang="en-US" altLang="en-US" dirty="0">
                <a:solidFill>
                  <a:srgbClr val="002060"/>
                </a:solidFill>
                <a:latin typeface="Times New Roman" panose="02020603050405020304" pitchFamily="18" charset="0"/>
                <a:cs typeface="Times New Roman" panose="02020603050405020304" pitchFamily="18" charset="0"/>
              </a:rPr>
              <a:t>Thứ tư, xây đi đôi với chống</a:t>
            </a:r>
            <a:endParaRPr lang="en-US" altLang="en-US" dirty="0">
              <a:solidFill>
                <a:srgbClr val="002060"/>
              </a:solidFill>
              <a:latin typeface="Times New Roman" panose="02020603050405020304" pitchFamily="18" charset="0"/>
              <a:ea typeface="Times New Roman" panose="02020603050405020304" pitchFamily="18" charset="0"/>
            </a:endParaRPr>
          </a:p>
        </p:txBody>
      </p:sp>
      <p:sp>
        <p:nvSpPr>
          <p:cNvPr id="89091" name="Slide Number Placeholder 3"/>
          <p:cNvSpPr txBox="1">
            <a:spLocks noGrp="1"/>
          </p:cNvSpPr>
          <p:nvPr>
            <p:ph type="sldNum" sz="quarter" idx="12"/>
          </p:nvPr>
        </p:nvSpPr>
        <p:spPr>
          <a:xfrm>
            <a:off x="3124200" y="6356350"/>
            <a:ext cx="2895600" cy="365125"/>
          </a:xfrm>
          <a:noFill/>
          <a:ln>
            <a:noFill/>
          </a:ln>
        </p:spPr>
        <p:txBody>
          <a:bodyPr anchor="ctr" anchorCtr="0"/>
          <a:p>
            <a:pPr marL="0" indent="0" algn="ctr" eaLnBrk="1" hangingPunct="1">
              <a:spcBef>
                <a:spcPct val="0"/>
              </a:spcBef>
              <a:buFontTx/>
              <a:buNone/>
            </a:pPr>
            <a:fld id="{9A0DB2DC-4C9A-4742-B13C-FB6460FD3503}" type="slidenum">
              <a:rPr lang="en-US" altLang="en-US" sz="1400" dirty="0">
                <a:solidFill>
                  <a:srgbClr val="FFFFFF"/>
                </a:solidFill>
                <a:latin typeface="Tahoma" panose="020B0604030504040204" pitchFamily="34" charset="0"/>
                <a:cs typeface="Arial" panose="020B0604020202020204" pitchFamily="34" charset="0"/>
              </a:rPr>
            </a:fld>
            <a:endParaRPr lang="en-US" altLang="en-US" sz="1400" dirty="0">
              <a:solidFill>
                <a:srgbClr val="FFFFFF"/>
              </a:solidFill>
              <a:latin typeface="Tahoma" panose="020B0604030504040204" pitchFamily="34" charset="0"/>
              <a:ea typeface="Arial" panose="020B0604020202020204" pitchFamily="34" charset="0"/>
              <a:cs typeface="Arial" panose="020B0604020202020204" pitchFamily="34" charset="0"/>
            </a:endParaRPr>
          </a:p>
        </p:txBody>
      </p:sp>
      <p:sp>
        <p:nvSpPr>
          <p:cNvPr id="89092" name="Rectangle 4"/>
          <p:cNvSpPr/>
          <p:nvPr/>
        </p:nvSpPr>
        <p:spPr>
          <a:xfrm>
            <a:off x="415925" y="1862138"/>
            <a:ext cx="8353425" cy="10541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eaLnBrk="1" hangingPunct="1">
              <a:lnSpc>
                <a:spcPct val="110000"/>
              </a:lnSpc>
              <a:spcBef>
                <a:spcPts val="100"/>
              </a:spcBef>
              <a:buFont typeface="Wingdings" panose="05000000000000000000" pitchFamily="2" charset="2"/>
              <a:buNone/>
            </a:pPr>
            <a:r>
              <a:rPr lang="en-US" altLang="en-US" sz="2800" b="1" dirty="0">
                <a:solidFill>
                  <a:srgbClr val="FF0000"/>
                </a:solidFill>
                <a:latin typeface="Times New Roman" panose="02020603050405020304" pitchFamily="18" charset="0"/>
                <a:cs typeface="Times New Roman" panose="02020603050405020304" pitchFamily="18" charset="0"/>
              </a:rPr>
              <a:t>3. Tư tưởng HCM về thời kỳ quá độ lên CNXH ở VN</a:t>
            </a:r>
            <a:endParaRPr lang="en-US" altLang="en-US" sz="28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r>
              <a:rPr lang="en-US" altLang="en-US" sz="2800" b="1" dirty="0">
                <a:solidFill>
                  <a:srgbClr val="C00000"/>
                </a:solidFill>
                <a:latin typeface="Times New Roman" panose="02020603050405020304" pitchFamily="18" charset="0"/>
                <a:cs typeface="Times New Roman" panose="02020603050405020304" pitchFamily="18" charset="0"/>
              </a:rPr>
              <a:t>b. Một số nguyên tắc XD CNXH trong thời kỳ quá độ</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5" name="Rectangle 4"/>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6" name="Rectangle 5"/>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89095" name="Straight Connector 6"/>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8" name="Rectangle 7"/>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89097" name="Picture 10"/>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2" name="Rectangle 11"/>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10">
                                            <p:txEl>
                                              <p:charRg st="0" end="89"/>
                                            </p:txEl>
                                          </p:spTgt>
                                        </p:tgtEl>
                                        <p:attrNameLst>
                                          <p:attrName>style.visibility</p:attrName>
                                        </p:attrNameLst>
                                      </p:cBhvr>
                                      <p:to>
                                        <p:strVal val="visible"/>
                                      </p:to>
                                    </p:set>
                                    <p:anim calcmode="lin" valueType="num">
                                      <p:cBhvr additive="base">
                                        <p:cTn id="7" dur="500" fill="hold"/>
                                        <p:tgtEl>
                                          <p:spTgt spid="68610">
                                            <p:txEl>
                                              <p:charRg st="0" end="8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8610">
                                            <p:txEl>
                                              <p:charRg st="0" end="89"/>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8610">
                                            <p:txEl>
                                              <p:charRg st="89" end="129"/>
                                            </p:txEl>
                                          </p:spTgt>
                                        </p:tgtEl>
                                        <p:attrNameLst>
                                          <p:attrName>style.visibility</p:attrName>
                                        </p:attrNameLst>
                                      </p:cBhvr>
                                      <p:to>
                                        <p:strVal val="visible"/>
                                      </p:to>
                                    </p:set>
                                    <p:anim calcmode="lin" valueType="num">
                                      <p:cBhvr additive="base">
                                        <p:cTn id="13" dur="500" fill="hold"/>
                                        <p:tgtEl>
                                          <p:spTgt spid="68610">
                                            <p:txEl>
                                              <p:charRg st="89" end="129"/>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0">
                                            <p:txEl>
                                              <p:charRg st="89" end="129"/>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8610">
                                            <p:txEl>
                                              <p:charRg st="129" end="192"/>
                                            </p:txEl>
                                          </p:spTgt>
                                        </p:tgtEl>
                                        <p:attrNameLst>
                                          <p:attrName>style.visibility</p:attrName>
                                        </p:attrNameLst>
                                      </p:cBhvr>
                                      <p:to>
                                        <p:strVal val="visible"/>
                                      </p:to>
                                    </p:set>
                                    <p:anim calcmode="lin" valueType="num">
                                      <p:cBhvr additive="base">
                                        <p:cTn id="19" dur="500" fill="hold"/>
                                        <p:tgtEl>
                                          <p:spTgt spid="68610">
                                            <p:txEl>
                                              <p:charRg st="129" end="19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8610">
                                            <p:txEl>
                                              <p:charRg st="129" end="19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8610">
                                            <p:txEl>
                                              <p:charRg st="192" end="221"/>
                                            </p:txEl>
                                          </p:spTgt>
                                        </p:tgtEl>
                                        <p:attrNameLst>
                                          <p:attrName>style.visibility</p:attrName>
                                        </p:attrNameLst>
                                      </p:cBhvr>
                                      <p:to>
                                        <p:strVal val="visible"/>
                                      </p:to>
                                    </p:set>
                                    <p:anim calcmode="lin" valueType="num">
                                      <p:cBhvr additive="base">
                                        <p:cTn id="25" dur="500" fill="hold"/>
                                        <p:tgtEl>
                                          <p:spTgt spid="68610">
                                            <p:txEl>
                                              <p:charRg st="192" end="22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8610">
                                            <p:txEl>
                                              <p:charRg st="192" end="22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Rectangle 7"/>
          <p:cNvSpPr>
            <a:spLocks noGrp="1"/>
          </p:cNvSpPr>
          <p:nvPr>
            <p:ph idx="1"/>
          </p:nvPr>
        </p:nvSpPr>
        <p:spPr>
          <a:xfrm>
            <a:off x="377825" y="3124200"/>
            <a:ext cx="8388350" cy="3482975"/>
          </a:xfrm>
          <a:ln/>
        </p:spPr>
        <p:txBody>
          <a:bodyPr vert="horz" wrap="square" lIns="91440" tIns="45720" rIns="91440" bIns="45720" anchor="t" anchorCtr="0"/>
          <a:p>
            <a:pPr marL="0" indent="0">
              <a:lnSpc>
                <a:spcPct val="150000"/>
              </a:lnSpc>
              <a:buClrTx/>
              <a:buSzTx/>
              <a:buFont typeface="Wingdings" panose="05000000000000000000" pitchFamily="2" charset="2"/>
              <a:buNone/>
            </a:pPr>
            <a:r>
              <a:rPr lang="en-US" altLang="en-US" dirty="0">
                <a:latin typeface="Times New Roman" panose="02020603050405020304" pitchFamily="18" charset="0"/>
                <a:cs typeface="Times New Roman" panose="02020603050405020304" pitchFamily="18" charset="0"/>
              </a:rPr>
              <a:t> - </a:t>
            </a:r>
            <a:r>
              <a:rPr lang="en-US" altLang="en-US" dirty="0">
                <a:solidFill>
                  <a:srgbClr val="002060"/>
                </a:solidFill>
                <a:latin typeface="Times New Roman" panose="02020603050405020304" pitchFamily="18" charset="0"/>
                <a:cs typeface="Times New Roman" panose="02020603050405020304" pitchFamily="18" charset="0"/>
              </a:rPr>
              <a:t>Vận dụng sáng tạo lý luận cách mạng không ngừng của CN Mác – Lênin, trong Chánh cương vắn tắt của Đảng 1930 , HCM khẳng định” l</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m tư sản dân quyền cách mạng v</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 thổ địa cách mạng để đi tới XHCS”</a:t>
            </a:r>
            <a:endParaRPr lang="en-US" altLang="en-US" dirty="0">
              <a:solidFill>
                <a:srgbClr val="002060"/>
              </a:solidFill>
              <a:latin typeface="Times New Roman" panose="02020603050405020304" pitchFamily="18" charset="0"/>
              <a:ea typeface="Times New Roman" panose="02020603050405020304" pitchFamily="18" charset="0"/>
            </a:endParaRPr>
          </a:p>
        </p:txBody>
      </p:sp>
      <p:sp>
        <p:nvSpPr>
          <p:cNvPr id="90115" name="Rectangle 4"/>
          <p:cNvSpPr/>
          <p:nvPr/>
        </p:nvSpPr>
        <p:spPr>
          <a:xfrm>
            <a:off x="322263" y="1414463"/>
            <a:ext cx="8353425" cy="170973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eaLnBrk="1" hangingPunct="1">
              <a:lnSpc>
                <a:spcPct val="110000"/>
              </a:lnSpc>
              <a:spcBef>
                <a:spcPts val="100"/>
              </a:spcBef>
              <a:buFont typeface="Wingdings" panose="05000000000000000000" pitchFamily="2" charset="2"/>
              <a:buNone/>
            </a:pPr>
            <a:r>
              <a:rPr lang="en-US" altLang="en-US" sz="2800" b="1" dirty="0">
                <a:solidFill>
                  <a:srgbClr val="FF0000"/>
                </a:solidFill>
                <a:latin typeface="Times New Roman" panose="02020603050405020304" pitchFamily="18" charset="0"/>
                <a:cs typeface="Times New Roman" panose="02020603050405020304" pitchFamily="18" charset="0"/>
              </a:rPr>
              <a:t>III. TƯ TƯỞNG HỒ CHÍ MINH VỀ MỐI QUAN HỆ GIỮA ĐỘC LẬP DÂN TỘC VÀ CNXH</a:t>
            </a:r>
            <a:endParaRPr lang="en-US" altLang="en-US" sz="28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endParaRPr lang="en-US" altLang="en-US" sz="10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r>
              <a:rPr lang="en-US" altLang="en-US" sz="2800" b="1" dirty="0">
                <a:solidFill>
                  <a:srgbClr val="C00000"/>
                </a:solidFill>
                <a:latin typeface="Times New Roman" panose="02020603050405020304" pitchFamily="18" charset="0"/>
                <a:cs typeface="Times New Roman" panose="02020603050405020304" pitchFamily="18" charset="0"/>
              </a:rPr>
              <a:t>1. Độc lập dân tộc l</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 cơ sở, l</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 tiền đề tiến lên CNXH</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90118"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90120"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9634">
                                            <p:txEl>
                                              <p:charRg st="0" end="197"/>
                                            </p:txEl>
                                          </p:spTgt>
                                        </p:tgtEl>
                                        <p:attrNameLst>
                                          <p:attrName>style.visibility</p:attrName>
                                        </p:attrNameLst>
                                      </p:cBhvr>
                                      <p:to>
                                        <p:strVal val="visible"/>
                                      </p:to>
                                    </p:set>
                                    <p:anim calcmode="lin" valueType="num">
                                      <p:cBhvr additive="base">
                                        <p:cTn id="7" dur="500" fill="hold"/>
                                        <p:tgtEl>
                                          <p:spTgt spid="69634">
                                            <p:txEl>
                                              <p:charRg st="0" end="19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9634">
                                            <p:txEl>
                                              <p:charRg st="0" end="19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51" name="Rectangle 7"/>
          <p:cNvSpPr>
            <a:spLocks noGrp="1"/>
          </p:cNvSpPr>
          <p:nvPr>
            <p:ph idx="1"/>
          </p:nvPr>
        </p:nvSpPr>
        <p:spPr>
          <a:xfrm>
            <a:off x="393700" y="3184525"/>
            <a:ext cx="8353425" cy="3698875"/>
          </a:xfrm>
          <a:ln/>
        </p:spPr>
        <p:txBody>
          <a:bodyPr vert="horz" wrap="square" lIns="91440" tIns="45720" rIns="91440" bIns="45720" anchor="t" anchorCtr="0"/>
          <a:p>
            <a:pPr marL="0" indent="0">
              <a:lnSpc>
                <a:spcPct val="120000"/>
              </a:lnSpc>
              <a:buClrTx/>
              <a:buSzTx/>
              <a:buFont typeface="Wingdings" panose="05000000000000000000" pitchFamily="2" charset="2"/>
              <a:buNone/>
            </a:pPr>
            <a:r>
              <a:rPr lang="en-US" altLang="en-US" dirty="0">
                <a:latin typeface="Times New Roman" panose="02020603050405020304" pitchFamily="18" charset="0"/>
                <a:cs typeface="Times New Roman" panose="02020603050405020304" pitchFamily="18" charset="0"/>
              </a:rPr>
              <a:t> -  </a:t>
            </a:r>
            <a:r>
              <a:rPr lang="en-US" altLang="en-US" dirty="0">
                <a:solidFill>
                  <a:srgbClr val="002060"/>
                </a:solidFill>
                <a:latin typeface="Times New Roman" panose="02020603050405020304" pitchFamily="18" charset="0"/>
                <a:cs typeface="Times New Roman" panose="02020603050405020304" pitchFamily="18" charset="0"/>
              </a:rPr>
              <a:t>Theo HCM: CNXH trước hết l</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 một chế dọ dân chủ, do nhân dân l</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m chủ dưới sự lãnh đạo của Đảng. Chế độ dân chủ thể thể hiện trong tất cả các mặt của đời sỗng xã hội v</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 được thể chế hóa bằng pháp luật</a:t>
            </a:r>
            <a:r>
              <a:rPr lang="en-US" altLang="en-US" dirty="0">
                <a:solidFill>
                  <a:srgbClr val="002060"/>
                </a:solidFill>
                <a:latin typeface="Times New Roman" panose="02020603050405020304" pitchFamily="18" charset="0"/>
                <a:ea typeface="Times New Roman" panose="02020603050405020304" pitchFamily="18" charset="0"/>
              </a:rPr>
              <a:t>…</a:t>
            </a:r>
            <a:r>
              <a:rPr lang="en-US" altLang="en-US" dirty="0">
                <a:solidFill>
                  <a:srgbClr val="002060"/>
                </a:solidFill>
                <a:latin typeface="Times New Roman" panose="02020603050405020304" pitchFamily="18" charset="0"/>
                <a:cs typeface="Times New Roman" panose="02020603050405020304" pitchFamily="18" charset="0"/>
              </a:rPr>
              <a:t> một xã hội bình đẳng, công bằng v</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 hợp lý.</a:t>
            </a:r>
            <a:endParaRPr lang="en-US" altLang="en-US" dirty="0">
              <a:solidFill>
                <a:srgbClr val="002060"/>
              </a:solidFill>
              <a:latin typeface="Times New Roman" panose="02020603050405020304" pitchFamily="18" charset="0"/>
              <a:ea typeface="Times New Roman" panose="02020603050405020304" pitchFamily="18" charset="0"/>
            </a:endParaRPr>
          </a:p>
        </p:txBody>
      </p:sp>
      <p:sp>
        <p:nvSpPr>
          <p:cNvPr id="91139" name="Rectangle 3"/>
          <p:cNvSpPr/>
          <p:nvPr/>
        </p:nvSpPr>
        <p:spPr>
          <a:xfrm>
            <a:off x="360363" y="1246188"/>
            <a:ext cx="8353425" cy="2182812"/>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eaLnBrk="1" hangingPunct="1">
              <a:lnSpc>
                <a:spcPct val="110000"/>
              </a:lnSpc>
              <a:spcBef>
                <a:spcPts val="100"/>
              </a:spcBef>
              <a:buFont typeface="Wingdings" panose="05000000000000000000" pitchFamily="2" charset="2"/>
              <a:buNone/>
            </a:pPr>
            <a:r>
              <a:rPr lang="en-US" altLang="en-US" sz="2800" b="1" dirty="0">
                <a:solidFill>
                  <a:srgbClr val="FF0000"/>
                </a:solidFill>
                <a:latin typeface="Times New Roman" panose="02020603050405020304" pitchFamily="18" charset="0"/>
                <a:cs typeface="Times New Roman" panose="02020603050405020304" pitchFamily="18" charset="0"/>
              </a:rPr>
              <a:t>III. TƯ TƯỞNG HỒ CHÍ MINH VỀ MỐI QUAN HỆ GIỮA ĐỘC LẬP DÂN TỘC VÀ CNXH</a:t>
            </a:r>
            <a:endParaRPr lang="en-US" altLang="en-US" sz="28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endParaRPr lang="en-US" altLang="en-US" sz="10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r>
              <a:rPr lang="en-US" altLang="en-US" sz="2800" b="1" dirty="0">
                <a:solidFill>
                  <a:srgbClr val="C00000"/>
                </a:solidFill>
                <a:latin typeface="Times New Roman" panose="02020603050405020304" pitchFamily="18" charset="0"/>
                <a:cs typeface="Times New Roman" panose="02020603050405020304" pitchFamily="18" charset="0"/>
              </a:rPr>
              <a:t>2. CNXH l</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 điều kiện vững chắc để đảm bảo nền độc lập dân tộc</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91142"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91144"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51">
                                            <p:txEl>
                                              <p:charRg st="0" end="247"/>
                                            </p:txEl>
                                          </p:spTgt>
                                        </p:tgtEl>
                                        <p:attrNameLst>
                                          <p:attrName>style.visibility</p:attrName>
                                        </p:attrNameLst>
                                      </p:cBhvr>
                                      <p:to>
                                        <p:strVal val="visible"/>
                                      </p:to>
                                    </p:set>
                                    <p:anim calcmode="lin" valueType="num">
                                      <p:cBhvr additive="base">
                                        <p:cTn id="7" dur="500" fill="hold"/>
                                        <p:tgtEl>
                                          <p:spTgt spid="6151">
                                            <p:txEl>
                                              <p:charRg st="0" end="24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1">
                                            <p:txEl>
                                              <p:charRg st="0" end="24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Rectangle 7"/>
          <p:cNvSpPr>
            <a:spLocks noGrp="1"/>
          </p:cNvSpPr>
          <p:nvPr>
            <p:ph idx="1"/>
          </p:nvPr>
        </p:nvSpPr>
        <p:spPr>
          <a:xfrm>
            <a:off x="561975" y="3603625"/>
            <a:ext cx="8280400" cy="3265488"/>
          </a:xfrm>
          <a:ln/>
        </p:spPr>
        <p:txBody>
          <a:bodyPr vert="horz" wrap="square" lIns="91440" tIns="45720" rIns="91440" bIns="45720" anchor="t" anchorCtr="0"/>
          <a:p>
            <a:pPr marL="0" indent="0">
              <a:lnSpc>
                <a:spcPct val="120000"/>
              </a:lnSpc>
              <a:buClrTx/>
              <a:buSzTx/>
              <a:buFont typeface="Wingdings" panose="05000000000000000000" pitchFamily="2" charset="2"/>
              <a:buNone/>
            </a:pPr>
            <a:r>
              <a:rPr lang="en-US" altLang="en-US" dirty="0">
                <a:solidFill>
                  <a:srgbClr val="002060"/>
                </a:solidFill>
                <a:latin typeface="Times New Roman" panose="02020603050405020304" pitchFamily="18" charset="0"/>
                <a:cs typeface="Times New Roman" panose="02020603050405020304" pitchFamily="18" charset="0"/>
              </a:rPr>
              <a:t>- Đảm bảo vai trò lãnh đạo tuyệt đối của Đảng</a:t>
            </a:r>
            <a:endParaRPr lang="en-US" altLang="en-US" dirty="0">
              <a:solidFill>
                <a:srgbClr val="002060"/>
              </a:solidFill>
              <a:latin typeface="Times New Roman" panose="02020603050405020304" pitchFamily="18" charset="0"/>
              <a:cs typeface="Times New Roman" panose="02020603050405020304" pitchFamily="18" charset="0"/>
            </a:endParaRPr>
          </a:p>
          <a:p>
            <a:pPr marL="0" indent="0">
              <a:lnSpc>
                <a:spcPct val="120000"/>
              </a:lnSpc>
              <a:buClrTx/>
              <a:buSzTx/>
              <a:buFont typeface="Wingdings" panose="05000000000000000000" pitchFamily="2" charset="2"/>
              <a:buNone/>
            </a:pPr>
            <a:r>
              <a:rPr lang="en-US" altLang="en-US" dirty="0">
                <a:solidFill>
                  <a:srgbClr val="002060"/>
                </a:solidFill>
                <a:latin typeface="Times New Roman" panose="02020603050405020304" pitchFamily="18" charset="0"/>
                <a:cs typeface="Times New Roman" panose="02020603050405020304" pitchFamily="18" charset="0"/>
              </a:rPr>
              <a:t>- Củng cố v</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 tăng cường khối địa đo</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n kết dân tộc m</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 nền tảng l</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 khối liên minh công – nông</a:t>
            </a:r>
            <a:endParaRPr lang="en-US" altLang="en-US" dirty="0">
              <a:solidFill>
                <a:srgbClr val="002060"/>
              </a:solidFill>
              <a:latin typeface="Times New Roman" panose="02020603050405020304" pitchFamily="18" charset="0"/>
              <a:cs typeface="Times New Roman" panose="02020603050405020304" pitchFamily="18" charset="0"/>
            </a:endParaRPr>
          </a:p>
          <a:p>
            <a:pPr marL="0" indent="0">
              <a:lnSpc>
                <a:spcPct val="120000"/>
              </a:lnSpc>
              <a:buClrTx/>
              <a:buSzTx/>
              <a:buFont typeface="Wingdings" panose="05000000000000000000" pitchFamily="2" charset="2"/>
              <a:buNone/>
            </a:pPr>
            <a:r>
              <a:rPr lang="en-US" altLang="en-US" dirty="0">
                <a:solidFill>
                  <a:srgbClr val="002060"/>
                </a:solidFill>
                <a:latin typeface="Times New Roman" panose="02020603050405020304" pitchFamily="18" charset="0"/>
                <a:cs typeface="Times New Roman" panose="02020603050405020304" pitchFamily="18" charset="0"/>
              </a:rPr>
              <a:t>- Đo</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n kết gắn bó với cách mạng thế giới</a:t>
            </a:r>
            <a:endParaRPr lang="en-US" altLang="en-US" dirty="0">
              <a:solidFill>
                <a:srgbClr val="002060"/>
              </a:solidFill>
              <a:latin typeface="Times New Roman" panose="02020603050405020304" pitchFamily="18" charset="0"/>
              <a:cs typeface="Times New Roman" panose="02020603050405020304" pitchFamily="18" charset="0"/>
            </a:endParaRPr>
          </a:p>
          <a:p>
            <a:pPr marL="0" indent="0">
              <a:lnSpc>
                <a:spcPct val="120000"/>
              </a:lnSpc>
              <a:buClrTx/>
              <a:buSzTx/>
              <a:buFont typeface="Wingdings" panose="05000000000000000000" pitchFamily="2" charset="2"/>
              <a:buNone/>
            </a:pPr>
            <a:endParaRPr lang="en-US" altLang="en-US" dirty="0">
              <a:latin typeface="Times New Roman" panose="02020603050405020304" pitchFamily="18" charset="0"/>
              <a:ea typeface="Times New Roman" panose="02020603050405020304" pitchFamily="18" charset="0"/>
            </a:endParaRPr>
          </a:p>
        </p:txBody>
      </p:sp>
      <p:sp>
        <p:nvSpPr>
          <p:cNvPr id="92163" name="Rectangle 3"/>
          <p:cNvSpPr/>
          <p:nvPr/>
        </p:nvSpPr>
        <p:spPr>
          <a:xfrm>
            <a:off x="349250" y="1893888"/>
            <a:ext cx="8353425" cy="170973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eaLnBrk="1" hangingPunct="1">
              <a:lnSpc>
                <a:spcPct val="110000"/>
              </a:lnSpc>
              <a:spcBef>
                <a:spcPts val="100"/>
              </a:spcBef>
              <a:buFont typeface="Wingdings" panose="05000000000000000000" pitchFamily="2" charset="2"/>
              <a:buNone/>
            </a:pPr>
            <a:r>
              <a:rPr lang="en-US" altLang="en-US" sz="2800" b="1" dirty="0">
                <a:solidFill>
                  <a:srgbClr val="FF0000"/>
                </a:solidFill>
                <a:latin typeface="Times New Roman" panose="02020603050405020304" pitchFamily="18" charset="0"/>
                <a:cs typeface="Times New Roman" panose="02020603050405020304" pitchFamily="18" charset="0"/>
              </a:rPr>
              <a:t>III. TƯ TƯỞNG HỒ CHÍ MINH VỀ MỐI QUAN HỆ GIỮA ĐỘC LẬP DÂN TỘC VÀ CNXH</a:t>
            </a:r>
            <a:endParaRPr lang="en-US" altLang="en-US" sz="28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endParaRPr lang="en-US" altLang="en-US" sz="1000" b="1" dirty="0">
              <a:solidFill>
                <a:srgbClr val="FF0000"/>
              </a:solidFill>
              <a:latin typeface="Times New Roman" panose="02020603050405020304" pitchFamily="18" charset="0"/>
              <a:cs typeface="Times New Roman" panose="02020603050405020304" pitchFamily="18" charset="0"/>
            </a:endParaRPr>
          </a:p>
          <a:p>
            <a:pPr marL="12700" lvl="0" indent="0" eaLnBrk="1" hangingPunct="1">
              <a:lnSpc>
                <a:spcPct val="110000"/>
              </a:lnSpc>
              <a:spcBef>
                <a:spcPts val="100"/>
              </a:spcBef>
              <a:buFont typeface="Wingdings" panose="05000000000000000000" pitchFamily="2" charset="2"/>
              <a:buNone/>
            </a:pPr>
            <a:r>
              <a:rPr lang="en-US" altLang="en-US" sz="2800" b="1" dirty="0">
                <a:solidFill>
                  <a:srgbClr val="C00000"/>
                </a:solidFill>
                <a:latin typeface="Times New Roman" panose="02020603050405020304" pitchFamily="18" charset="0"/>
                <a:cs typeface="Times New Roman" panose="02020603050405020304" pitchFamily="18" charset="0"/>
              </a:rPr>
              <a:t> 3. Điều kiện để đảm bảo nền độc lập dân tộc</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92166"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92168"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682">
                                            <p:txEl>
                                              <p:charRg st="0" end="46"/>
                                            </p:txEl>
                                          </p:spTgt>
                                        </p:tgtEl>
                                        <p:attrNameLst>
                                          <p:attrName>style.visibility</p:attrName>
                                        </p:attrNameLst>
                                      </p:cBhvr>
                                      <p:to>
                                        <p:strVal val="visible"/>
                                      </p:to>
                                    </p:set>
                                    <p:anim calcmode="lin" valueType="num">
                                      <p:cBhvr additive="base">
                                        <p:cTn id="7" dur="500" fill="hold"/>
                                        <p:tgtEl>
                                          <p:spTgt spid="71682">
                                            <p:txEl>
                                              <p:charRg st="0" end="4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682">
                                            <p:txEl>
                                              <p:charRg st="0" end="46"/>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1682">
                                            <p:txEl>
                                              <p:charRg st="46" end="138"/>
                                            </p:txEl>
                                          </p:spTgt>
                                        </p:tgtEl>
                                        <p:attrNameLst>
                                          <p:attrName>style.visibility</p:attrName>
                                        </p:attrNameLst>
                                      </p:cBhvr>
                                      <p:to>
                                        <p:strVal val="visible"/>
                                      </p:to>
                                    </p:set>
                                    <p:anim calcmode="lin" valueType="num">
                                      <p:cBhvr additive="base">
                                        <p:cTn id="11" dur="500" fill="hold"/>
                                        <p:tgtEl>
                                          <p:spTgt spid="71682">
                                            <p:txEl>
                                              <p:charRg st="46" end="138"/>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1682">
                                            <p:txEl>
                                              <p:charRg st="46" end="138"/>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1682">
                                            <p:txEl>
                                              <p:charRg st="138" end="179"/>
                                            </p:txEl>
                                          </p:spTgt>
                                        </p:tgtEl>
                                        <p:attrNameLst>
                                          <p:attrName>style.visibility</p:attrName>
                                        </p:attrNameLst>
                                      </p:cBhvr>
                                      <p:to>
                                        <p:strVal val="visible"/>
                                      </p:to>
                                    </p:set>
                                    <p:anim calcmode="lin" valueType="num">
                                      <p:cBhvr additive="base">
                                        <p:cTn id="15" dur="500" fill="hold"/>
                                        <p:tgtEl>
                                          <p:spTgt spid="71682">
                                            <p:txEl>
                                              <p:charRg st="138" end="179"/>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1682">
                                            <p:txEl>
                                              <p:charRg st="138" end="17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8" name="Content Placeholder 12"/>
          <p:cNvSpPr>
            <a:spLocks noGrp="1"/>
          </p:cNvSpPr>
          <p:nvPr>
            <p:ph idx="1"/>
          </p:nvPr>
        </p:nvSpPr>
        <p:spPr>
          <a:xfrm>
            <a:off x="228600" y="4003675"/>
            <a:ext cx="8250238" cy="2333625"/>
          </a:xfrm>
          <a:ln/>
        </p:spPr>
        <p:txBody>
          <a:bodyPr vert="horz" wrap="square" lIns="91440" tIns="45720" rIns="91440" bIns="45720" anchor="t" anchorCtr="0"/>
          <a:p>
            <a:pPr eaLnBrk="1" hangingPunct="1">
              <a:buClrTx/>
              <a:buSzTx/>
              <a:buFontTx/>
              <a:buChar char="-"/>
            </a:pPr>
            <a:r>
              <a:rPr lang="en-US" altLang="en-US" sz="3000" dirty="0">
                <a:latin typeface="Times New Roman" panose="02020603050405020304" pitchFamily="18" charset="0"/>
                <a:cs typeface="Times New Roman" panose="02020603050405020304" pitchFamily="18" charset="0"/>
              </a:rPr>
              <a:t>Thuyết tam dân của Tôn Trung Sơn</a:t>
            </a:r>
            <a:endParaRPr lang="en-US" altLang="en-US" sz="3000" dirty="0">
              <a:latin typeface="Times New Roman" panose="02020603050405020304" pitchFamily="18" charset="0"/>
              <a:cs typeface="Times New Roman" panose="02020603050405020304" pitchFamily="18" charset="0"/>
            </a:endParaRPr>
          </a:p>
          <a:p>
            <a:pPr eaLnBrk="1" hangingPunct="1">
              <a:buClrTx/>
              <a:buSzTx/>
              <a:buFontTx/>
              <a:buChar char="-"/>
            </a:pPr>
            <a:r>
              <a:rPr lang="en-US" altLang="en-US" sz="3000" dirty="0">
                <a:latin typeface="Times New Roman" panose="02020603050405020304" pitchFamily="18" charset="0"/>
                <a:cs typeface="Times New Roman" panose="02020603050405020304" pitchFamily="18" charset="0"/>
              </a:rPr>
              <a:t>Tuyên ngôn “Nhân quyền v</a:t>
            </a:r>
            <a:r>
              <a:rPr lang="en-US" altLang="en-US" sz="3000" dirty="0">
                <a:latin typeface="Times New Roman" panose="02020603050405020304" pitchFamily="18" charset="0"/>
                <a:ea typeface="Times New Roman" panose="02020603050405020304" pitchFamily="18" charset="0"/>
              </a:rPr>
              <a:t>à</a:t>
            </a:r>
            <a:r>
              <a:rPr lang="en-US" altLang="en-US" sz="3000" dirty="0">
                <a:latin typeface="Times New Roman" panose="02020603050405020304" pitchFamily="18" charset="0"/>
                <a:cs typeface="Times New Roman" panose="02020603050405020304" pitchFamily="18" charset="0"/>
              </a:rPr>
              <a:t> dân quyền” của cách mạng Pháp 1789</a:t>
            </a:r>
            <a:endParaRPr lang="en-US" altLang="en-US" sz="3000" dirty="0">
              <a:latin typeface="Times New Roman" panose="02020603050405020304" pitchFamily="18" charset="0"/>
              <a:cs typeface="Times New Roman" panose="02020603050405020304" pitchFamily="18" charset="0"/>
            </a:endParaRPr>
          </a:p>
          <a:p>
            <a:pPr eaLnBrk="1" hangingPunct="1">
              <a:buClrTx/>
              <a:buSzTx/>
              <a:buFontTx/>
              <a:buChar char="-"/>
            </a:pPr>
            <a:r>
              <a:rPr lang="en-US" altLang="en-US" sz="3000" dirty="0">
                <a:latin typeface="Times New Roman" panose="02020603050405020304" pitchFamily="18" charset="0"/>
                <a:cs typeface="Times New Roman" panose="02020603050405020304" pitchFamily="18" charset="0"/>
              </a:rPr>
              <a:t>Cách mạng tháng tháng tám 1945</a:t>
            </a:r>
            <a:endParaRPr lang="en-US" altLang="en-US" sz="3000" dirty="0">
              <a:latin typeface="Times New Roman" panose="02020603050405020304" pitchFamily="18" charset="0"/>
              <a:ea typeface="Times New Roman" panose="02020603050405020304" pitchFamily="18" charset="0"/>
            </a:endParaRPr>
          </a:p>
        </p:txBody>
      </p:sp>
      <p:sp>
        <p:nvSpPr>
          <p:cNvPr id="44035" name="Slide Number Placeholder 4"/>
          <p:cNvSpPr txBox="1">
            <a:spLocks noGrp="1"/>
          </p:cNvSpPr>
          <p:nvPr>
            <p:ph type="sldNum" sz="quarter" idx="12"/>
          </p:nvPr>
        </p:nvSpPr>
        <p:spPr>
          <a:xfrm>
            <a:off x="3124200" y="6356350"/>
            <a:ext cx="2895600" cy="365125"/>
          </a:xfrm>
          <a:noFill/>
          <a:ln>
            <a:noFill/>
          </a:ln>
        </p:spPr>
        <p:txBody>
          <a:bodyPr anchor="ctr" anchorCtr="0"/>
          <a:p>
            <a:pPr marL="0" indent="0" algn="ctr" eaLnBrk="1" hangingPunct="1">
              <a:spcBef>
                <a:spcPct val="0"/>
              </a:spcBef>
              <a:buFontTx/>
              <a:buNone/>
            </a:pPr>
            <a:fld id="{9A0DB2DC-4C9A-4742-B13C-FB6460FD3503}" type="slidenum">
              <a:rPr lang="en-US" altLang="en-US" sz="1400" dirty="0">
                <a:solidFill>
                  <a:srgbClr val="FFFFFF"/>
                </a:solidFill>
                <a:latin typeface="Tahoma" panose="020B0604030504040204" pitchFamily="34" charset="0"/>
                <a:cs typeface="Arial" panose="020B0604020202020204" pitchFamily="34" charset="0"/>
              </a:rPr>
            </a:fld>
            <a:endParaRPr lang="en-US" altLang="en-US" sz="1400" dirty="0">
              <a:solidFill>
                <a:srgbClr val="FFFFFF"/>
              </a:solidFill>
              <a:latin typeface="Tahoma" panose="020B0604030504040204" pitchFamily="34" charset="0"/>
              <a:ea typeface="Arial" panose="020B0604020202020204" pitchFamily="34" charset="0"/>
              <a:cs typeface="Arial" panose="020B0604020202020204" pitchFamily="34" charset="0"/>
            </a:endParaRPr>
          </a:p>
        </p:txBody>
      </p:sp>
      <p:sp>
        <p:nvSpPr>
          <p:cNvPr id="44036" name="object 28"/>
          <p:cNvSpPr txBox="1"/>
          <p:nvPr/>
        </p:nvSpPr>
        <p:spPr>
          <a:xfrm>
            <a:off x="515938" y="1828800"/>
            <a:ext cx="8054975" cy="1681163"/>
          </a:xfrm>
          <a:prstGeom prst="rect">
            <a:avLst/>
          </a:prstGeom>
          <a:noFill/>
          <a:ln w="9525">
            <a:noFill/>
          </a:ln>
        </p:spPr>
        <p:txBody>
          <a:bodyPr lIns="0" tIns="1333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defTabSz="914400" eaLnBrk="1" hangingPunct="1">
              <a:lnSpc>
                <a:spcPct val="120000"/>
              </a:lnSpc>
              <a:spcBef>
                <a:spcPts val="100"/>
              </a:spcBef>
              <a:buFontTx/>
              <a:buNone/>
              <a:tabLst>
                <a:tab pos="417830" algn="l"/>
                <a:tab pos="1384300" algn="l"/>
                <a:tab pos="2173605" algn="l"/>
                <a:tab pos="2863850" algn="l"/>
                <a:tab pos="3552825" algn="l"/>
              </a:tabLst>
            </a:pPr>
            <a:r>
              <a:rPr lang="en-US" altLang="en-US" b="1" dirty="0">
                <a:solidFill>
                  <a:srgbClr val="C00000"/>
                </a:solidFill>
                <a:latin typeface="Times New Roman" panose="02020603050405020304" pitchFamily="18" charset="0"/>
                <a:cs typeface="Arial" panose="020B0604020202020204" pitchFamily="34" charset="0"/>
              </a:rPr>
              <a:t>1. Vấn đề độc lập dân tộc </a:t>
            </a:r>
            <a:endParaRPr lang="en-US" altLang="en-US" b="1" dirty="0">
              <a:solidFill>
                <a:srgbClr val="C00000"/>
              </a:solidFill>
              <a:latin typeface="Times New Roman" panose="02020603050405020304" pitchFamily="18" charset="0"/>
              <a:cs typeface="Arial" panose="020B0604020202020204" pitchFamily="34" charset="0"/>
            </a:endParaRPr>
          </a:p>
          <a:p>
            <a:pPr marL="12700" lvl="0" indent="0" defTabSz="914400" eaLnBrk="1" hangingPunct="1">
              <a:lnSpc>
                <a:spcPct val="130000"/>
              </a:lnSpc>
              <a:spcBef>
                <a:spcPts val="100"/>
              </a:spcBef>
              <a:buFontTx/>
              <a:buNone/>
              <a:tabLst>
                <a:tab pos="417830" algn="l"/>
                <a:tab pos="1384300" algn="l"/>
                <a:tab pos="2173605" algn="l"/>
                <a:tab pos="2863850" algn="l"/>
                <a:tab pos="3552825" algn="l"/>
              </a:tabLst>
            </a:pPr>
            <a:r>
              <a:rPr lang="en-US" altLang="en-US" sz="2800" b="1" dirty="0">
                <a:solidFill>
                  <a:srgbClr val="002060"/>
                </a:solidFill>
                <a:latin typeface="Times New Roman" panose="02020603050405020304" pitchFamily="18" charset="0"/>
                <a:cs typeface="Arial" panose="020B0604020202020204" pitchFamily="34" charset="0"/>
              </a:rPr>
              <a:t>b. Độc lập dân tộc phải gắn liền với tự do, cơm áo v</a:t>
            </a:r>
            <a:r>
              <a:rPr lang="en-US" altLang="en-US" sz="2800" b="1" dirty="0">
                <a:solidFill>
                  <a:srgbClr val="002060"/>
                </a:solidFill>
                <a:latin typeface="Times New Roman" panose="02020603050405020304" pitchFamily="18" charset="0"/>
                <a:ea typeface="Arial" panose="020B0604020202020204" pitchFamily="34" charset="0"/>
              </a:rPr>
              <a:t>à</a:t>
            </a:r>
            <a:r>
              <a:rPr lang="en-US" altLang="en-US" sz="2800" b="1" dirty="0">
                <a:solidFill>
                  <a:srgbClr val="002060"/>
                </a:solidFill>
                <a:latin typeface="Times New Roman" panose="02020603050405020304" pitchFamily="18" charset="0"/>
                <a:cs typeface="Arial" panose="020B0604020202020204" pitchFamily="34" charset="0"/>
              </a:rPr>
              <a:t> hạnh phúc của nhân dân</a:t>
            </a:r>
            <a:endParaRPr lang="en-US" altLang="en-US" sz="2800" b="1" dirty="0">
              <a:solidFill>
                <a:srgbClr val="002060"/>
              </a:solidFill>
              <a:latin typeface="Times New Roman" panose="02020603050405020304" pitchFamily="18" charset="0"/>
              <a:ea typeface="Arial" panose="020B0604020202020204" pitchFamily="34" charset="0"/>
            </a:endParaRPr>
          </a:p>
        </p:txBody>
      </p:sp>
      <p:sp>
        <p:nvSpPr>
          <p:cNvPr id="7" name="Rectangle 6"/>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8" name="Rectangle 7"/>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44039" name="Straight Connector 8"/>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0" name="Rectangle 9"/>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4041" name="Picture 10"/>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3" name="Rectangle 12"/>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KHOA </a:t>
            </a:r>
            <a:r>
              <a:rPr lang="en-US"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LÝ LUẬN </a:t>
            </a:r>
            <a:r>
              <a:rPr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CHÍNH TRỊ </a:t>
            </a: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8">
                                            <p:txEl>
                                              <p:charRg st="0" end="33"/>
                                            </p:txEl>
                                          </p:spTgt>
                                        </p:tgtEl>
                                        <p:attrNameLst>
                                          <p:attrName>style.visibility</p:attrName>
                                        </p:attrNameLst>
                                      </p:cBhvr>
                                      <p:to>
                                        <p:strVal val="visible"/>
                                      </p:to>
                                    </p:set>
                                    <p:animEffect transition="in" filter="blinds(horizontal)">
                                      <p:cBhvr>
                                        <p:cTn id="7" dur="500"/>
                                        <p:tgtEl>
                                          <p:spTgt spid="1028">
                                            <p:txEl>
                                              <p:charRg st="0" end="3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8">
                                            <p:txEl>
                                              <p:charRg st="33" end="94"/>
                                            </p:txEl>
                                          </p:spTgt>
                                        </p:tgtEl>
                                        <p:attrNameLst>
                                          <p:attrName>style.visibility</p:attrName>
                                        </p:attrNameLst>
                                      </p:cBhvr>
                                      <p:to>
                                        <p:strVal val="visible"/>
                                      </p:to>
                                    </p:set>
                                    <p:animEffect transition="in" filter="blinds(horizontal)">
                                      <p:cBhvr>
                                        <p:cTn id="12" dur="500"/>
                                        <p:tgtEl>
                                          <p:spTgt spid="1028">
                                            <p:txEl>
                                              <p:charRg st="33" end="9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28">
                                            <p:txEl>
                                              <p:charRg st="94" end="125"/>
                                            </p:txEl>
                                          </p:spTgt>
                                        </p:tgtEl>
                                        <p:attrNameLst>
                                          <p:attrName>style.visibility</p:attrName>
                                        </p:attrNameLst>
                                      </p:cBhvr>
                                      <p:to>
                                        <p:strVal val="visible"/>
                                      </p:to>
                                    </p:set>
                                    <p:animEffect transition="in" filter="blinds(horizontal)">
                                      <p:cBhvr>
                                        <p:cTn id="17" dur="500"/>
                                        <p:tgtEl>
                                          <p:spTgt spid="1028">
                                            <p:txEl>
                                              <p:charRg st="94" end="12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51" name="Rectangle 7"/>
          <p:cNvSpPr>
            <a:spLocks noGrp="1"/>
          </p:cNvSpPr>
          <p:nvPr>
            <p:ph idx="1"/>
          </p:nvPr>
        </p:nvSpPr>
        <p:spPr>
          <a:xfrm>
            <a:off x="258763" y="2238375"/>
            <a:ext cx="8604250" cy="4619625"/>
          </a:xfrm>
          <a:ln/>
        </p:spPr>
        <p:txBody>
          <a:bodyPr vert="horz" wrap="square" lIns="91440" tIns="45720" rIns="91440" bIns="45720" anchor="t" anchorCtr="0"/>
          <a:p>
            <a:pPr marL="0" indent="0">
              <a:lnSpc>
                <a:spcPct val="120000"/>
              </a:lnSpc>
              <a:buClrTx/>
              <a:buSzTx/>
              <a:buFont typeface="Wingdings" panose="05000000000000000000" pitchFamily="2" charset="2"/>
              <a:buNone/>
            </a:pPr>
            <a:r>
              <a:rPr lang="en-US" altLang="en-US" sz="2800" b="1" dirty="0">
                <a:latin typeface="Times New Roman" panose="02020603050405020304" pitchFamily="18" charset="0"/>
                <a:cs typeface="Times New Roman" panose="02020603050405020304" pitchFamily="18" charset="0"/>
              </a:rPr>
              <a:t>1. Kiên định mục tiêu v</a:t>
            </a:r>
            <a:r>
              <a:rPr lang="en-US" altLang="en-US" sz="2800" b="1" dirty="0">
                <a:latin typeface="Times New Roman" panose="02020603050405020304" pitchFamily="18" charset="0"/>
                <a:ea typeface="Times New Roman" panose="02020603050405020304" pitchFamily="18" charset="0"/>
              </a:rPr>
              <a:t>à</a:t>
            </a:r>
            <a:r>
              <a:rPr lang="en-US" altLang="en-US" sz="2800" b="1" dirty="0">
                <a:latin typeface="Times New Roman" panose="02020603050405020304" pitchFamily="18" charset="0"/>
                <a:cs typeface="Times New Roman" panose="02020603050405020304" pitchFamily="18" charset="0"/>
              </a:rPr>
              <a:t> con đường cách mạng m</a:t>
            </a:r>
            <a:r>
              <a:rPr lang="en-US" altLang="en-US" sz="2800" b="1" dirty="0">
                <a:latin typeface="Times New Roman" panose="02020603050405020304" pitchFamily="18" charset="0"/>
                <a:ea typeface="Times New Roman" panose="02020603050405020304" pitchFamily="18" charset="0"/>
              </a:rPr>
              <a:t>à</a:t>
            </a:r>
            <a:r>
              <a:rPr lang="en-US" altLang="en-US" sz="2800" b="1" dirty="0">
                <a:latin typeface="Times New Roman" panose="02020603050405020304" pitchFamily="18" charset="0"/>
                <a:cs typeface="Times New Roman" panose="02020603050405020304" pitchFamily="18" charset="0"/>
              </a:rPr>
              <a:t> HCM xác định</a:t>
            </a:r>
            <a:endParaRPr lang="en-US" altLang="en-US" sz="2800" b="1" dirty="0">
              <a:latin typeface="Times New Roman" panose="02020603050405020304" pitchFamily="18" charset="0"/>
              <a:cs typeface="Times New Roman" panose="02020603050405020304" pitchFamily="18" charset="0"/>
            </a:endParaRPr>
          </a:p>
          <a:p>
            <a:pPr marL="0" indent="0">
              <a:lnSpc>
                <a:spcPct val="120000"/>
              </a:lnSpc>
              <a:buClrTx/>
              <a:buSzTx/>
              <a:buFont typeface="Wingdings" panose="05000000000000000000" pitchFamily="2" charset="2"/>
              <a:buNone/>
            </a:pPr>
            <a:r>
              <a:rPr lang="en-US" altLang="en-US" sz="2800" b="1" dirty="0">
                <a:latin typeface="Times New Roman" panose="02020603050405020304" pitchFamily="18" charset="0"/>
                <a:cs typeface="Times New Roman" panose="02020603050405020304" pitchFamily="18" charset="0"/>
              </a:rPr>
              <a:t>2. Phát huy sức mạnh dân chủ XHCN</a:t>
            </a:r>
            <a:endParaRPr lang="en-US" altLang="en-US" sz="2800" b="1" dirty="0">
              <a:latin typeface="Times New Roman" panose="02020603050405020304" pitchFamily="18" charset="0"/>
              <a:cs typeface="Times New Roman" panose="02020603050405020304" pitchFamily="18" charset="0"/>
            </a:endParaRPr>
          </a:p>
          <a:p>
            <a:pPr marL="0" indent="0">
              <a:lnSpc>
                <a:spcPct val="120000"/>
              </a:lnSpc>
              <a:buClrTx/>
              <a:buSzTx/>
              <a:buFont typeface="Wingdings" panose="05000000000000000000" pitchFamily="2" charset="2"/>
              <a:buNone/>
            </a:pPr>
            <a:r>
              <a:rPr lang="en-US" altLang="en-US" sz="2800" b="1" dirty="0">
                <a:latin typeface="Times New Roman" panose="02020603050405020304" pitchFamily="18" charset="0"/>
                <a:cs typeface="Times New Roman" panose="02020603050405020304" pitchFamily="18" charset="0"/>
              </a:rPr>
              <a:t>3. Củng cố, kiện to</a:t>
            </a:r>
            <a:r>
              <a:rPr lang="en-US" altLang="en-US" sz="2800" b="1" dirty="0">
                <a:latin typeface="Times New Roman" panose="02020603050405020304" pitchFamily="18" charset="0"/>
                <a:ea typeface="Times New Roman" panose="02020603050405020304" pitchFamily="18" charset="0"/>
              </a:rPr>
              <a:t>à</a:t>
            </a:r>
            <a:r>
              <a:rPr lang="en-US" altLang="en-US" sz="2800" b="1" dirty="0">
                <a:latin typeface="Times New Roman" panose="02020603050405020304" pitchFamily="18" charset="0"/>
                <a:cs typeface="Times New Roman" panose="02020603050405020304" pitchFamily="18" charset="0"/>
              </a:rPr>
              <a:t>n, phát huy sức mạnh v</a:t>
            </a:r>
            <a:r>
              <a:rPr lang="en-US" altLang="en-US" sz="2800" b="1" dirty="0">
                <a:latin typeface="Times New Roman" panose="02020603050405020304" pitchFamily="18" charset="0"/>
                <a:ea typeface="Times New Roman" panose="02020603050405020304" pitchFamily="18" charset="0"/>
              </a:rPr>
              <a:t>à</a:t>
            </a:r>
            <a:r>
              <a:rPr lang="en-US" altLang="en-US" sz="2800" b="1" dirty="0">
                <a:latin typeface="Times New Roman" panose="02020603050405020304" pitchFamily="18" charset="0"/>
                <a:cs typeface="Times New Roman" panose="02020603050405020304" pitchFamily="18" charset="0"/>
              </a:rPr>
              <a:t> hiệu quả hoạt động của to</a:t>
            </a:r>
            <a:r>
              <a:rPr lang="en-US" altLang="en-US" sz="2800" b="1" dirty="0">
                <a:latin typeface="Times New Roman" panose="02020603050405020304" pitchFamily="18" charset="0"/>
                <a:ea typeface="Times New Roman" panose="02020603050405020304" pitchFamily="18" charset="0"/>
              </a:rPr>
              <a:t>à</a:t>
            </a:r>
            <a:r>
              <a:rPr lang="en-US" altLang="en-US" sz="2800" b="1" dirty="0">
                <a:latin typeface="Times New Roman" panose="02020603050405020304" pitchFamily="18" charset="0"/>
                <a:cs typeface="Times New Roman" panose="02020603050405020304" pitchFamily="18" charset="0"/>
              </a:rPr>
              <a:t>n bộ hệ thống chính trị</a:t>
            </a:r>
            <a:endParaRPr lang="en-US" altLang="en-US" sz="2800" b="1" dirty="0">
              <a:latin typeface="Times New Roman" panose="02020603050405020304" pitchFamily="18" charset="0"/>
              <a:cs typeface="Times New Roman" panose="02020603050405020304" pitchFamily="18" charset="0"/>
            </a:endParaRPr>
          </a:p>
          <a:p>
            <a:pPr marL="0" indent="0">
              <a:lnSpc>
                <a:spcPct val="120000"/>
              </a:lnSpc>
              <a:buClrTx/>
              <a:buSzTx/>
              <a:buFont typeface="Wingdings" panose="05000000000000000000" pitchFamily="2" charset="2"/>
              <a:buNone/>
            </a:pPr>
            <a:r>
              <a:rPr lang="en-US" altLang="en-US" sz="2800" b="1" dirty="0">
                <a:latin typeface="Times New Roman" panose="02020603050405020304" pitchFamily="18" charset="0"/>
                <a:cs typeface="Times New Roman" panose="02020603050405020304" pitchFamily="18" charset="0"/>
              </a:rPr>
              <a:t>4. Đấu tranh chống những biểu hiện suy thoái về tư tưởng chính trị, đạo đức, lối sống v</a:t>
            </a:r>
            <a:r>
              <a:rPr lang="en-US" altLang="en-US" sz="2800" b="1" dirty="0">
                <a:latin typeface="Times New Roman" panose="02020603050405020304" pitchFamily="18" charset="0"/>
                <a:ea typeface="Times New Roman" panose="02020603050405020304" pitchFamily="18" charset="0"/>
              </a:rPr>
              <a:t>à</a:t>
            </a:r>
            <a:r>
              <a:rPr lang="en-US" altLang="en-US" sz="2800" b="1" dirty="0">
                <a:latin typeface="Times New Roman" panose="02020603050405020304" pitchFamily="18" charset="0"/>
                <a:cs typeface="Times New Roman" panose="02020603050405020304" pitchFamily="18" charset="0"/>
              </a:rPr>
              <a:t> “tự diễn biến”,”tự chuyển hóa” trong nội bộ</a:t>
            </a:r>
            <a:endParaRPr lang="en-US" altLang="en-US" sz="2800" b="1" dirty="0">
              <a:latin typeface="Times New Roman" panose="02020603050405020304" pitchFamily="18" charset="0"/>
              <a:ea typeface="Times New Roman" panose="02020603050405020304" pitchFamily="18" charset="0"/>
            </a:endParaRPr>
          </a:p>
        </p:txBody>
      </p:sp>
      <p:sp>
        <p:nvSpPr>
          <p:cNvPr id="93187" name="Rectangle 6"/>
          <p:cNvSpPr>
            <a:spLocks noGrp="1"/>
          </p:cNvSpPr>
          <p:nvPr>
            <p:ph type="title"/>
          </p:nvPr>
        </p:nvSpPr>
        <p:spPr>
          <a:xfrm>
            <a:off x="74613" y="1219200"/>
            <a:ext cx="9021762" cy="863600"/>
          </a:xfrm>
          <a:ln/>
        </p:spPr>
        <p:txBody>
          <a:bodyPr vert="horz" wrap="square" lIns="91440" tIns="45720" rIns="91440" bIns="45720" anchor="ctr" anchorCtr="0"/>
          <a:p>
            <a:pPr eaLnBrk="1" hangingPunct="1"/>
            <a:r>
              <a:rPr lang="en-US" altLang="en-US" sz="2800" b="1" dirty="0">
                <a:solidFill>
                  <a:srgbClr val="FF0000"/>
                </a:solidFill>
                <a:latin typeface="Times New Roman" panose="02020603050405020304" pitchFamily="18" charset="0"/>
                <a:cs typeface="Times New Roman" panose="02020603050405020304" pitchFamily="18" charset="0"/>
              </a:rPr>
              <a:t>IV. Vận dụng tư tưởng HCM về độc lập dân tộc gắn liền với CNXH trong sự nghiệp cách mạng việt nam hiện nay</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5" name="Rectangle 4"/>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93190"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93192" name="Picture 9"/>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51">
                                            <p:txEl>
                                              <p:charRg st="0" end="61"/>
                                            </p:txEl>
                                          </p:spTgt>
                                        </p:tgtEl>
                                        <p:attrNameLst>
                                          <p:attrName>style.visibility</p:attrName>
                                        </p:attrNameLst>
                                      </p:cBhvr>
                                      <p:to>
                                        <p:strVal val="visible"/>
                                      </p:to>
                                    </p:set>
                                    <p:anim calcmode="lin" valueType="num">
                                      <p:cBhvr additive="base">
                                        <p:cTn id="7" dur="500" fill="hold"/>
                                        <p:tgtEl>
                                          <p:spTgt spid="6151">
                                            <p:txEl>
                                              <p:charRg st="0" end="6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1">
                                            <p:txEl>
                                              <p:charRg st="0" end="6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51">
                                            <p:txEl>
                                              <p:charRg st="61" end="95"/>
                                            </p:txEl>
                                          </p:spTgt>
                                        </p:tgtEl>
                                        <p:attrNameLst>
                                          <p:attrName>style.visibility</p:attrName>
                                        </p:attrNameLst>
                                      </p:cBhvr>
                                      <p:to>
                                        <p:strVal val="visible"/>
                                      </p:to>
                                    </p:set>
                                    <p:anim calcmode="lin" valueType="num">
                                      <p:cBhvr additive="base">
                                        <p:cTn id="13" dur="500" fill="hold"/>
                                        <p:tgtEl>
                                          <p:spTgt spid="6151">
                                            <p:txEl>
                                              <p:charRg st="61" end="9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51">
                                            <p:txEl>
                                              <p:charRg st="61" end="9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151">
                                            <p:txEl>
                                              <p:charRg st="95" end="189"/>
                                            </p:txEl>
                                          </p:spTgt>
                                        </p:tgtEl>
                                        <p:attrNameLst>
                                          <p:attrName>style.visibility</p:attrName>
                                        </p:attrNameLst>
                                      </p:cBhvr>
                                      <p:to>
                                        <p:strVal val="visible"/>
                                      </p:to>
                                    </p:set>
                                    <p:anim calcmode="lin" valueType="num">
                                      <p:cBhvr additive="base">
                                        <p:cTn id="19" dur="500" fill="hold"/>
                                        <p:tgtEl>
                                          <p:spTgt spid="6151">
                                            <p:txEl>
                                              <p:charRg st="95" end="18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51">
                                            <p:txEl>
                                              <p:charRg st="95" end="189"/>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151">
                                            <p:txEl>
                                              <p:charRg st="189" end="322"/>
                                            </p:txEl>
                                          </p:spTgt>
                                        </p:tgtEl>
                                        <p:attrNameLst>
                                          <p:attrName>style.visibility</p:attrName>
                                        </p:attrNameLst>
                                      </p:cBhvr>
                                      <p:to>
                                        <p:strVal val="visible"/>
                                      </p:to>
                                    </p:set>
                                    <p:anim calcmode="lin" valueType="num">
                                      <p:cBhvr additive="base">
                                        <p:cTn id="25" dur="500" fill="hold"/>
                                        <p:tgtEl>
                                          <p:spTgt spid="6151">
                                            <p:txEl>
                                              <p:charRg st="189" end="32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51">
                                            <p:txEl>
                                              <p:charRg st="189" end="32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9" name="Content Placeholder 12"/>
          <p:cNvSpPr>
            <a:spLocks noGrp="1"/>
          </p:cNvSpPr>
          <p:nvPr>
            <p:ph idx="1"/>
          </p:nvPr>
        </p:nvSpPr>
        <p:spPr>
          <a:xfrm>
            <a:off x="279400" y="3717925"/>
            <a:ext cx="8507413" cy="2820988"/>
          </a:xfrm>
          <a:ln/>
        </p:spPr>
        <p:txBody>
          <a:bodyPr vert="horz" wrap="square" lIns="91440" tIns="45720" rIns="91440" bIns="45720" anchor="t" anchorCtr="0"/>
          <a:p>
            <a:pPr eaLnBrk="1" hangingPunct="1">
              <a:buClrTx/>
              <a:buSzTx/>
              <a:buFont typeface="Wingdings" panose="05000000000000000000" pitchFamily="2" charset="2"/>
              <a:buNone/>
            </a:pPr>
            <a:r>
              <a:rPr lang="en-US" altLang="en-US" sz="3000" dirty="0">
                <a:latin typeface="Times New Roman" panose="02020603050405020304" pitchFamily="18" charset="0"/>
                <a:cs typeface="Times New Roman" panose="02020603050405020304" pitchFamily="18" charset="0"/>
              </a:rPr>
              <a:t>- Người nhấn mạnh: Độc lập m</a:t>
            </a:r>
            <a:r>
              <a:rPr lang="en-US" altLang="en-US" sz="3000" dirty="0">
                <a:latin typeface="Times New Roman" panose="02020603050405020304" pitchFamily="18" charset="0"/>
                <a:ea typeface="Times New Roman" panose="02020603050405020304" pitchFamily="18" charset="0"/>
              </a:rPr>
              <a:t>à</a:t>
            </a:r>
            <a:r>
              <a:rPr lang="en-US" altLang="en-US" sz="3000" dirty="0">
                <a:latin typeface="Times New Roman" panose="02020603050405020304" pitchFamily="18" charset="0"/>
                <a:cs typeface="Times New Roman" panose="02020603050405020304" pitchFamily="18" charset="0"/>
              </a:rPr>
              <a:t> người dân không có quyền tự quyết về ngoại giao, không có quân đội riêng, không có t</a:t>
            </a:r>
            <a:r>
              <a:rPr lang="en-US" altLang="en-US" sz="3000" dirty="0">
                <a:latin typeface="Times New Roman" panose="02020603050405020304" pitchFamily="18" charset="0"/>
                <a:ea typeface="Times New Roman" panose="02020603050405020304" pitchFamily="18" charset="0"/>
              </a:rPr>
              <a:t>à</a:t>
            </a:r>
            <a:r>
              <a:rPr lang="en-US" altLang="en-US" sz="3000" dirty="0">
                <a:latin typeface="Times New Roman" panose="02020603050405020304" pitchFamily="18" charset="0"/>
                <a:cs typeface="Times New Roman" panose="02020603050405020304" pitchFamily="18" charset="0"/>
              </a:rPr>
              <a:t>i chính riêng</a:t>
            </a:r>
            <a:r>
              <a:rPr lang="en-US" altLang="en-US" sz="3000" dirty="0">
                <a:latin typeface="Times New Roman" panose="02020603050405020304" pitchFamily="18" charset="0"/>
                <a:ea typeface="Times New Roman" panose="02020603050405020304" pitchFamily="18" charset="0"/>
              </a:rPr>
              <a:t>…</a:t>
            </a:r>
            <a:r>
              <a:rPr lang="en-US" altLang="en-US" sz="3000" dirty="0">
                <a:latin typeface="Times New Roman" panose="02020603050405020304" pitchFamily="18" charset="0"/>
                <a:cs typeface="Times New Roman" panose="02020603050405020304" pitchFamily="18" charset="0"/>
              </a:rPr>
              <a:t>, độc lập đó chẳng có ý nghĩa gì.</a:t>
            </a:r>
            <a:endParaRPr lang="en-US" altLang="en-US" sz="3000" dirty="0">
              <a:latin typeface="Times New Roman" panose="02020603050405020304" pitchFamily="18" charset="0"/>
              <a:cs typeface="Times New Roman" panose="02020603050405020304" pitchFamily="18" charset="0"/>
            </a:endParaRPr>
          </a:p>
          <a:p>
            <a:pPr eaLnBrk="1" hangingPunct="1">
              <a:buClrTx/>
              <a:buSzTx/>
              <a:buFont typeface="Wingdings" panose="05000000000000000000" pitchFamily="2" charset="2"/>
              <a:buNone/>
            </a:pPr>
            <a:r>
              <a:rPr lang="en-US" altLang="en-US" sz="3000" dirty="0">
                <a:latin typeface="Times New Roman" panose="02020603050405020304" pitchFamily="18" charset="0"/>
                <a:cs typeface="Times New Roman" panose="02020603050405020304" pitchFamily="18" charset="0"/>
              </a:rPr>
              <a:t>- Vì vậy, ng</a:t>
            </a:r>
            <a:r>
              <a:rPr lang="en-US" altLang="en-US" sz="3000" dirty="0">
                <a:latin typeface="Times New Roman" panose="02020603050405020304" pitchFamily="18" charset="0"/>
                <a:ea typeface="Times New Roman" panose="02020603050405020304" pitchFamily="18" charset="0"/>
              </a:rPr>
              <a:t>à</a:t>
            </a:r>
            <a:r>
              <a:rPr lang="en-US" altLang="en-US" sz="3000" dirty="0">
                <a:latin typeface="Times New Roman" panose="02020603050405020304" pitchFamily="18" charset="0"/>
                <a:cs typeface="Times New Roman" panose="02020603050405020304" pitchFamily="18" charset="0"/>
              </a:rPr>
              <a:t>y 6.3.1946 Người thay mặt Chính phủ ký với Pháp Hiệp định sơ bộ.</a:t>
            </a:r>
            <a:endParaRPr lang="en-US" altLang="en-US" sz="3000" dirty="0">
              <a:latin typeface="Times New Roman" panose="02020603050405020304" pitchFamily="18" charset="0"/>
              <a:ea typeface="Times New Roman" panose="02020603050405020304" pitchFamily="18" charset="0"/>
            </a:endParaRPr>
          </a:p>
        </p:txBody>
      </p:sp>
      <p:sp>
        <p:nvSpPr>
          <p:cNvPr id="45059" name="Slide Number Placeholder 4"/>
          <p:cNvSpPr txBox="1">
            <a:spLocks noGrp="1"/>
          </p:cNvSpPr>
          <p:nvPr>
            <p:ph type="sldNum" sz="quarter" idx="12"/>
          </p:nvPr>
        </p:nvSpPr>
        <p:spPr>
          <a:xfrm>
            <a:off x="3124200" y="6356350"/>
            <a:ext cx="2895600" cy="365125"/>
          </a:xfrm>
          <a:noFill/>
          <a:ln>
            <a:noFill/>
          </a:ln>
        </p:spPr>
        <p:txBody>
          <a:bodyPr anchor="ctr" anchorCtr="0"/>
          <a:p>
            <a:pPr marL="0" indent="0" algn="ctr" eaLnBrk="1" hangingPunct="1">
              <a:spcBef>
                <a:spcPct val="0"/>
              </a:spcBef>
              <a:buFontTx/>
              <a:buNone/>
            </a:pPr>
            <a:fld id="{9A0DB2DC-4C9A-4742-B13C-FB6460FD3503}" type="slidenum">
              <a:rPr lang="en-US" altLang="en-US" sz="1400" dirty="0">
                <a:solidFill>
                  <a:srgbClr val="FFFFFF"/>
                </a:solidFill>
                <a:latin typeface="Tahoma" panose="020B0604030504040204" pitchFamily="34" charset="0"/>
                <a:cs typeface="Arial" panose="020B0604020202020204" pitchFamily="34" charset="0"/>
              </a:rPr>
            </a:fld>
            <a:endParaRPr lang="en-US" altLang="en-US" sz="1400" dirty="0">
              <a:solidFill>
                <a:srgbClr val="FFFFFF"/>
              </a:solidFill>
              <a:latin typeface="Tahoma" panose="020B0604030504040204" pitchFamily="34" charset="0"/>
              <a:ea typeface="Arial" panose="020B0604020202020204" pitchFamily="34" charset="0"/>
              <a:cs typeface="Arial" panose="020B0604020202020204" pitchFamily="34" charset="0"/>
            </a:endParaRPr>
          </a:p>
        </p:txBody>
      </p:sp>
      <p:sp>
        <p:nvSpPr>
          <p:cNvPr id="45060" name="Rectangle 1"/>
          <p:cNvSpPr/>
          <p:nvPr/>
        </p:nvSpPr>
        <p:spPr>
          <a:xfrm>
            <a:off x="381000" y="1738313"/>
            <a:ext cx="8027988" cy="176053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lnSpc>
                <a:spcPct val="120000"/>
              </a:lnSpc>
              <a:spcBef>
                <a:spcPts val="100"/>
              </a:spcBef>
              <a:buFontTx/>
              <a:buNone/>
            </a:pPr>
            <a:r>
              <a:rPr lang="en-US" altLang="en-US" b="1" dirty="0">
                <a:solidFill>
                  <a:srgbClr val="C00000"/>
                </a:solidFill>
                <a:latin typeface="Times New Roman" panose="02020603050405020304" pitchFamily="18" charset="0"/>
                <a:cs typeface="Arial" panose="020B0604020202020204" pitchFamily="34" charset="0"/>
              </a:rPr>
              <a:t>1. Vấn đề độc lập dân tộc </a:t>
            </a:r>
            <a:endParaRPr lang="en-US" altLang="en-US" b="1" dirty="0">
              <a:solidFill>
                <a:srgbClr val="C00000"/>
              </a:solidFill>
              <a:latin typeface="Times New Roman" panose="02020603050405020304" pitchFamily="18" charset="0"/>
              <a:cs typeface="Arial" panose="020B0604020202020204" pitchFamily="34" charset="0"/>
            </a:endParaRPr>
          </a:p>
          <a:p>
            <a:pPr marL="0" lvl="0" indent="0" eaLnBrk="1" hangingPunct="1">
              <a:lnSpc>
                <a:spcPct val="130000"/>
              </a:lnSpc>
              <a:spcBef>
                <a:spcPts val="100"/>
              </a:spcBef>
              <a:buFontTx/>
              <a:buNone/>
            </a:pPr>
            <a:r>
              <a:rPr lang="en-US" altLang="en-US" sz="2800" b="1" dirty="0">
                <a:solidFill>
                  <a:srgbClr val="002060"/>
                </a:solidFill>
                <a:latin typeface="Times New Roman" panose="02020603050405020304" pitchFamily="18" charset="0"/>
                <a:cs typeface="Times New Roman" panose="02020603050405020304" pitchFamily="18" charset="0"/>
              </a:rPr>
              <a:t>c. Độc lập dân tộc phải l</a:t>
            </a:r>
            <a:r>
              <a:rPr lang="en-US" altLang="en-US" sz="2800" b="1" dirty="0">
                <a:solidFill>
                  <a:srgbClr val="002060"/>
                </a:solidFill>
                <a:latin typeface="Times New Roman" panose="02020603050405020304" pitchFamily="18" charset="0"/>
                <a:ea typeface="Times New Roman" panose="02020603050405020304" pitchFamily="18" charset="0"/>
              </a:rPr>
              <a:t>à</a:t>
            </a:r>
            <a:r>
              <a:rPr lang="en-US" altLang="en-US" sz="2800" b="1" dirty="0">
                <a:solidFill>
                  <a:srgbClr val="002060"/>
                </a:solidFill>
                <a:latin typeface="Times New Roman" panose="02020603050405020304" pitchFamily="18" charset="0"/>
                <a:cs typeface="Times New Roman" panose="02020603050405020304" pitchFamily="18" charset="0"/>
              </a:rPr>
              <a:t> nền độc lập thực sự, ho</a:t>
            </a:r>
            <a:r>
              <a:rPr lang="en-US" altLang="en-US" sz="2800" b="1" dirty="0">
                <a:solidFill>
                  <a:srgbClr val="002060"/>
                </a:solidFill>
                <a:latin typeface="Times New Roman" panose="02020603050405020304" pitchFamily="18" charset="0"/>
                <a:ea typeface="Times New Roman" panose="02020603050405020304" pitchFamily="18" charset="0"/>
              </a:rPr>
              <a:t>à</a:t>
            </a:r>
            <a:r>
              <a:rPr lang="en-US" altLang="en-US" sz="2800" b="1" dirty="0">
                <a:solidFill>
                  <a:srgbClr val="002060"/>
                </a:solidFill>
                <a:latin typeface="Times New Roman" panose="02020603050405020304" pitchFamily="18" charset="0"/>
                <a:cs typeface="Times New Roman" panose="02020603050405020304" pitchFamily="18" charset="0"/>
              </a:rPr>
              <a:t>n to</a:t>
            </a:r>
            <a:r>
              <a:rPr lang="en-US" altLang="en-US" sz="2800" b="1" dirty="0">
                <a:solidFill>
                  <a:srgbClr val="002060"/>
                </a:solidFill>
                <a:latin typeface="Times New Roman" panose="02020603050405020304" pitchFamily="18" charset="0"/>
                <a:ea typeface="Times New Roman" panose="02020603050405020304" pitchFamily="18" charset="0"/>
              </a:rPr>
              <a:t>à</a:t>
            </a:r>
            <a:r>
              <a:rPr lang="en-US" altLang="en-US" sz="2800" b="1" dirty="0">
                <a:solidFill>
                  <a:srgbClr val="002060"/>
                </a:solidFill>
                <a:latin typeface="Times New Roman" panose="02020603050405020304" pitchFamily="18" charset="0"/>
                <a:cs typeface="Times New Roman" panose="02020603050405020304" pitchFamily="18" charset="0"/>
              </a:rPr>
              <a:t>n v</a:t>
            </a:r>
            <a:r>
              <a:rPr lang="en-US" altLang="en-US" sz="2800" b="1" dirty="0">
                <a:solidFill>
                  <a:srgbClr val="002060"/>
                </a:solidFill>
                <a:latin typeface="Times New Roman" panose="02020603050405020304" pitchFamily="18" charset="0"/>
                <a:ea typeface="Times New Roman" panose="02020603050405020304" pitchFamily="18" charset="0"/>
              </a:rPr>
              <a:t>à</a:t>
            </a:r>
            <a:r>
              <a:rPr lang="en-US" altLang="en-US" sz="2800" b="1" dirty="0">
                <a:solidFill>
                  <a:srgbClr val="002060"/>
                </a:solidFill>
                <a:latin typeface="Times New Roman" panose="02020603050405020304" pitchFamily="18" charset="0"/>
                <a:cs typeface="Times New Roman" panose="02020603050405020304" pitchFamily="18" charset="0"/>
              </a:rPr>
              <a:t> triệt để</a:t>
            </a:r>
            <a:endParaRPr lang="en-US" altLang="en-US" sz="2800" b="1" dirty="0">
              <a:solidFill>
                <a:srgbClr val="002060"/>
              </a:solidFill>
              <a:latin typeface="Times New Roman" panose="02020603050405020304" pitchFamily="18" charset="0"/>
              <a:ea typeface="Times New Roman" panose="02020603050405020304" pitchFamily="18" charset="0"/>
            </a:endParaRPr>
          </a:p>
        </p:txBody>
      </p:sp>
      <p:sp>
        <p:nvSpPr>
          <p:cNvPr id="7" name="Rectangle 6"/>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8" name="Rectangle 7"/>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45063" name="Straight Connector 8"/>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0" name="Rectangle 9"/>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5065" name="Picture 10"/>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3" name="Rectangle 12"/>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339">
                                            <p:txEl>
                                              <p:charRg st="0" end="163"/>
                                            </p:txEl>
                                          </p:spTgt>
                                        </p:tgtEl>
                                        <p:attrNameLst>
                                          <p:attrName>style.visibility</p:attrName>
                                        </p:attrNameLst>
                                      </p:cBhvr>
                                      <p:to>
                                        <p:strVal val="visible"/>
                                      </p:to>
                                    </p:set>
                                    <p:anim calcmode="lin" valueType="num">
                                      <p:cBhvr additive="base">
                                        <p:cTn id="7" dur="500" fill="hold"/>
                                        <p:tgtEl>
                                          <p:spTgt spid="14339">
                                            <p:txEl>
                                              <p:charRg st="0" end="16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charRg st="0" end="16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339">
                                            <p:txEl>
                                              <p:charRg st="163" end="241"/>
                                            </p:txEl>
                                          </p:spTgt>
                                        </p:tgtEl>
                                        <p:attrNameLst>
                                          <p:attrName>style.visibility</p:attrName>
                                        </p:attrNameLst>
                                      </p:cBhvr>
                                      <p:to>
                                        <p:strVal val="visible"/>
                                      </p:to>
                                    </p:set>
                                    <p:anim calcmode="lin" valueType="num">
                                      <p:cBhvr additive="base">
                                        <p:cTn id="13" dur="500" fill="hold"/>
                                        <p:tgtEl>
                                          <p:spTgt spid="14339">
                                            <p:txEl>
                                              <p:charRg st="163" end="24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9">
                                            <p:txEl>
                                              <p:charRg st="163" end="24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9" name="Content Placeholder 12"/>
          <p:cNvSpPr>
            <a:spLocks noGrp="1"/>
          </p:cNvSpPr>
          <p:nvPr>
            <p:ph idx="1"/>
          </p:nvPr>
        </p:nvSpPr>
        <p:spPr>
          <a:xfrm>
            <a:off x="242888" y="2638425"/>
            <a:ext cx="8507412" cy="4083050"/>
          </a:xfrm>
          <a:ln/>
        </p:spPr>
        <p:txBody>
          <a:bodyPr vert="horz" wrap="square" lIns="91440" tIns="45720" rIns="91440" bIns="45720" anchor="t" anchorCtr="0"/>
          <a:p>
            <a:pPr algn="just" eaLnBrk="1" hangingPunct="1">
              <a:buClrTx/>
              <a:buSzTx/>
              <a:buFontTx/>
              <a:buChar char="-"/>
            </a:pPr>
            <a:r>
              <a:rPr lang="en-US" altLang="en-US" sz="2600" dirty="0">
                <a:latin typeface="Times New Roman" panose="02020603050405020304" pitchFamily="18" charset="0"/>
                <a:cs typeface="Times New Roman" panose="02020603050405020304" pitchFamily="18" charset="0"/>
              </a:rPr>
              <a:t>1946 trong bức Thư gởi đồng b</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o nam bộ HCM khẳng định: “ Đồng b</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o Nam bộ l</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 dân Việt Nam, Sông có thể cạn, núi có thể mòn, song chân lý đó không bao giờ thay đổi”</a:t>
            </a:r>
            <a:endParaRPr lang="en-US" altLang="en-US" sz="2600" dirty="0">
              <a:latin typeface="Times New Roman" panose="02020603050405020304" pitchFamily="18" charset="0"/>
              <a:cs typeface="Times New Roman" panose="02020603050405020304" pitchFamily="18" charset="0"/>
            </a:endParaRPr>
          </a:p>
          <a:p>
            <a:pPr algn="just" eaLnBrk="1" hangingPunct="1">
              <a:buClrTx/>
              <a:buSzTx/>
              <a:buFontTx/>
              <a:buChar char="-"/>
            </a:pPr>
            <a:r>
              <a:rPr lang="en-US" altLang="en-US" sz="2600" dirty="0">
                <a:latin typeface="Times New Roman" panose="02020603050405020304" pitchFamily="18" charset="0"/>
                <a:cs typeface="Times New Roman" panose="02020603050405020304" pitchFamily="18" charset="0"/>
              </a:rPr>
              <a:t>Tháng 2.1958 Người khẳng định: “Nước Việt Nam l</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 một, dân tộc Việt Nam l</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 một”.</a:t>
            </a:r>
            <a:endParaRPr lang="en-US" altLang="en-US" sz="2600" dirty="0">
              <a:latin typeface="Times New Roman" panose="02020603050405020304" pitchFamily="18" charset="0"/>
              <a:cs typeface="Times New Roman" panose="02020603050405020304" pitchFamily="18" charset="0"/>
            </a:endParaRPr>
          </a:p>
          <a:p>
            <a:pPr marL="0" indent="0" algn="just" eaLnBrk="1" hangingPunct="1">
              <a:buClrTx/>
              <a:buSzTx/>
              <a:buFontTx/>
              <a:buNone/>
            </a:pPr>
            <a:endParaRPr lang="en-US" altLang="en-US" sz="2600" dirty="0">
              <a:latin typeface="Times New Roman" panose="02020603050405020304" pitchFamily="18" charset="0"/>
              <a:ea typeface="Times New Roman" panose="02020603050405020304" pitchFamily="18" charset="0"/>
            </a:endParaRPr>
          </a:p>
        </p:txBody>
      </p:sp>
      <p:sp>
        <p:nvSpPr>
          <p:cNvPr id="46083" name="Slide Number Placeholder 4"/>
          <p:cNvSpPr txBox="1">
            <a:spLocks noGrp="1"/>
          </p:cNvSpPr>
          <p:nvPr>
            <p:ph type="sldNum" sz="quarter" idx="12"/>
          </p:nvPr>
        </p:nvSpPr>
        <p:spPr>
          <a:xfrm>
            <a:off x="3124200" y="6356350"/>
            <a:ext cx="2895600" cy="365125"/>
          </a:xfrm>
          <a:noFill/>
          <a:ln>
            <a:noFill/>
          </a:ln>
        </p:spPr>
        <p:txBody>
          <a:bodyPr anchor="ctr" anchorCtr="0"/>
          <a:p>
            <a:pPr marL="0" indent="0" algn="ctr" eaLnBrk="1" hangingPunct="1">
              <a:spcBef>
                <a:spcPct val="0"/>
              </a:spcBef>
              <a:buFontTx/>
              <a:buNone/>
            </a:pPr>
            <a:fld id="{9A0DB2DC-4C9A-4742-B13C-FB6460FD3503}" type="slidenum">
              <a:rPr lang="en-US" altLang="en-US" sz="1400" dirty="0">
                <a:solidFill>
                  <a:srgbClr val="FFFFFF"/>
                </a:solidFill>
                <a:latin typeface="Tahoma" panose="020B0604030504040204" pitchFamily="34" charset="0"/>
                <a:cs typeface="Arial" panose="020B0604020202020204" pitchFamily="34" charset="0"/>
              </a:rPr>
            </a:fld>
            <a:endParaRPr lang="en-US" altLang="en-US" sz="1400" dirty="0">
              <a:solidFill>
                <a:srgbClr val="FFFFFF"/>
              </a:solidFill>
              <a:latin typeface="Tahoma" panose="020B0604030504040204" pitchFamily="34" charset="0"/>
              <a:ea typeface="Arial" panose="020B0604020202020204" pitchFamily="34" charset="0"/>
              <a:cs typeface="Arial" panose="020B0604020202020204" pitchFamily="34" charset="0"/>
            </a:endParaRPr>
          </a:p>
        </p:txBody>
      </p:sp>
      <p:sp>
        <p:nvSpPr>
          <p:cNvPr id="46084" name="object 28"/>
          <p:cNvSpPr txBox="1"/>
          <p:nvPr/>
        </p:nvSpPr>
        <p:spPr>
          <a:xfrm>
            <a:off x="107950" y="115888"/>
            <a:ext cx="8642350" cy="444500"/>
          </a:xfrm>
          <a:prstGeom prst="rect">
            <a:avLst/>
          </a:prstGeom>
          <a:noFill/>
          <a:ln w="9525">
            <a:noFill/>
          </a:ln>
        </p:spPr>
        <p:txBody>
          <a:bodyPr lIns="0" tIns="1333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defTabSz="914400" eaLnBrk="1" hangingPunct="1">
              <a:spcBef>
                <a:spcPts val="100"/>
              </a:spcBef>
              <a:buFontTx/>
              <a:buNone/>
              <a:tabLst>
                <a:tab pos="417830" algn="l"/>
                <a:tab pos="1384300" algn="l"/>
                <a:tab pos="2173605" algn="l"/>
                <a:tab pos="2863850" algn="l"/>
                <a:tab pos="3552825" algn="l"/>
              </a:tabLst>
            </a:pPr>
            <a:endParaRPr lang="en-US" altLang="en-US" sz="2800" b="1" dirty="0">
              <a:solidFill>
                <a:srgbClr val="C00000"/>
              </a:solidFill>
              <a:latin typeface="Times New Roman" panose="02020603050405020304" pitchFamily="18" charset="0"/>
              <a:ea typeface="Arial" panose="020B0604020202020204" pitchFamily="34" charset="0"/>
            </a:endParaRPr>
          </a:p>
        </p:txBody>
      </p:sp>
      <p:sp>
        <p:nvSpPr>
          <p:cNvPr id="46085" name="Rectangle 1"/>
          <p:cNvSpPr/>
          <p:nvPr/>
        </p:nvSpPr>
        <p:spPr>
          <a:xfrm>
            <a:off x="314325" y="1193800"/>
            <a:ext cx="8697913" cy="165576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lnSpc>
                <a:spcPct val="120000"/>
              </a:lnSpc>
              <a:spcBef>
                <a:spcPts val="100"/>
              </a:spcBef>
              <a:buFontTx/>
              <a:buNone/>
            </a:pPr>
            <a:r>
              <a:rPr lang="en-US" altLang="en-US" sz="2800" b="1" dirty="0">
                <a:solidFill>
                  <a:srgbClr val="C00000"/>
                </a:solidFill>
                <a:latin typeface="Times New Roman" panose="02020603050405020304" pitchFamily="18" charset="0"/>
                <a:cs typeface="Arial" panose="020B0604020202020204" pitchFamily="34" charset="0"/>
              </a:rPr>
              <a:t>1. Vấn đề độc lập dân tộc </a:t>
            </a:r>
            <a:endParaRPr lang="en-US" altLang="en-US" sz="2800" b="1" dirty="0">
              <a:solidFill>
                <a:srgbClr val="C00000"/>
              </a:solidFill>
              <a:latin typeface="Times New Roman" panose="02020603050405020304" pitchFamily="18" charset="0"/>
              <a:cs typeface="Arial" panose="020B0604020202020204" pitchFamily="34" charset="0"/>
            </a:endParaRPr>
          </a:p>
          <a:p>
            <a:pPr marL="0" lvl="0" indent="0" eaLnBrk="1" hangingPunct="1">
              <a:lnSpc>
                <a:spcPct val="120000"/>
              </a:lnSpc>
              <a:spcBef>
                <a:spcPts val="100"/>
              </a:spcBef>
              <a:buFontTx/>
              <a:buNone/>
            </a:pPr>
            <a:r>
              <a:rPr lang="en-US" altLang="en-US" sz="2800" b="1" dirty="0">
                <a:solidFill>
                  <a:srgbClr val="002060"/>
                </a:solidFill>
                <a:latin typeface="Times New Roman" panose="02020603050405020304" pitchFamily="18" charset="0"/>
                <a:cs typeface="Arial" panose="020B0604020202020204" pitchFamily="34" charset="0"/>
              </a:rPr>
              <a:t>d. Độc lập dân tộc gắn liền với thống nhất v</a:t>
            </a:r>
            <a:r>
              <a:rPr lang="en-US" altLang="en-US" sz="2800" b="1" dirty="0">
                <a:solidFill>
                  <a:srgbClr val="002060"/>
                </a:solidFill>
                <a:latin typeface="Times New Roman" panose="02020603050405020304" pitchFamily="18" charset="0"/>
                <a:ea typeface="Arial" panose="020B0604020202020204" pitchFamily="34" charset="0"/>
              </a:rPr>
              <a:t>à</a:t>
            </a:r>
            <a:r>
              <a:rPr lang="en-US" altLang="en-US" sz="2800" b="1" dirty="0">
                <a:solidFill>
                  <a:srgbClr val="002060"/>
                </a:solidFill>
                <a:latin typeface="Times New Roman" panose="02020603050405020304" pitchFamily="18" charset="0"/>
                <a:cs typeface="Arial" panose="020B0604020202020204" pitchFamily="34" charset="0"/>
              </a:rPr>
              <a:t> to</a:t>
            </a:r>
            <a:r>
              <a:rPr lang="en-US" altLang="en-US" sz="2800" b="1" dirty="0">
                <a:solidFill>
                  <a:srgbClr val="002060"/>
                </a:solidFill>
                <a:latin typeface="Times New Roman" panose="02020603050405020304" pitchFamily="18" charset="0"/>
                <a:ea typeface="Arial" panose="020B0604020202020204" pitchFamily="34" charset="0"/>
              </a:rPr>
              <a:t>à</a:t>
            </a:r>
            <a:r>
              <a:rPr lang="en-US" altLang="en-US" sz="2800" b="1" dirty="0">
                <a:solidFill>
                  <a:srgbClr val="002060"/>
                </a:solidFill>
                <a:latin typeface="Times New Roman" panose="02020603050405020304" pitchFamily="18" charset="0"/>
                <a:cs typeface="Arial" panose="020B0604020202020204" pitchFamily="34" charset="0"/>
              </a:rPr>
              <a:t>n vẹn lãnh thổ</a:t>
            </a:r>
            <a:endParaRPr lang="en-US" altLang="en-US" sz="2800" b="1" dirty="0">
              <a:solidFill>
                <a:srgbClr val="002060"/>
              </a:solidFill>
              <a:latin typeface="Times New Roman" panose="02020603050405020304" pitchFamily="18" charset="0"/>
              <a:ea typeface="Arial" panose="020B0604020202020204" pitchFamily="34" charset="0"/>
            </a:endParaRPr>
          </a:p>
        </p:txBody>
      </p:sp>
      <p:sp>
        <p:nvSpPr>
          <p:cNvPr id="8" name="Rectangle 7"/>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9" name="Rectangle 8"/>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46088" name="Straight Connector 9"/>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1" name="Rectangle 10"/>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6090" name="Picture 11"/>
          <p:cNvPicPr>
            <a:picLocks noChangeAspect="1"/>
          </p:cNvPicPr>
          <p:nvPr/>
        </p:nvPicPr>
        <p:blipFill>
          <a:blip r:embed="rId1"/>
          <a:stretch>
            <a:fillRect/>
          </a:stretch>
        </p:blipFill>
        <p:spPr>
          <a:xfrm>
            <a:off x="430213" y="41275"/>
            <a:ext cx="1216025" cy="1192213"/>
          </a:xfrm>
          <a:prstGeom prst="rect">
            <a:avLst/>
          </a:prstGeom>
          <a:noFill/>
          <a:ln w="9525">
            <a:noFill/>
          </a:ln>
        </p:spPr>
      </p:pic>
      <p:sp>
        <p:nvSpPr>
          <p:cNvPr id="14" name="Rectangle 1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21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21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21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21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339">
                                            <p:txEl>
                                              <p:charRg st="0" end="163"/>
                                            </p:txEl>
                                          </p:spTgt>
                                        </p:tgtEl>
                                        <p:attrNameLst>
                                          <p:attrName>style.visibility</p:attrName>
                                        </p:attrNameLst>
                                      </p:cBhvr>
                                      <p:to>
                                        <p:strVal val="visible"/>
                                      </p:to>
                                    </p:set>
                                    <p:anim calcmode="lin" valueType="num">
                                      <p:cBhvr additive="base">
                                        <p:cTn id="7" dur="500" fill="hold"/>
                                        <p:tgtEl>
                                          <p:spTgt spid="14339">
                                            <p:txEl>
                                              <p:charRg st="0" end="16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charRg st="0" end="16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339">
                                            <p:txEl>
                                              <p:charRg st="163" end="243"/>
                                            </p:txEl>
                                          </p:spTgt>
                                        </p:tgtEl>
                                        <p:attrNameLst>
                                          <p:attrName>style.visibility</p:attrName>
                                        </p:attrNameLst>
                                      </p:cBhvr>
                                      <p:to>
                                        <p:strVal val="visible"/>
                                      </p:to>
                                    </p:set>
                                    <p:anim calcmode="lin" valueType="num">
                                      <p:cBhvr additive="base">
                                        <p:cTn id="13" dur="500" fill="hold"/>
                                        <p:tgtEl>
                                          <p:spTgt spid="14339">
                                            <p:txEl>
                                              <p:charRg st="163" end="24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9">
                                            <p:txEl>
                                              <p:charRg st="163" end="24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5" name="Content Placeholder 4"/>
          <p:cNvGraphicFramePr>
            <a:graphicFrameLocks noGrp="1"/>
          </p:cNvGraphicFramePr>
          <p:nvPr>
            <p:ph idx="1"/>
          </p:nvPr>
        </p:nvGraphicFramePr>
        <p:xfrm>
          <a:off x="228601" y="2084388"/>
          <a:ext cx="7543800" cy="463708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47107" name="Slide Number Placeholder 4"/>
          <p:cNvSpPr txBox="1">
            <a:spLocks noGrp="1"/>
          </p:cNvSpPr>
          <p:nvPr>
            <p:ph type="sldNum" sz="quarter" idx="12"/>
          </p:nvPr>
        </p:nvSpPr>
        <p:spPr>
          <a:xfrm>
            <a:off x="3124200" y="6356350"/>
            <a:ext cx="2895600" cy="365125"/>
          </a:xfrm>
          <a:noFill/>
          <a:ln>
            <a:noFill/>
          </a:ln>
        </p:spPr>
        <p:txBody>
          <a:bodyPr anchor="ctr" anchorCtr="0"/>
          <a:p>
            <a:pPr marL="0" indent="0" algn="ctr" eaLnBrk="1" hangingPunct="1">
              <a:spcBef>
                <a:spcPct val="0"/>
              </a:spcBef>
              <a:buFontTx/>
              <a:buNone/>
            </a:pPr>
            <a:fld id="{9A0DB2DC-4C9A-4742-B13C-FB6460FD3503}" type="slidenum">
              <a:rPr lang="en-US" altLang="en-US" sz="1400" dirty="0">
                <a:solidFill>
                  <a:srgbClr val="FFFFFF"/>
                </a:solidFill>
                <a:latin typeface="Tahoma" panose="020B0604030504040204" pitchFamily="34" charset="0"/>
                <a:cs typeface="Arial" panose="020B0604020202020204" pitchFamily="34" charset="0"/>
              </a:rPr>
            </a:fld>
            <a:endParaRPr lang="en-US" altLang="en-US" sz="1400" dirty="0">
              <a:solidFill>
                <a:srgbClr val="FFFFFF"/>
              </a:solidFill>
              <a:latin typeface="Tahoma" panose="020B0604030504040204" pitchFamily="34" charset="0"/>
              <a:ea typeface="Arial" panose="020B0604020202020204" pitchFamily="34" charset="0"/>
              <a:cs typeface="Arial" panose="020B0604020202020204" pitchFamily="34" charset="0"/>
            </a:endParaRPr>
          </a:p>
        </p:txBody>
      </p:sp>
      <p:sp>
        <p:nvSpPr>
          <p:cNvPr id="47108" name="Rectangle 7"/>
          <p:cNvSpPr/>
          <p:nvPr/>
        </p:nvSpPr>
        <p:spPr>
          <a:xfrm>
            <a:off x="6962775" y="1327150"/>
            <a:ext cx="2159000" cy="26543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eaLnBrk="1" hangingPunct="1">
              <a:lnSpc>
                <a:spcPct val="130000"/>
              </a:lnSpc>
              <a:spcBef>
                <a:spcPts val="100"/>
              </a:spcBef>
              <a:buFontTx/>
              <a:buNone/>
            </a:pPr>
            <a:r>
              <a:rPr lang="en-US" altLang="en-US" b="1" dirty="0">
                <a:latin typeface="Times New Roman" panose="02020603050405020304" pitchFamily="18" charset="0"/>
                <a:cs typeface="Arial" panose="020B0604020202020204" pitchFamily="34" charset="0"/>
              </a:rPr>
              <a:t>2. Về cách mạng giải phóng dân tộc</a:t>
            </a:r>
            <a:endParaRPr lang="en-US" altLang="en-US" b="1" dirty="0">
              <a:latin typeface="Times New Roman" panose="02020603050405020304" pitchFamily="18" charset="0"/>
              <a:ea typeface="Times New Roman" panose="02020603050405020304" pitchFamily="18" charset="0"/>
            </a:endParaRPr>
          </a:p>
        </p:txBody>
      </p:sp>
      <p:sp>
        <p:nvSpPr>
          <p:cNvPr id="8" name="Rectangle 7"/>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9" name="Rectangle 8"/>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47111" name="Straight Connector 6"/>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0" name="Rectangle 9"/>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7113" name="Picture 10"/>
          <p:cNvPicPr>
            <a:picLocks noChangeAspect="1"/>
          </p:cNvPicPr>
          <p:nvPr/>
        </p:nvPicPr>
        <p:blipFill>
          <a:blip r:embed="rId6"/>
          <a:stretch>
            <a:fillRect/>
          </a:stretch>
        </p:blipFill>
        <p:spPr>
          <a:xfrm>
            <a:off x="430213" y="41275"/>
            <a:ext cx="1216025" cy="1192213"/>
          </a:xfrm>
          <a:prstGeom prst="rect">
            <a:avLst/>
          </a:prstGeom>
          <a:noFill/>
          <a:ln w="9525">
            <a:noFill/>
          </a:ln>
        </p:spPr>
      </p:pic>
      <p:sp>
        <p:nvSpPr>
          <p:cNvPr id="13" name="Rectangle 12"/>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7" name="Content Placeholder 6"/>
          <p:cNvGraphicFramePr>
            <a:graphicFrameLocks noGrp="1"/>
          </p:cNvGraphicFramePr>
          <p:nvPr>
            <p:ph idx="1"/>
          </p:nvPr>
        </p:nvGraphicFramePr>
        <p:xfrm>
          <a:off x="1478915" y="2057400"/>
          <a:ext cx="7920729" cy="436325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48131" name="Slide Number Placeholder 4"/>
          <p:cNvSpPr txBox="1">
            <a:spLocks noGrp="1"/>
          </p:cNvSpPr>
          <p:nvPr>
            <p:ph type="sldNum" sz="quarter" idx="12"/>
          </p:nvPr>
        </p:nvSpPr>
        <p:spPr>
          <a:xfrm>
            <a:off x="3124200" y="6356350"/>
            <a:ext cx="2895600" cy="365125"/>
          </a:xfrm>
          <a:noFill/>
          <a:ln>
            <a:noFill/>
          </a:ln>
        </p:spPr>
        <p:txBody>
          <a:bodyPr anchor="ctr" anchorCtr="0"/>
          <a:p>
            <a:pPr marL="0" indent="0" algn="ctr" eaLnBrk="1" hangingPunct="1">
              <a:spcBef>
                <a:spcPct val="0"/>
              </a:spcBef>
              <a:buFontTx/>
              <a:buNone/>
            </a:pPr>
            <a:fld id="{9A0DB2DC-4C9A-4742-B13C-FB6460FD3503}" type="slidenum">
              <a:rPr lang="en-US" altLang="en-US" sz="1400" dirty="0">
                <a:solidFill>
                  <a:srgbClr val="FFFFFF"/>
                </a:solidFill>
                <a:latin typeface="Tahoma" panose="020B0604030504040204" pitchFamily="34" charset="0"/>
                <a:cs typeface="Arial" panose="020B0604020202020204" pitchFamily="34" charset="0"/>
              </a:rPr>
            </a:fld>
            <a:endParaRPr lang="en-US" altLang="en-US" sz="1400" dirty="0">
              <a:solidFill>
                <a:srgbClr val="FFFFFF"/>
              </a:solidFill>
              <a:latin typeface="Tahoma" panose="020B0604030504040204" pitchFamily="34" charset="0"/>
              <a:ea typeface="Arial" panose="020B0604020202020204" pitchFamily="34" charset="0"/>
              <a:cs typeface="Arial" panose="020B0604020202020204" pitchFamily="34" charset="0"/>
            </a:endParaRPr>
          </a:p>
        </p:txBody>
      </p:sp>
      <p:sp>
        <p:nvSpPr>
          <p:cNvPr id="48132" name="Rectangle 4"/>
          <p:cNvSpPr/>
          <p:nvPr/>
        </p:nvSpPr>
        <p:spPr>
          <a:xfrm>
            <a:off x="-9525" y="1600200"/>
            <a:ext cx="6775450" cy="668338"/>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2700" lvl="0" indent="0" algn="ctr" eaLnBrk="1" hangingPunct="1">
              <a:lnSpc>
                <a:spcPct val="130000"/>
              </a:lnSpc>
              <a:spcBef>
                <a:spcPts val="100"/>
              </a:spcBef>
              <a:buFontTx/>
              <a:buNone/>
            </a:pPr>
            <a:r>
              <a:rPr lang="en-US" altLang="en-US" b="1" dirty="0">
                <a:solidFill>
                  <a:srgbClr val="FF0000"/>
                </a:solidFill>
                <a:latin typeface="Times New Roman" panose="02020603050405020304" pitchFamily="18" charset="0"/>
                <a:cs typeface="Arial" panose="020B0604020202020204" pitchFamily="34" charset="0"/>
              </a:rPr>
              <a:t>2. Về cách mạng giải phóng dân tộc</a:t>
            </a:r>
            <a:endParaRPr lang="en-US" altLang="en-US" b="1" dirty="0">
              <a:solidFill>
                <a:srgbClr val="00B050"/>
              </a:solidFill>
              <a:latin typeface="Times New Roman" panose="02020603050405020304" pitchFamily="18" charset="0"/>
              <a:ea typeface="Times New Roman" panose="02020603050405020304" pitchFamily="18" charset="0"/>
            </a:endParaRPr>
          </a:p>
        </p:txBody>
      </p:sp>
      <p:sp>
        <p:nvSpPr>
          <p:cNvPr id="8" name="Rectangle 7"/>
          <p:cNvSpPr/>
          <p:nvPr/>
        </p:nvSpPr>
        <p:spPr>
          <a:xfrm>
            <a:off x="8991600" y="0"/>
            <a:ext cx="101600"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sp>
        <p:nvSpPr>
          <p:cNvPr id="9" name="Rectangle 8"/>
          <p:cNvSpPr/>
          <p:nvPr/>
        </p:nvSpPr>
        <p:spPr>
          <a:xfrm>
            <a:off x="50800" y="0"/>
            <a:ext cx="46038"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lt1"/>
              </a:solidFill>
              <a:effectLst/>
              <a:uLnTx/>
              <a:uFillTx/>
              <a:latin typeface="+mn-lt"/>
              <a:ea typeface="+mn-ea"/>
              <a:cs typeface="+mn-cs"/>
            </a:endParaRPr>
          </a:p>
        </p:txBody>
      </p:sp>
      <p:cxnSp>
        <p:nvCxnSpPr>
          <p:cNvPr id="48135" name="Straight Connector 9"/>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1" name="Rectangle 10"/>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8137" name="Picture 11"/>
          <p:cNvPicPr>
            <a:picLocks noChangeAspect="1"/>
          </p:cNvPicPr>
          <p:nvPr/>
        </p:nvPicPr>
        <p:blipFill>
          <a:blip r:embed="rId6"/>
          <a:stretch>
            <a:fillRect/>
          </a:stretch>
        </p:blipFill>
        <p:spPr>
          <a:xfrm>
            <a:off x="430213" y="41275"/>
            <a:ext cx="1216025" cy="1192213"/>
          </a:xfrm>
          <a:prstGeom prst="rect">
            <a:avLst/>
          </a:prstGeom>
          <a:noFill/>
          <a:ln w="9525">
            <a:noFill/>
          </a:ln>
        </p:spPr>
      </p:pic>
      <p:sp>
        <p:nvSpPr>
          <p:cNvPr id="14" name="Rectangle 1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TRƯỜNG ĐẠI HỌC CÔNG THƯƠNG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KHOA </a:t>
            </a:r>
            <a:r>
              <a:rPr lang="en-US"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LÝ LUẬN </a:t>
            </a:r>
            <a:r>
              <a:rPr sz="16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CHÍNH TRỊ </a:t>
            </a: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15592</Words>
  <Application>WPS Presentation</Application>
  <PresentationFormat/>
  <Paragraphs>587</Paragraphs>
  <Slides>50</Slides>
  <Notes>2</Notes>
  <HiddenSlides>0</HiddenSlides>
  <MMClips>0</MMClips>
  <ScaleCrop>false</ScaleCrop>
  <HeadingPairs>
    <vt:vector size="6" baseType="variant">
      <vt:variant>
        <vt:lpstr>已用的字体</vt:lpstr>
      </vt:variant>
      <vt:variant>
        <vt:i4>15</vt:i4>
      </vt:variant>
      <vt:variant>
        <vt:lpstr>主题</vt:lpstr>
      </vt:variant>
      <vt:variant>
        <vt:i4>3</vt:i4>
      </vt:variant>
      <vt:variant>
        <vt:lpstr>幻灯片标题</vt:lpstr>
      </vt:variant>
      <vt:variant>
        <vt:i4>50</vt:i4>
      </vt:variant>
    </vt:vector>
  </HeadingPairs>
  <TitlesOfParts>
    <vt:vector size="68" baseType="lpstr">
      <vt:lpstr>Arial</vt:lpstr>
      <vt:lpstr>SimSun</vt:lpstr>
      <vt:lpstr>Wingdings</vt:lpstr>
      <vt:lpstr>Calibri</vt:lpstr>
      <vt:lpstr>Calibri Light</vt:lpstr>
      <vt:lpstr>Times New Roman</vt:lpstr>
      <vt:lpstr>Tahoma</vt:lpstr>
      <vt:lpstr>Verdana</vt:lpstr>
      <vt:lpstr>.VnTime</vt:lpstr>
      <vt:lpstr>Segoe Print</vt:lpstr>
      <vt:lpstr>Calibri</vt:lpstr>
      <vt:lpstr>Microsoft YaHei</vt:lpstr>
      <vt:lpstr>Arial Unicode MS</vt:lpstr>
      <vt:lpstr>Arial</vt:lpstr>
      <vt:lpstr>Times New Roman</vt:lpstr>
      <vt:lpstr>Office Theme</vt:lpstr>
      <vt:lpstr>1_Office Theme</vt:lpstr>
      <vt:lpstr>2_Office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2</dc:title>
  <dc:creator>Hoa</dc:creator>
  <cp:lastModifiedBy>tu trinh nguyen</cp:lastModifiedBy>
  <cp:revision>718</cp:revision>
  <dcterms:created xsi:type="dcterms:W3CDTF">2009-03-17T08:09:58Z</dcterms:created>
  <dcterms:modified xsi:type="dcterms:W3CDTF">2025-01-03T03:34:49Z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6E08B3135DC74982B2C8CA28E9AFC1A4_13</vt:lpwstr>
  </property>
  <property fmtid="{D5CDD505-2E9C-101B-9397-08002B2CF9AE}" pid="3" name="KSOProductBuildVer">
    <vt:lpwstr>1033-12.2.0.19805</vt:lpwstr>
  </property>
</Properties>
</file>