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29"/>
  </p:notesMasterIdLst>
  <p:sldIdLst>
    <p:sldId id="437" r:id="rId5"/>
    <p:sldId id="438" r:id="rId6"/>
    <p:sldId id="422" r:id="rId7"/>
    <p:sldId id="416" r:id="rId8"/>
    <p:sldId id="417" r:id="rId9"/>
    <p:sldId id="311" r:id="rId10"/>
    <p:sldId id="263" r:id="rId11"/>
    <p:sldId id="424" r:id="rId12"/>
    <p:sldId id="269" r:id="rId13"/>
    <p:sldId id="270" r:id="rId14"/>
    <p:sldId id="271" r:id="rId15"/>
    <p:sldId id="272" r:id="rId16"/>
    <p:sldId id="262" r:id="rId17"/>
    <p:sldId id="427" r:id="rId18"/>
    <p:sldId id="265" r:id="rId19"/>
    <p:sldId id="280" r:id="rId20"/>
    <p:sldId id="281" r:id="rId21"/>
    <p:sldId id="380" r:id="rId22"/>
    <p:sldId id="383" r:id="rId23"/>
    <p:sldId id="282" r:id="rId24"/>
    <p:sldId id="283" r:id="rId25"/>
    <p:sldId id="286" r:id="rId26"/>
    <p:sldId id="287" r:id="rId27"/>
    <p:sldId id="403" r:id="rId28"/>
    <p:sldId id="289" r:id="rId30"/>
    <p:sldId id="290" r:id="rId31"/>
    <p:sldId id="293" r:id="rId32"/>
    <p:sldId id="385" r:id="rId33"/>
    <p:sldId id="294" r:id="rId34"/>
    <p:sldId id="300" r:id="rId35"/>
    <p:sldId id="301" r:id="rId36"/>
    <p:sldId id="302" r:id="rId37"/>
    <p:sldId id="303" r:id="rId38"/>
    <p:sldId id="304" r:id="rId39"/>
    <p:sldId id="419" r:id="rId40"/>
    <p:sldId id="440" r:id="rId41"/>
    <p:sldId id="318" r:id="rId4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FF"/>
    <a:srgbClr val="D60093"/>
    <a:srgbClr val="FF3300"/>
    <a:srgbClr val="00FF00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/>
    <p:restoredTop sz="93803"/>
  </p:normalViewPr>
  <p:slideViewPr>
    <p:cSldViewPr showGuides="1">
      <p:cViewPr varScale="1">
        <p:scale>
          <a:sx n="63" d="100"/>
          <a:sy n="63" d="100"/>
        </p:scale>
        <p:origin x="13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43E5-F515-4501-B201-3A434B26F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68FC7-6CAE-4084-8D5A-9513D4D7D8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Minh</a:t>
          </a:r>
        </a:p>
      </dgm:t>
    </dgm:pt>
    <dgm:pt modelId="{E8762775-0A93-4E03-9CBC-7A8C7842CAE0}" cxnId="{5CE7B879-DFBD-4EFD-80B6-452C13AC7EB6}" type="parTrans">
      <dgm:prSet/>
      <dgm:spPr/>
      <dgm:t>
        <a:bodyPr/>
        <a:lstStyle/>
        <a:p>
          <a:endParaRPr lang="en-US"/>
        </a:p>
      </dgm:t>
    </dgm:pt>
    <dgm:pt modelId="{0F360431-8F7D-4257-85DA-79E09AAE1898}" cxnId="{5CE7B879-DFBD-4EFD-80B6-452C13AC7EB6}" type="sibTrans">
      <dgm:prSet/>
      <dgm:spPr/>
      <dgm:t>
        <a:bodyPr/>
        <a:lstStyle/>
        <a:p>
          <a:endParaRPr lang="en-US"/>
        </a:p>
      </dgm:t>
    </dgm:pt>
    <dgm:pt modelId="{43EF27E7-3554-44C9-904F-FC29F9329E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pt-B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Qúa trình hình thành và phát triển Tư tưởng Hồ Chí Minh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01F3B-0EE5-45EF-A2E1-35004A9C5C54}" cxnId="{271E4DC0-8CE4-49CF-907C-185013C64345}" type="parTrans">
      <dgm:prSet/>
      <dgm:spPr/>
      <dgm:t>
        <a:bodyPr/>
        <a:lstStyle/>
        <a:p>
          <a:endParaRPr lang="en-US"/>
        </a:p>
      </dgm:t>
    </dgm:pt>
    <dgm:pt modelId="{7B2C1246-D560-4997-9EE6-32A618F20961}" cxnId="{271E4DC0-8CE4-49CF-907C-185013C64345}" type="sibTrans">
      <dgm:prSet/>
      <dgm:spPr/>
      <dgm:t>
        <a:bodyPr/>
        <a:lstStyle/>
        <a:p>
          <a:endParaRPr lang="en-US"/>
        </a:p>
      </dgm:t>
    </dgm:pt>
    <dgm:pt modelId="{E58B3043-4CAE-4803-AC3B-64E8BA6D427B}" type="pres">
      <dgm:prSet presAssocID="{9C2443E5-F515-4501-B201-3A434B26FC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B586D0E-C993-4F97-AEAB-40027A2B6B57}" type="pres">
      <dgm:prSet presAssocID="{9C2443E5-F515-4501-B201-3A434B26FCF1}" presName="Name1" presStyleCnt="0"/>
      <dgm:spPr/>
    </dgm:pt>
    <dgm:pt modelId="{2087BD71-B953-46EB-8440-3EACAB4E8BE1}" type="pres">
      <dgm:prSet presAssocID="{9C2443E5-F515-4501-B201-3A434B26FCF1}" presName="cycle" presStyleCnt="0"/>
      <dgm:spPr/>
    </dgm:pt>
    <dgm:pt modelId="{47E3CCCD-3D0D-4205-8996-8FB4F0B625A3}" type="pres">
      <dgm:prSet presAssocID="{9C2443E5-F515-4501-B201-3A434B26FCF1}" presName="srcNode" presStyleLbl="node1" presStyleIdx="0" presStyleCnt="2"/>
      <dgm:spPr/>
    </dgm:pt>
    <dgm:pt modelId="{347BFC91-1736-4F27-B261-EC74F6A8C976}" type="pres">
      <dgm:prSet presAssocID="{9C2443E5-F515-4501-B201-3A434B26FCF1}" presName="conn" presStyleLbl="parChTrans1D2" presStyleIdx="0" presStyleCnt="1"/>
      <dgm:spPr/>
      <dgm:t>
        <a:bodyPr/>
        <a:lstStyle/>
        <a:p>
          <a:endParaRPr lang="en-US"/>
        </a:p>
      </dgm:t>
    </dgm:pt>
    <dgm:pt modelId="{C214DE82-8876-4BD9-BDC7-B734B36DF906}" type="pres">
      <dgm:prSet presAssocID="{9C2443E5-F515-4501-B201-3A434B26FCF1}" presName="extraNode" presStyleLbl="node1" presStyleIdx="0" presStyleCnt="2"/>
      <dgm:spPr/>
    </dgm:pt>
    <dgm:pt modelId="{DCD02F95-7C6E-4484-8782-C37D932915F2}" type="pres">
      <dgm:prSet presAssocID="{9C2443E5-F515-4501-B201-3A434B26FCF1}" presName="dstNode" presStyleLbl="node1" presStyleIdx="0" presStyleCnt="2"/>
      <dgm:spPr/>
    </dgm:pt>
    <dgm:pt modelId="{68B1C590-FA4C-4521-BA21-CDBA602483C1}" type="pres">
      <dgm:prSet presAssocID="{27968FC7-6CAE-4084-8D5A-9513D4D7D848}" presName="text_1" presStyleLbl="node1" presStyleIdx="0" presStyleCnt="2" custLinFactNeighborX="-1861" custLinFactNeighborY="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C7AA3-FD03-48AE-A429-C87CB62EA195}" type="pres">
      <dgm:prSet presAssocID="{27968FC7-6CAE-4084-8D5A-9513D4D7D848}" presName="accent_1" presStyleCnt="0"/>
      <dgm:spPr/>
    </dgm:pt>
    <dgm:pt modelId="{7BCC4E72-2343-4576-9F52-53C9BDC6C950}" type="pres">
      <dgm:prSet presAssocID="{27968FC7-6CAE-4084-8D5A-9513D4D7D848}" presName="accentRepeatNode" presStyleLbl="solidFgAcc1" presStyleIdx="0" presStyleCnt="2"/>
      <dgm:spPr/>
    </dgm:pt>
    <dgm:pt modelId="{BEA5D8E4-C348-4056-86BD-D367D7260C0D}" type="pres">
      <dgm:prSet presAssocID="{43EF27E7-3554-44C9-904F-FC29F9329E0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92A63-59FA-44F6-BD9F-16E50993FB4F}" type="pres">
      <dgm:prSet presAssocID="{43EF27E7-3554-44C9-904F-FC29F9329E0A}" presName="accent_2" presStyleCnt="0"/>
      <dgm:spPr/>
    </dgm:pt>
    <dgm:pt modelId="{65E977BA-81D1-4B94-A176-DF1D02B96AAB}" type="pres">
      <dgm:prSet presAssocID="{43EF27E7-3554-44C9-904F-FC29F9329E0A}" presName="accentRepeatNode" presStyleLbl="solidFgAcc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3741DAE-B792-4F7E-8BE2-801EFB053807}" type="presOf" srcId="{43EF27E7-3554-44C9-904F-FC29F9329E0A}" destId="{BEA5D8E4-C348-4056-86BD-D367D7260C0D}" srcOrd="0" destOrd="0" presId="urn:microsoft.com/office/officeart/2008/layout/VerticalCurvedList"/>
    <dgm:cxn modelId="{64EA4204-E1C9-4E34-BA08-DEADFDF628F2}" type="presOf" srcId="{27968FC7-6CAE-4084-8D5A-9513D4D7D848}" destId="{68B1C590-FA4C-4521-BA21-CDBA602483C1}" srcOrd="0" destOrd="0" presId="urn:microsoft.com/office/officeart/2008/layout/VerticalCurvedList"/>
    <dgm:cxn modelId="{0100B67F-7EFA-429B-9638-99398D0C77C5}" type="presOf" srcId="{0F360431-8F7D-4257-85DA-79E09AAE1898}" destId="{347BFC91-1736-4F27-B261-EC74F6A8C976}" srcOrd="0" destOrd="0" presId="urn:microsoft.com/office/officeart/2008/layout/VerticalCurvedList"/>
    <dgm:cxn modelId="{271E4DC0-8CE4-49CF-907C-185013C64345}" srcId="{9C2443E5-F515-4501-B201-3A434B26FCF1}" destId="{43EF27E7-3554-44C9-904F-FC29F9329E0A}" srcOrd="1" destOrd="0" parTransId="{8AA01F3B-0EE5-45EF-A2E1-35004A9C5C54}" sibTransId="{7B2C1246-D560-4997-9EE6-32A618F20961}"/>
    <dgm:cxn modelId="{5CE7B879-DFBD-4EFD-80B6-452C13AC7EB6}" srcId="{9C2443E5-F515-4501-B201-3A434B26FCF1}" destId="{27968FC7-6CAE-4084-8D5A-9513D4D7D848}" srcOrd="0" destOrd="0" parTransId="{E8762775-0A93-4E03-9CBC-7A8C7842CAE0}" sibTransId="{0F360431-8F7D-4257-85DA-79E09AAE1898}"/>
    <dgm:cxn modelId="{A977300E-4A23-4A17-8E3C-675485F92B99}" type="presOf" srcId="{9C2443E5-F515-4501-B201-3A434B26FCF1}" destId="{E58B3043-4CAE-4803-AC3B-64E8BA6D427B}" srcOrd="0" destOrd="0" presId="urn:microsoft.com/office/officeart/2008/layout/VerticalCurvedList"/>
    <dgm:cxn modelId="{388FA23A-C773-4242-8C36-509E1A55FAE1}" type="presParOf" srcId="{E58B3043-4CAE-4803-AC3B-64E8BA6D427B}" destId="{2B586D0E-C993-4F97-AEAB-40027A2B6B57}" srcOrd="0" destOrd="0" presId="urn:microsoft.com/office/officeart/2008/layout/VerticalCurvedList"/>
    <dgm:cxn modelId="{BFF32203-209E-469A-8F45-EFCF352BA62F}" type="presParOf" srcId="{2B586D0E-C993-4F97-AEAB-40027A2B6B57}" destId="{2087BD71-B953-46EB-8440-3EACAB4E8BE1}" srcOrd="0" destOrd="0" presId="urn:microsoft.com/office/officeart/2008/layout/VerticalCurvedList"/>
    <dgm:cxn modelId="{39A0EB78-C848-415C-BFC6-5C6DF5523546}" type="presParOf" srcId="{2087BD71-B953-46EB-8440-3EACAB4E8BE1}" destId="{47E3CCCD-3D0D-4205-8996-8FB4F0B625A3}" srcOrd="0" destOrd="0" presId="urn:microsoft.com/office/officeart/2008/layout/VerticalCurvedList"/>
    <dgm:cxn modelId="{560A5855-3726-4E9F-9682-69CCD76F97B9}" type="presParOf" srcId="{2087BD71-B953-46EB-8440-3EACAB4E8BE1}" destId="{347BFC91-1736-4F27-B261-EC74F6A8C976}" srcOrd="1" destOrd="0" presId="urn:microsoft.com/office/officeart/2008/layout/VerticalCurvedList"/>
    <dgm:cxn modelId="{75FE6EBD-6A8D-401A-A0A0-7D59F10E0786}" type="presParOf" srcId="{2087BD71-B953-46EB-8440-3EACAB4E8BE1}" destId="{C214DE82-8876-4BD9-BDC7-B734B36DF906}" srcOrd="2" destOrd="0" presId="urn:microsoft.com/office/officeart/2008/layout/VerticalCurvedList"/>
    <dgm:cxn modelId="{13789DD7-347A-41DF-B721-D60AD5741BA9}" type="presParOf" srcId="{2087BD71-B953-46EB-8440-3EACAB4E8BE1}" destId="{DCD02F95-7C6E-4484-8782-C37D932915F2}" srcOrd="3" destOrd="0" presId="urn:microsoft.com/office/officeart/2008/layout/VerticalCurvedList"/>
    <dgm:cxn modelId="{9199F194-0C5D-4CEE-A0D6-40122A1BC547}" type="presParOf" srcId="{2B586D0E-C993-4F97-AEAB-40027A2B6B57}" destId="{68B1C590-FA4C-4521-BA21-CDBA602483C1}" srcOrd="1" destOrd="0" presId="urn:microsoft.com/office/officeart/2008/layout/VerticalCurvedList"/>
    <dgm:cxn modelId="{AEAAB99F-BBC8-40BE-AE62-7DF3DF189DAA}" type="presParOf" srcId="{2B586D0E-C993-4F97-AEAB-40027A2B6B57}" destId="{E92C7AA3-FD03-48AE-A429-C87CB62EA195}" srcOrd="2" destOrd="0" presId="urn:microsoft.com/office/officeart/2008/layout/VerticalCurvedList"/>
    <dgm:cxn modelId="{5ED0DE72-3DCC-450B-8E9A-5DEB1CCAD667}" type="presParOf" srcId="{E92C7AA3-FD03-48AE-A429-C87CB62EA195}" destId="{7BCC4E72-2343-4576-9F52-53C9BDC6C950}" srcOrd="0" destOrd="0" presId="urn:microsoft.com/office/officeart/2008/layout/VerticalCurvedList"/>
    <dgm:cxn modelId="{207B37C6-75E5-4C8B-A69C-B0A29F65A469}" type="presParOf" srcId="{2B586D0E-C993-4F97-AEAB-40027A2B6B57}" destId="{BEA5D8E4-C348-4056-86BD-D367D7260C0D}" srcOrd="3" destOrd="0" presId="urn:microsoft.com/office/officeart/2008/layout/VerticalCurvedList"/>
    <dgm:cxn modelId="{A1E0C0B0-6357-44F1-9F30-139075824B9A}" type="presParOf" srcId="{2B586D0E-C993-4F97-AEAB-40027A2B6B57}" destId="{B8792A63-59FA-44F6-BD9F-16E50993FB4F}" srcOrd="4" destOrd="0" presId="urn:microsoft.com/office/officeart/2008/layout/VerticalCurvedList"/>
    <dgm:cxn modelId="{2D70F026-85FA-4A0A-8399-8E124EFA07B4}" type="presParOf" srcId="{B8792A63-59FA-44F6-BD9F-16E50993FB4F}" destId="{65E977BA-81D1-4B94-A176-DF1D02B96A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872287" cy="2901950"/>
        <a:chOff x="0" y="0"/>
        <a:chExt cx="6872287" cy="2901950"/>
      </a:xfrm>
    </dsp:grpSpPr>
    <dsp:sp modelId="{347BFC91-1736-4F27-B261-EC74F6A8C976}">
      <dsp:nvSpPr>
        <dsp:cNvPr id="4" name="Block Arc 3"/>
        <dsp:cNvSpPr/>
      </dsp:nvSpPr>
      <dsp:spPr bwMode="white">
        <a:xfrm>
          <a:off x="-3255380" y="-517135"/>
          <a:ext cx="3936221" cy="3936221"/>
        </a:xfrm>
        <a:prstGeom prst="blockArc">
          <a:avLst>
            <a:gd name="adj1" fmla="val 18900000"/>
            <a:gd name="adj2" fmla="val 2700000"/>
            <a:gd name="adj3" fmla="val 461"/>
          </a:avLst>
        </a:pr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-3255380" y="-517135"/>
        <a:ext cx="3936221" cy="3936221"/>
      </dsp:txXfrm>
    </dsp:sp>
    <dsp:sp modelId="{68B1C590-FA4C-4521-BA21-CDBA602483C1}">
      <dsp:nvSpPr>
        <dsp:cNvPr id="7" name="Rectangles 6"/>
        <dsp:cNvSpPr/>
      </dsp:nvSpPr>
      <dsp:spPr bwMode="white">
        <a:xfrm>
          <a:off x="431078" y="416695"/>
          <a:ext cx="6323528" cy="829029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lIns="658041" tIns="81280" rIns="81280" bIns="812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Hồ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Minh</a:t>
          </a:r>
        </a:p>
      </dsp:txBody>
      <dsp:txXfrm>
        <a:off x="431078" y="416695"/>
        <a:ext cx="6323528" cy="829029"/>
      </dsp:txXfrm>
    </dsp:sp>
    <dsp:sp modelId="{7BCC4E72-2343-4576-9F52-53C9BDC6C950}">
      <dsp:nvSpPr>
        <dsp:cNvPr id="8" name="Oval 7"/>
        <dsp:cNvSpPr/>
      </dsp:nvSpPr>
      <dsp:spPr bwMode="white">
        <a:xfrm>
          <a:off x="30616" y="310944"/>
          <a:ext cx="1036286" cy="1036286"/>
        </a:xfrm>
        <a:prstGeom prst="ellipse">
          <a:avLst/>
        </a:prstGeom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0616" y="310944"/>
        <a:ext cx="1036286" cy="1036286"/>
      </dsp:txXfrm>
    </dsp:sp>
    <dsp:sp modelId="{BEA5D8E4-C348-4056-86BD-D367D7260C0D}">
      <dsp:nvSpPr>
        <dsp:cNvPr id="9" name="Rectangles 8"/>
        <dsp:cNvSpPr/>
      </dsp:nvSpPr>
      <dsp:spPr bwMode="white">
        <a:xfrm>
          <a:off x="548759" y="1658348"/>
          <a:ext cx="6323528" cy="829029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lIns="658041" tIns="81280" rIns="81280" bIns="8128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just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Qúa trình hình thành và phát triển Tư tưởng Hồ Chí Minh</a:t>
          </a:r>
          <a:endParaRPr lang="en-US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8759" y="1658348"/>
        <a:ext cx="6323528" cy="829029"/>
      </dsp:txXfrm>
    </dsp:sp>
    <dsp:sp modelId="{65E977BA-81D1-4B94-A176-DF1D02B96AAB}">
      <dsp:nvSpPr>
        <dsp:cNvPr id="10" name="Oval 9"/>
        <dsp:cNvSpPr/>
      </dsp:nvSpPr>
      <dsp:spPr bwMode="white">
        <a:xfrm>
          <a:off x="30616" y="1554720"/>
          <a:ext cx="1036286" cy="1036286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1"/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0616" y="1554720"/>
        <a:ext cx="1036286" cy="1036286"/>
      </dsp:txXfrm>
    </dsp:sp>
    <dsp:sp modelId="{47E3CCCD-3D0D-4205-8996-8FB4F0B625A3}">
      <dsp:nvSpPr>
        <dsp:cNvPr id="3" name="Rectangles 2" hidden="1"/>
        <dsp:cNvSpPr/>
      </dsp:nvSpPr>
      <dsp:spPr bwMode="white">
        <a:xfrm>
          <a:off x="73666" y="54039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3666" y="54039"/>
        <a:ext cx="36000" cy="36000"/>
      </dsp:txXfrm>
    </dsp:sp>
    <dsp:sp modelId="{C214DE82-8876-4BD9-BDC7-B734B36DF906}">
      <dsp:nvSpPr>
        <dsp:cNvPr id="5" name="Rectangles 4" hidden="1"/>
        <dsp:cNvSpPr/>
      </dsp:nvSpPr>
      <dsp:spPr bwMode="white">
        <a:xfrm>
          <a:off x="644841" y="143297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44841" y="1432975"/>
        <a:ext cx="36000" cy="36000"/>
      </dsp:txXfrm>
    </dsp:sp>
    <dsp:sp modelId="{DCD02F95-7C6E-4484-8782-C37D932915F2}">
      <dsp:nvSpPr>
        <dsp:cNvPr id="6" name="Rectangles 5" hidden="1"/>
        <dsp:cNvSpPr/>
      </dsp:nvSpPr>
      <dsp:spPr bwMode="white">
        <a:xfrm>
          <a:off x="73666" y="2811911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3666" y="2811911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AD64DA-6D00-48D5-8F80-999B7E5C3619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86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latin typeface="Calibri" panose="020F0502020204030204" pitchFamily="34" charset="0"/>
              </a:rPr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-317" y="294640"/>
            <a:ext cx="9144635" cy="75946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A977C6-858B-4A20-90EB-0905E0910A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20DEC6-5868-414A-90A0-7AE32261990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7" name="Holder 5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D85E0B-9B0A-437B-93BB-BAD425988AE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39CC3D-1903-4FEA-BCAA-EBA07A75432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BCC103-3B37-45AC-AFA3-6D952CAFCED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9479C8-CD67-4020-BB44-CCF7B87575F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30A3C4-1764-48C9-9ACD-9BABC3D336FB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F595D8-7EFD-47F3-AFD4-9933DE0F8861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C5C6C9-140D-4D19-8407-75A07EA3740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E6D41C-C881-48A9-865A-E3BC73515A9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4A015B-8C82-4A11-AA2C-2C8CBD5B0CC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15F44F-1658-4766-9DED-796512AFF42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0B1163-109A-404C-9A59-1E28A7C151D7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4CA029-BB93-4D39-9B32-6728E00F65F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09FF73-8D43-4494-A249-DACB91FF6BF8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0E89CF-055D-42FE-A476-6E3C296524C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B778BE-4B2B-4316-9D52-43C1D59AC576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13A6B0-C075-4629-BBB5-3CDF522E85D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CF6AD6-AEC1-4BB8-AC07-D4233BFC74D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535097-E39B-41C0-8A53-079561CBC1B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0A4390C-C10A-4AE8-8982-CDEE81E8FD6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43200D-8D5F-46ED-9356-AAB2CF6341D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870154-05A6-4522-8AF3-D6190E20FFF4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B1116E-FCD8-4B32-82FA-23A0DBF5D31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0ED0C8-38F1-4B93-8101-1496447DD4A8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A24DA7-94AE-4E92-ACA9-D38DBFF01A5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19204-35A9-4CE5-9F64-5A075527F3AD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C94D7B-7462-4A60-98FB-CD98603DB80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F79ECB-E7AA-4EBF-9564-D0E2F83535CA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1FA0F-2811-4D2B-82BF-3236D5EB106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0133A3-9CD7-457B-9A78-F72B69235352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480A4-7025-41CD-B259-27756EBAEAFE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CF54E1-048D-4306-9D77-CFE6293B0550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A29D2A-216E-4779-8A66-452BD026CF1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6872BA-4D15-47F7-8EF9-C06DCA15D04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F53BCC-4480-4ECE-AFF5-25AA4BEC070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80C3F3-90CA-4004-A9AD-6A31A6C4AE0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6DDD44-BBE8-48E6-9EE3-329F8043FCB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0554AB-AF26-4323-BFA3-3B7247C21D71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31F2DE-038E-4399-B309-A9912EDA526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F7D459-09CA-4BDE-A077-53C6F13C035E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1929E2-C042-497F-A3B2-763FCF7A623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CF8FAE-7491-4A49-8D5E-0CDB21891645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39B046-A97A-4A96-BC64-680B1847DDC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09F23F-E8BF-48C7-A067-355006DCB54F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547020-17AE-451C-922C-2C4320600F3F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F84AB-82CF-48F6-AA8B-95B68616308C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r>
              <a:rPr lang="vi-VN" altLang="x-none" dirty="0"/>
              <a:t>301003- Chương Mở đầu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506D6A-262C-4BF3-AC44-D86E3B3DB69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6720D-3461-41EA-A485-CE3298C5616D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1F9EFE2-45AF-47CF-9036-AE12B6FBFBE9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r>
              <a:rPr lang="vi-VN" altLang="x-none" dirty="0">
                <a:latin typeface="Arial" panose="020B0604020202020204" pitchFamily="34" charset="0"/>
              </a:rPr>
              <a:t>301003- Chương Mở đầu</a:t>
            </a:r>
            <a:endParaRPr sz="9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80933A5-B1F0-4BAC-9A9F-5D57B5C3C43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E63D4F-90DD-45B6-8C48-87CF4C28CD28}" type="datetime1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r>
              <a:rPr lang="vi-VN" altLang="x-none" dirty="0">
                <a:latin typeface="Arial" panose="020B0604020202020204" pitchFamily="34" charset="0"/>
              </a:rPr>
              <a:t>301003- Chương Mở đầu</a:t>
            </a:r>
            <a:endParaRPr sz="9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EC4659-AF5F-4BE7-8EFD-3F607B9D952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jpe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9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17" Type="http://schemas.openxmlformats.org/officeDocument/2006/relationships/image" Target="../media/image53.jpeg"/><Relationship Id="rId16" Type="http://schemas.openxmlformats.org/officeDocument/2006/relationships/image" Target="../media/image52.png"/><Relationship Id="rId15" Type="http://schemas.openxmlformats.org/officeDocument/2006/relationships/image" Target="../media/image51.png"/><Relationship Id="rId14" Type="http://schemas.openxmlformats.org/officeDocument/2006/relationships/image" Target="../media/image50.jpeg"/><Relationship Id="rId13" Type="http://schemas.openxmlformats.org/officeDocument/2006/relationships/image" Target="../media/image49.png"/><Relationship Id="rId12" Type="http://schemas.openxmlformats.org/officeDocument/2006/relationships/image" Target="../media/image48.png"/><Relationship Id="rId11" Type="http://schemas.openxmlformats.org/officeDocument/2006/relationships/image" Target="../media/image47.jpeg"/><Relationship Id="rId10" Type="http://schemas.openxmlformats.org/officeDocument/2006/relationships/image" Target="../media/image46.pn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image" Target="../media/image73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1.jpeg"/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89.png"/><Relationship Id="rId7" Type="http://schemas.openxmlformats.org/officeDocument/2006/relationships/image" Target="../media/image88.png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8.png"/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4" Type="http://schemas.openxmlformats.org/officeDocument/2006/relationships/slideLayout" Target="../slideLayouts/slideLayout2.xml"/><Relationship Id="rId23" Type="http://schemas.openxmlformats.org/officeDocument/2006/relationships/image" Target="../media/image1.png"/><Relationship Id="rId22" Type="http://schemas.openxmlformats.org/officeDocument/2006/relationships/image" Target="../media/image111.png"/><Relationship Id="rId21" Type="http://schemas.openxmlformats.org/officeDocument/2006/relationships/image" Target="../media/image110.png"/><Relationship Id="rId20" Type="http://schemas.openxmlformats.org/officeDocument/2006/relationships/image" Target="../media/image109.png"/><Relationship Id="rId2" Type="http://schemas.openxmlformats.org/officeDocument/2006/relationships/image" Target="../media/image91.png"/><Relationship Id="rId19" Type="http://schemas.openxmlformats.org/officeDocument/2006/relationships/image" Target="../media/image108.png"/><Relationship Id="rId18" Type="http://schemas.openxmlformats.org/officeDocument/2006/relationships/image" Target="../media/image107.png"/><Relationship Id="rId17" Type="http://schemas.openxmlformats.org/officeDocument/2006/relationships/image" Target="../media/image106.png"/><Relationship Id="rId16" Type="http://schemas.openxmlformats.org/officeDocument/2006/relationships/image" Target="../media/image105.png"/><Relationship Id="rId15" Type="http://schemas.openxmlformats.org/officeDocument/2006/relationships/image" Target="../media/image104.png"/><Relationship Id="rId14" Type="http://schemas.openxmlformats.org/officeDocument/2006/relationships/image" Target="../media/image103.png"/><Relationship Id="rId13" Type="http://schemas.openxmlformats.org/officeDocument/2006/relationships/image" Target="../media/image102.png"/><Relationship Id="rId12" Type="http://schemas.openxmlformats.org/officeDocument/2006/relationships/image" Target="../media/image101.png"/><Relationship Id="rId11" Type="http://schemas.openxmlformats.org/officeDocument/2006/relationships/image" Target="../media/image100.png"/><Relationship Id="rId10" Type="http://schemas.openxmlformats.org/officeDocument/2006/relationships/image" Target="../media/image99.png"/><Relationship Id="rId1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13.png"/><Relationship Id="rId1" Type="http://schemas.openxmlformats.org/officeDocument/2006/relationships/image" Target="../media/image112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png"/><Relationship Id="rId8" Type="http://schemas.openxmlformats.org/officeDocument/2006/relationships/image" Target="../media/image121.png"/><Relationship Id="rId7" Type="http://schemas.openxmlformats.org/officeDocument/2006/relationships/image" Target="../media/image120.png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10" Type="http://schemas.openxmlformats.org/officeDocument/2006/relationships/image" Target="../media/image123.png"/><Relationship Id="rId1" Type="http://schemas.openxmlformats.org/officeDocument/2006/relationships/image" Target="../media/image114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image" Target="../media/image124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5.png"/><Relationship Id="rId8" Type="http://schemas.openxmlformats.org/officeDocument/2006/relationships/image" Target="../media/image134.png"/><Relationship Id="rId7" Type="http://schemas.openxmlformats.org/officeDocument/2006/relationships/image" Target="../media/image133.png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.png"/><Relationship Id="rId12" Type="http://schemas.openxmlformats.org/officeDocument/2006/relationships/image" Target="../media/image138.png"/><Relationship Id="rId11" Type="http://schemas.openxmlformats.org/officeDocument/2006/relationships/image" Target="../media/image137.png"/><Relationship Id="rId10" Type="http://schemas.openxmlformats.org/officeDocument/2006/relationships/image" Target="../media/image136.png"/><Relationship Id="rId1" Type="http://schemas.openxmlformats.org/officeDocument/2006/relationships/image" Target="../media/image1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image" Target="../media/image12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42900" y="5624513"/>
            <a:ext cx="1600200" cy="274637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fld id="{BB962C8B-B14F-4D97-AF65-F5344CB8AC3E}" type="datetime1">
              <a:rPr lang="en-US" altLang="en-US" sz="900" dirty="0">
                <a:solidFill>
                  <a:srgbClr val="898989"/>
                </a:solidFill>
              </a:rPr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4638" y="1295400"/>
            <a:ext cx="8801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43100" y="258763"/>
            <a:ext cx="33338" cy="800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89" name="Slide Number Placeholder 9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en-US" sz="900" dirty="0">
                <a:solidFill>
                  <a:srgbClr val="898989"/>
                </a:solidFill>
              </a:rPr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7451" y="206530"/>
            <a:ext cx="6968036" cy="121353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 LUẬN </a:t>
            </a:r>
            <a:r>
              <a:rPr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TRỊ </a:t>
            </a: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100" dirty="0">
                <a:solidFill>
                  <a:srgbClr val="4472C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MÔN CHÍNH TRỊ - XÃ HỘI</a:t>
            </a:r>
            <a:endParaRPr sz="2100" dirty="0">
              <a:solidFill>
                <a:srgbClr val="4472C4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ooter Placeholder 4"/>
          <p:cNvSpPr txBox="1"/>
          <p:nvPr/>
        </p:nvSpPr>
        <p:spPr>
          <a:xfrm>
            <a:off x="854075" y="2608263"/>
            <a:ext cx="7696200" cy="2003425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HÌNH THÀNH VÀ PHÁT TRIỂN TƯ TƯỞNG HỒ CHÍ MINH</a:t>
            </a:r>
            <a:endParaRPr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994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02" name="object 2"/>
          <p:cNvGrpSpPr/>
          <p:nvPr/>
        </p:nvGrpSpPr>
        <p:grpSpPr>
          <a:xfrm>
            <a:off x="298450" y="4191000"/>
            <a:ext cx="8616950" cy="2540000"/>
            <a:chOff x="146050" y="1898650"/>
            <a:chExt cx="4889500" cy="4479925"/>
          </a:xfrm>
        </p:grpSpPr>
        <p:sp>
          <p:nvSpPr>
            <p:cNvPr id="51212" name="object 3"/>
            <p:cNvSpPr/>
            <p:nvPr/>
          </p:nvSpPr>
          <p:spPr>
            <a:xfrm>
              <a:off x="152400" y="1904999"/>
              <a:ext cx="4876800" cy="4467225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1213" name="object 4"/>
            <p:cNvSpPr/>
            <p:nvPr/>
          </p:nvSpPr>
          <p:spPr>
            <a:xfrm>
              <a:off x="152400" y="1905000"/>
              <a:ext cx="4876800" cy="4467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76800" y="0"/>
                </a:cxn>
                <a:cxn ang="0">
                  <a:pos x="4876800" y="4467225"/>
                </a:cxn>
                <a:cxn ang="0">
                  <a:pos x="0" y="4467225"/>
                </a:cxn>
                <a:cxn ang="0">
                  <a:pos x="0" y="0"/>
                </a:cxn>
              </a:cxnLst>
              <a:pathLst>
                <a:path w="4876800" h="4467225">
                  <a:moveTo>
                    <a:pt x="0" y="0"/>
                  </a:moveTo>
                  <a:lnTo>
                    <a:pt x="4876800" y="0"/>
                  </a:lnTo>
                  <a:lnTo>
                    <a:pt x="4876800" y="4467225"/>
                  </a:lnTo>
                  <a:lnTo>
                    <a:pt x="0" y="44672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513E1B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51203" name="object 5"/>
          <p:cNvSpPr txBox="1"/>
          <p:nvPr/>
        </p:nvSpPr>
        <p:spPr>
          <a:xfrm>
            <a:off x="236538" y="4305300"/>
            <a:ext cx="8636000" cy="2422525"/>
          </a:xfrm>
          <a:prstGeom prst="rect">
            <a:avLst/>
          </a:prstGeom>
          <a:noFill/>
          <a:ln w="9525">
            <a:noFill/>
          </a:ln>
        </p:spPr>
        <p:txBody>
          <a:bodyPr lIns="0" tIns="1143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just">
              <a:spcBef>
                <a:spcPts val="90"/>
              </a:spcBef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“Dân ta có một lòng nồng n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yêu  nước. Đó l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thống quý báu  của ta từ xưa đến nay. Mỗi khi tổ  quốc bị xâm lăng thì tinh thần ấy  lại sôi nổi, nó kết th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sóng vô cùng mạnh mẽ, to lớn, nó  lướt qua mọi sự nguy hiểm, khó  khăn, nó nhấn chìm tất cả lũ bán  nước v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lũ cướp nước”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0" algn="just">
              <a:lnSpc>
                <a:spcPts val="3100"/>
              </a:lnSpc>
              <a:spcBef>
                <a:spcPts val="100"/>
              </a:spcBef>
              <a:buFontTx/>
              <a:buNone/>
            </a:pP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(Hồ Chí Minh to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tập – Tập 6, tr.171)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363" y="2667000"/>
            <a:ext cx="8721725" cy="874713"/>
          </a:xfrm>
        </p:spPr>
        <p:txBody>
          <a:bodyPr vert="horz" wrap="square" lIns="0" tIns="12700" rIns="0" bIns="0" numCol="1" rtlCol="0" anchor="ctr" anchorCtr="0" compatLnSpc="1">
            <a:spAutoFit/>
          </a:bodyPr>
          <a:p>
            <a:pPr marL="12700" indent="0">
              <a:spcBef>
                <a:spcPts val="100"/>
              </a:spcBef>
              <a:buNone/>
            </a:pPr>
            <a:r>
              <a:rPr lang="zh-CN" altLang="x-none" sz="28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zh-CN" altLang="x-none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nhất, </a:t>
            </a:r>
            <a:r>
              <a:rPr lang="zh-CN" altLang="x-none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</a:t>
            </a:r>
            <a:r>
              <a:rPr lang="zh-CN" altLang="x-none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zh-CN" altLang="x-none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chí bất khuất đấu tranh dựng nước v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giữ nước</a:t>
            </a:r>
            <a:endParaRPr lang="zh-CN" altLang="x-none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413" y="1895475"/>
            <a:ext cx="8350250" cy="444500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CN" altLang="x-none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zh-CN" altLang="x-none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trị truyền </a:t>
            </a:r>
            <a:r>
              <a:rPr lang="zh-CN" altLang="x-none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zh-CN" altLang="x-none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 đẹp của </a:t>
            </a:r>
            <a:r>
              <a:rPr lang="zh-CN" altLang="x-none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zh-CN" altLang="x-none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2800" b="1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Nam</a:t>
            </a:r>
            <a:endParaRPr lang="zh-CN" altLang="x-none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1206" name="Straight Connector 8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07" name="Rectangle 9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11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object 2"/>
          <p:cNvGrpSpPr/>
          <p:nvPr/>
        </p:nvGrpSpPr>
        <p:grpSpPr>
          <a:xfrm>
            <a:off x="-28575" y="45718"/>
            <a:ext cx="9172575" cy="1247775"/>
            <a:chOff x="-14287" y="519112"/>
            <a:chExt cx="9172575" cy="1247775"/>
          </a:xfrm>
          <a:noFill/>
        </p:grpSpPr>
        <p:sp>
          <p:nvSpPr>
            <p:cNvPr id="3" name="object 3"/>
            <p:cNvSpPr/>
            <p:nvPr/>
          </p:nvSpPr>
          <p:spPr>
            <a:xfrm>
              <a:off x="0" y="533400"/>
              <a:ext cx="9144000" cy="1219200"/>
            </a:xfrm>
            <a:custGeom>
              <a:avLst/>
              <a:gdLst/>
              <a:ahLst/>
              <a:cxnLst/>
              <a:rect l="l" t="t" r="r" b="b"/>
              <a:pathLst>
                <a:path w="9144000" h="1219200">
                  <a:moveTo>
                    <a:pt x="9144000" y="0"/>
                  </a:moveTo>
                  <a:lnTo>
                    <a:pt x="0" y="0"/>
                  </a:lnTo>
                  <a:lnTo>
                    <a:pt x="0" y="1219200"/>
                  </a:lnTo>
                  <a:lnTo>
                    <a:pt x="9144000" y="1219200"/>
                  </a:lnTo>
                  <a:lnTo>
                    <a:pt x="9144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33400"/>
              <a:ext cx="9144000" cy="1219200"/>
            </a:xfrm>
            <a:custGeom>
              <a:avLst/>
              <a:gdLst/>
              <a:ahLst/>
              <a:cxnLst/>
              <a:rect l="l" t="t" r="r" b="b"/>
              <a:pathLst>
                <a:path w="9144000" h="1219200">
                  <a:moveTo>
                    <a:pt x="0" y="0"/>
                  </a:moveTo>
                  <a:lnTo>
                    <a:pt x="9144000" y="0"/>
                  </a:lnTo>
                  <a:lnTo>
                    <a:pt x="9144000" y="1219200"/>
                  </a:lnTo>
                  <a:lnTo>
                    <a:pt x="0" y="1219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4275" name="object 5"/>
          <p:cNvSpPr>
            <a:spLocks noGrp="1"/>
          </p:cNvSpPr>
          <p:nvPr>
            <p:ph type="title"/>
          </p:nvPr>
        </p:nvSpPr>
        <p:spPr>
          <a:xfrm>
            <a:off x="57150" y="1906588"/>
            <a:ext cx="8801100" cy="815975"/>
          </a:xfrm>
          <a:ln/>
        </p:spPr>
        <p:txBody>
          <a:bodyPr vert="horz" wrap="square" lIns="0" tIns="27939" rIns="0" bIns="0" anchor="ctr" anchorCtr="0">
            <a:spAutoFit/>
          </a:bodyPr>
          <a:p>
            <a:pPr marL="74930" indent="0">
              <a:lnSpc>
                <a:spcPts val="3100"/>
              </a:lnSpc>
              <a:spcBef>
                <a:spcPts val="225"/>
              </a:spcBef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Thứ hai, </a:t>
            </a:r>
            <a:r>
              <a:rPr lang="en-US" altLang="en-US" sz="3200" dirty="0">
                <a:solidFill>
                  <a:srgbClr val="2D1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kết </a:t>
            </a:r>
            <a:r>
              <a:rPr lang="en-US" altLang="en-US" sz="3200" dirty="0">
                <a:solidFill>
                  <a:srgbClr val="2D11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nghĩa thủy chung, tương thân  tương ái, trọng nghĩa tình đạo lý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38113" y="3349625"/>
            <a:ext cx="8839200" cy="2524125"/>
          </a:xfrm>
          <a:prstGeom prst="rect">
            <a:avLst/>
          </a:prstGeom>
        </p:spPr>
        <p:txBody>
          <a:bodyPr lIns="0" tIns="0" rIns="0" bIns="0"/>
          <a:p>
            <a:pPr marL="365125" indent="-282575" algn="just">
              <a:buFont typeface="Wingdings 2" panose="05020102010507070707" pitchFamily="18" charset="2"/>
              <a:buNone/>
            </a:pP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kết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nên sức mạnh để chiến đấu v</a:t>
            </a:r>
            <a:r>
              <a:rPr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chiến 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 giặc ngoại xâm.</a:t>
            </a:r>
            <a:endParaRPr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82575" algn="just">
              <a:buFont typeface="Wingdings 2" panose="05020102010507070707" pitchFamily="18" charset="2"/>
              <a:buNone/>
            </a:pPr>
            <a:endParaRPr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indent="-282575" algn="just">
              <a:buFont typeface="Wingdings 2" panose="05020102010507070707" pitchFamily="18" charset="2"/>
              <a:buNone/>
            </a:pP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kết 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nên sức mạnh to lớn để xây dựng v</a:t>
            </a:r>
            <a:r>
              <a:rPr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tổ quốc.</a:t>
            </a:r>
            <a:endParaRPr sz="32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4277" name="Straight Connector 8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4278" name="Rectangle 9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428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object 6"/>
          <p:cNvSpPr txBox="1"/>
          <p:nvPr/>
        </p:nvSpPr>
        <p:spPr>
          <a:xfrm>
            <a:off x="1446213" y="3352800"/>
            <a:ext cx="6858000" cy="504825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 t</a:t>
            </a:r>
            <a:r>
              <a:rPr lang="zh-CN" altLang="x-none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x-none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lang="zh-CN" altLang="x-none" sz="32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x-none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khí của quốc gia</a:t>
            </a:r>
            <a:endParaRPr lang="zh-CN" altLang="x-none" sz="32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6624"/>
            <a:ext cx="9172575" cy="1293891"/>
            <a:chOff x="-14287" y="290512"/>
            <a:chExt cx="9172575" cy="790575"/>
          </a:xfrm>
          <a:noFill/>
        </p:grpSpPr>
        <p:sp>
          <p:nvSpPr>
            <p:cNvPr id="8" name="object 8"/>
            <p:cNvSpPr/>
            <p:nvPr/>
          </p:nvSpPr>
          <p:spPr>
            <a:xfrm>
              <a:off x="0" y="30480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9144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9144000" y="762000"/>
                  </a:lnTo>
                  <a:lnTo>
                    <a:pt x="9144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04800"/>
              <a:ext cx="9144000" cy="762000"/>
            </a:xfrm>
            <a:custGeom>
              <a:avLst/>
              <a:gdLst/>
              <a:ahLst/>
              <a:cxnLst/>
              <a:rect l="l" t="t" r="r" b="b"/>
              <a:pathLst>
                <a:path w="9144000" h="762000">
                  <a:moveTo>
                    <a:pt x="0" y="0"/>
                  </a:moveTo>
                  <a:lnTo>
                    <a:pt x="9144000" y="0"/>
                  </a:lnTo>
                  <a:lnTo>
                    <a:pt x="9144000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5300" name="object 10"/>
          <p:cNvSpPr>
            <a:spLocks noGrp="1"/>
          </p:cNvSpPr>
          <p:nvPr>
            <p:ph type="ctrTitle"/>
          </p:nvPr>
        </p:nvSpPr>
        <p:spPr>
          <a:xfrm>
            <a:off x="395288" y="2022475"/>
            <a:ext cx="8382000" cy="1004888"/>
          </a:xfrm>
          <a:ln/>
        </p:spPr>
        <p:txBody>
          <a:bodyPr vert="horz" wrap="square" lIns="0" tIns="10160" rIns="0" bIns="0" anchor="ctr" anchorCtr="0">
            <a:spAutoFit/>
          </a:bodyPr>
          <a:p>
            <a:pPr marL="88900" indent="0" algn="l">
              <a:lnSpc>
                <a:spcPct val="101000"/>
              </a:lnSpc>
              <a:spcBef>
                <a:spcPts val="75"/>
              </a:spcBef>
              <a:buClrTx/>
              <a:buSzTx/>
              <a:buFontTx/>
            </a:pPr>
            <a:r>
              <a:rPr lang="en-US" altLang="en-US" sz="3200" b="1" i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 ba, </a:t>
            </a:r>
            <a:r>
              <a:rPr lang="en-US" altLang="en-US" sz="32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Cần cù, dũng cảm, thông minh, ham học hỏi, quý trọng hiền t</a:t>
            </a:r>
            <a:r>
              <a:rPr lang="en-US" altLang="en-US" sz="3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à</a:t>
            </a:r>
            <a:r>
              <a:rPr lang="en-US" altLang="en-US" sz="3200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endParaRPr lang="en-US" altLang="en-US" sz="3200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cxnSp>
        <p:nvCxnSpPr>
          <p:cNvPr id="55301" name="Straight Connector 10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5302" name="Rectangle 11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5306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-466725" y="1184275"/>
            <a:ext cx="7791450" cy="762000"/>
          </a:xfrm>
        </p:spPr>
        <p:txBody>
          <a:bodyPr vert="horz" wrap="square" lIns="91440" tIns="45720" rIns="91440" bIns="45720" numCol="1" anchor="ctr" anchorCtr="0" compatLnSpc="1"/>
          <a:p>
            <a:pPr eaLnBrk="1" hangingPunct="1">
              <a:buNone/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tư,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lạc quan yêu đời </a:t>
            </a:r>
            <a:endParaRPr lang="en-US" alt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76400"/>
            <a:ext cx="5353050" cy="4240213"/>
          </a:xfrm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1297305" lvl="4" indent="-182880" algn="just" eaLnBrk="1" hangingPunct="1">
              <a:buClr>
                <a:srgbClr val="8064A2"/>
              </a:buClr>
              <a:buFont typeface="Wingdings 2" panose="05020102010507070707" pitchFamily="18" charset="2"/>
              <a:buNone/>
            </a:pP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Lạc quan l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thống qúy báu c</a:t>
            </a:r>
            <a:r>
              <a:rPr lang="vi-VN" altLang="x-none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ông ta, truyền thống n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giúp cha ông ta vượt qua khó khăn trước sự khắt nghiệt của thiên nhiên.</a:t>
            </a:r>
            <a:endParaRPr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97305" lvl="4" indent="-182880" algn="just" eaLnBrk="1" hangingPunct="1">
              <a:buClr>
                <a:srgbClr val="8064A2"/>
              </a:buClr>
              <a:buFont typeface="Wingdings 2" panose="05020102010507070707" pitchFamily="18" charset="2"/>
              <a:buNone/>
            </a:pP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Lạc quan yêu đời của dân tộc đã thấm sâu v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con người Hồ Chí Minh </a:t>
            </a:r>
            <a:endParaRPr sz="3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4" name="Rectangle 3"/>
          <p:cNvSpPr/>
          <p:nvPr/>
        </p:nvSpPr>
        <p:spPr>
          <a:xfrm>
            <a:off x="-76200" y="5792788"/>
            <a:ext cx="556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 thấy sóng cả m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ngã tay chèo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5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971800"/>
            <a:ext cx="42100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6" name="object 9"/>
          <p:cNvSpPr/>
          <p:nvPr/>
        </p:nvSpPr>
        <p:spPr>
          <a:xfrm>
            <a:off x="14288" y="30163"/>
            <a:ext cx="91440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44000" y="0"/>
              </a:cxn>
              <a:cxn ang="0">
                <a:pos x="9144000" y="762000"/>
              </a:cxn>
              <a:cxn ang="0">
                <a:pos x="0" y="762000"/>
              </a:cxn>
              <a:cxn ang="0">
                <a:pos x="0" y="0"/>
              </a:cxn>
            </a:cxnLst>
            <a:pathLst>
              <a:path w="9144000" h="762000">
                <a:moveTo>
                  <a:pt x="0" y="0"/>
                </a:moveTo>
                <a:lnTo>
                  <a:pt x="9144000" y="0"/>
                </a:lnTo>
                <a:lnTo>
                  <a:pt x="9144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noFill/>
          </a:ln>
        </p:spPr>
        <p:txBody>
          <a:bodyPr/>
          <a:p>
            <a:endParaRPr lang="en-US"/>
          </a:p>
        </p:txBody>
      </p:sp>
      <p:cxnSp>
        <p:nvCxnSpPr>
          <p:cNvPr id="56327" name="Straight Connector 6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328" name="Rectangle 7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3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14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40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25" y="1387475"/>
            <a:ext cx="7346950" cy="492125"/>
          </a:xfrm>
        </p:spPr>
        <p:txBody>
          <a:bodyPr vert="horz" wrap="square" lIns="91440" tIns="45720" rIns="91440" bIns="45720" numCol="1" anchor="ctr" anchorCtr="0" compatLnSpc="1"/>
          <a:p>
            <a:pPr eaLnBrk="1" hangingPunct="1">
              <a:buNone/>
            </a:pPr>
            <a:r>
              <a:rPr sz="3200" b="1" dirty="0">
                <a:solidFill>
                  <a:srgbClr val="114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i="1" dirty="0">
                <a:solidFill>
                  <a:srgbClr val="114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3200" b="1" dirty="0">
                <a:solidFill>
                  <a:srgbClr val="114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hoa văn hóa của nhân loại</a:t>
            </a:r>
            <a:endParaRPr sz="3200" dirty="0">
              <a:solidFill>
                <a:srgbClr val="11488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0725"/>
            <a:ext cx="6365875" cy="21717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hoa văn hóa phương Đông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Tư tưởng Nho giáo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Tư tưởng Phật giáo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Tư tưởng Lão giáo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Tư tưởng Tam dân của Tôn Trung Sơn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/>
          </a:p>
        </p:txBody>
      </p:sp>
      <p:pic>
        <p:nvPicPr>
          <p:cNvPr id="26628" name="Picture 14" descr="phatthichcafi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4714875"/>
            <a:ext cx="19812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6" descr="Ton_Trung_Son_1866-19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738" y="4697413"/>
            <a:ext cx="1947862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Khong t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4697413"/>
            <a:ext cx="2036763" cy="2057400"/>
          </a:xfrm>
          <a:prstGeom prst="rect">
            <a:avLst/>
          </a:prstGeom>
          <a:noFill/>
          <a:ln w="28575">
            <a:noFill/>
          </a:ln>
        </p:spPr>
      </p:pic>
      <p:cxnSp>
        <p:nvCxnSpPr>
          <p:cNvPr id="57351" name="Straight Connector 6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352" name="Rectangle 7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6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2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29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charRg st="4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4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charRg st="70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31788" y="1162050"/>
            <a:ext cx="6115050" cy="9144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hoa văn hóa phương Tây</a:t>
            </a:r>
            <a:endParaRPr lang="en-US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8" y="1828800"/>
            <a:ext cx="8553450" cy="3048000"/>
          </a:xfrm>
          <a:ln/>
        </p:spPr>
        <p:txBody>
          <a:bodyPr vert="horz" wrap="square" lIns="91440" tIns="45720" rIns="91440" bIns="45720" anchor="t" anchorCtr="0"/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Tư tưởng tiến bộ của những nh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Pháp thời phục hưng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của Tuyên Ngôn độc lập nước Mỹ 1776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Giá trị của Tuyên ngôn nhân quyền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dân quyền của cách mạng Pháp 1789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Thiên chúa giáo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7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4605338"/>
            <a:ext cx="2286000" cy="202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3" name="object 4"/>
          <p:cNvSpPr/>
          <p:nvPr/>
        </p:nvSpPr>
        <p:spPr>
          <a:xfrm>
            <a:off x="6759575" y="4605338"/>
            <a:ext cx="2003425" cy="20367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58374" name="object 3"/>
          <p:cNvGrpSpPr/>
          <p:nvPr/>
        </p:nvGrpSpPr>
        <p:grpSpPr>
          <a:xfrm>
            <a:off x="3886200" y="4605338"/>
            <a:ext cx="4840288" cy="2022475"/>
            <a:chOff x="0" y="984250"/>
            <a:chExt cx="9142730" cy="5053330"/>
          </a:xfrm>
        </p:grpSpPr>
        <p:sp>
          <p:nvSpPr>
            <p:cNvPr id="58381" name="object 5"/>
            <p:cNvSpPr/>
            <p:nvPr/>
          </p:nvSpPr>
          <p:spPr>
            <a:xfrm>
              <a:off x="4413250" y="984250"/>
              <a:ext cx="4729480" cy="5053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29162" y="0"/>
                </a:cxn>
                <a:cxn ang="0">
                  <a:pos x="4729162" y="5053012"/>
                </a:cxn>
                <a:cxn ang="0">
                  <a:pos x="0" y="5053012"/>
                </a:cxn>
                <a:cxn ang="0">
                  <a:pos x="0" y="0"/>
                </a:cxn>
              </a:cxnLst>
              <a:pathLst>
                <a:path w="4729480" h="5053330">
                  <a:moveTo>
                    <a:pt x="0" y="0"/>
                  </a:moveTo>
                  <a:lnTo>
                    <a:pt x="4729162" y="0"/>
                  </a:lnTo>
                  <a:lnTo>
                    <a:pt x="4729162" y="5053012"/>
                  </a:lnTo>
                  <a:lnTo>
                    <a:pt x="0" y="50530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8382" name="object 6"/>
            <p:cNvSpPr/>
            <p:nvPr/>
          </p:nvSpPr>
          <p:spPr>
            <a:xfrm>
              <a:off x="0" y="990600"/>
              <a:ext cx="4419600" cy="50292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8383" name="object 7"/>
            <p:cNvSpPr/>
            <p:nvPr/>
          </p:nvSpPr>
          <p:spPr>
            <a:xfrm>
              <a:off x="0" y="984250"/>
              <a:ext cx="4425950" cy="5041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25950" y="0"/>
                </a:cxn>
                <a:cxn ang="0">
                  <a:pos x="4425950" y="5041899"/>
                </a:cxn>
                <a:cxn ang="0">
                  <a:pos x="0" y="5041899"/>
                </a:cxn>
              </a:cxnLst>
              <a:pathLst>
                <a:path w="4425950" h="5041900">
                  <a:moveTo>
                    <a:pt x="0" y="0"/>
                  </a:moveTo>
                  <a:lnTo>
                    <a:pt x="4425950" y="0"/>
                  </a:lnTo>
                  <a:lnTo>
                    <a:pt x="4425950" y="5041899"/>
                  </a:lnTo>
                  <a:lnTo>
                    <a:pt x="0" y="5041899"/>
                  </a:lnTo>
                </a:path>
              </a:pathLst>
            </a:custGeom>
            <a:noFill/>
            <a:ln w="127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cxnSp>
        <p:nvCxnSpPr>
          <p:cNvPr id="58375" name="Straight Connector 9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376" name="Rectangle 10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8380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57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3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charRg st="103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76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charRg st="176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object 3"/>
          <p:cNvSpPr/>
          <p:nvPr/>
        </p:nvSpPr>
        <p:spPr>
          <a:xfrm>
            <a:off x="317500" y="2881313"/>
            <a:ext cx="1689100" cy="327660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5" name="object 4"/>
          <p:cNvSpPr txBox="1"/>
          <p:nvPr/>
        </p:nvSpPr>
        <p:spPr>
          <a:xfrm>
            <a:off x="703263" y="3381375"/>
            <a:ext cx="1108075" cy="2474913"/>
          </a:xfrm>
          <a:prstGeom prst="rect">
            <a:avLst/>
          </a:prstGeom>
          <a:noFill/>
          <a:ln w="9525">
            <a:noFill/>
          </a:ln>
        </p:spPr>
        <p:txBody>
          <a:bodyPr lIns="0" tIns="13335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" lvl="0" indent="0" algn="ctr">
              <a:spcBef>
                <a:spcPts val="100"/>
              </a:spcBef>
              <a:buFontTx/>
              <a:buNone/>
            </a:pPr>
            <a:r>
              <a:rPr lang="en-US" altLang="en-US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Chủ  nghĩa  Mác  Lênin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6" name="object 5"/>
          <p:cNvSpPr/>
          <p:nvPr/>
        </p:nvSpPr>
        <p:spPr>
          <a:xfrm>
            <a:off x="2565400" y="1663700"/>
            <a:ext cx="1701800" cy="2705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7" name="object 6"/>
          <p:cNvSpPr txBox="1"/>
          <p:nvPr/>
        </p:nvSpPr>
        <p:spPr>
          <a:xfrm>
            <a:off x="2805113" y="1854200"/>
            <a:ext cx="1222375" cy="2220913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ctr">
              <a:lnSpc>
                <a:spcPct val="110000"/>
              </a:lnSpc>
              <a:spcBef>
                <a:spcPts val="100"/>
              </a:spcBef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 quan khoa học,  nhân sinh  quancách mạng</a:t>
            </a:r>
            <a:endParaRPr lang="en-US" altLang="en-US" sz="2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398" name="object 7"/>
          <p:cNvSpPr/>
          <p:nvPr/>
        </p:nvSpPr>
        <p:spPr>
          <a:xfrm>
            <a:off x="2641600" y="4546600"/>
            <a:ext cx="1701800" cy="24638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399" name="object 8"/>
          <p:cNvSpPr txBox="1"/>
          <p:nvPr/>
        </p:nvSpPr>
        <p:spPr>
          <a:xfrm>
            <a:off x="2857500" y="5003800"/>
            <a:ext cx="1271588" cy="149860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-1270" algn="ctr">
              <a:lnSpc>
                <a:spcPct val="110000"/>
              </a:lnSpc>
              <a:spcBef>
                <a:spcPts val="100"/>
              </a:spcBef>
              <a:buFontTx/>
              <a:buNone/>
            </a:pPr>
            <a:r>
              <a:rPr lang="en-US" alt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 pháp duy  vật biện  chứng</a:t>
            </a:r>
            <a:endParaRPr lang="en-US" altLang="en-US" sz="2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9400" name="object 9"/>
          <p:cNvGrpSpPr/>
          <p:nvPr/>
        </p:nvGrpSpPr>
        <p:grpSpPr>
          <a:xfrm>
            <a:off x="1981200" y="2832100"/>
            <a:ext cx="4432300" cy="3149600"/>
            <a:chOff x="1981200" y="1739900"/>
            <a:chExt cx="4432300" cy="3149600"/>
          </a:xfrm>
        </p:grpSpPr>
        <p:sp>
          <p:nvSpPr>
            <p:cNvPr id="59418" name="object 10"/>
            <p:cNvSpPr/>
            <p:nvPr/>
          </p:nvSpPr>
          <p:spPr>
            <a:xfrm>
              <a:off x="1981200" y="2008098"/>
              <a:ext cx="767080" cy="114935"/>
            </a:xfrm>
            <a:custGeom>
              <a:avLst/>
              <a:gdLst/>
              <a:ahLst/>
              <a:cxnLst>
                <a:cxn ang="0">
                  <a:pos x="652283" y="0"/>
                </a:cxn>
                <a:cxn ang="0">
                  <a:pos x="652283" y="38160"/>
                </a:cxn>
                <a:cxn ang="0">
                  <a:pos x="0" y="38159"/>
                </a:cxn>
                <a:cxn ang="0">
                  <a:pos x="0" y="76319"/>
                </a:cxn>
                <a:cxn ang="0">
                  <a:pos x="652283" y="76320"/>
                </a:cxn>
                <a:cxn ang="0">
                  <a:pos x="652283" y="114480"/>
                </a:cxn>
                <a:cxn ang="0">
                  <a:pos x="766762" y="57240"/>
                </a:cxn>
                <a:cxn ang="0">
                  <a:pos x="652283" y="0"/>
                </a:cxn>
              </a:cxnLst>
              <a:pathLst>
                <a:path w="767080" h="114935">
                  <a:moveTo>
                    <a:pt x="652283" y="0"/>
                  </a:moveTo>
                  <a:lnTo>
                    <a:pt x="652283" y="38160"/>
                  </a:lnTo>
                  <a:lnTo>
                    <a:pt x="0" y="38159"/>
                  </a:lnTo>
                  <a:lnTo>
                    <a:pt x="0" y="76319"/>
                  </a:lnTo>
                  <a:lnTo>
                    <a:pt x="652283" y="76320"/>
                  </a:lnTo>
                  <a:lnTo>
                    <a:pt x="652283" y="114480"/>
                  </a:lnTo>
                  <a:lnTo>
                    <a:pt x="766762" y="57240"/>
                  </a:lnTo>
                  <a:lnTo>
                    <a:pt x="652283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9" name="object 11"/>
            <p:cNvSpPr/>
            <p:nvPr/>
          </p:nvSpPr>
          <p:spPr>
            <a:xfrm>
              <a:off x="4699000" y="1739900"/>
              <a:ext cx="1714500" cy="31496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9401" name="object 12"/>
          <p:cNvSpPr txBox="1"/>
          <p:nvPr/>
        </p:nvSpPr>
        <p:spPr>
          <a:xfrm>
            <a:off x="5021263" y="3014663"/>
            <a:ext cx="1077912" cy="258762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ctr">
              <a:spcBef>
                <a:spcPts val="10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 tưởng  Hồ Chí  Minh  phát  triển  về chất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9402" name="object 13"/>
          <p:cNvGrpSpPr/>
          <p:nvPr/>
        </p:nvGrpSpPr>
        <p:grpSpPr>
          <a:xfrm>
            <a:off x="4095750" y="1752600"/>
            <a:ext cx="5048250" cy="4197350"/>
            <a:chOff x="4095432" y="660400"/>
            <a:chExt cx="5048885" cy="4197985"/>
          </a:xfrm>
        </p:grpSpPr>
        <p:sp>
          <p:nvSpPr>
            <p:cNvPr id="59415" name="object 14"/>
            <p:cNvSpPr/>
            <p:nvPr/>
          </p:nvSpPr>
          <p:spPr>
            <a:xfrm>
              <a:off x="4114800" y="2043112"/>
              <a:ext cx="376555" cy="2446655"/>
            </a:xfrm>
            <a:custGeom>
              <a:avLst/>
              <a:gdLst/>
              <a:ahLst/>
              <a:cxnLst>
                <a:cxn ang="0">
                  <a:pos x="81149" y="2446351"/>
                </a:cxn>
                <a:cxn ang="0">
                  <a:pos x="376252" y="2446351"/>
                </a:cxn>
                <a:cxn ang="0">
                  <a:pos x="376252" y="0"/>
                </a:cxn>
                <a:cxn ang="0">
                  <a:pos x="0" y="0"/>
                </a:cxn>
              </a:cxnLst>
              <a:pathLst>
                <a:path w="376554" h="2446654">
                  <a:moveTo>
                    <a:pt x="81149" y="2446337"/>
                  </a:moveTo>
                  <a:lnTo>
                    <a:pt x="376238" y="2446337"/>
                  </a:lnTo>
                  <a:lnTo>
                    <a:pt x="376238" y="0"/>
                  </a:lnTo>
                  <a:lnTo>
                    <a:pt x="0" y="0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59416" name="object 15"/>
            <p:cNvSpPr/>
            <p:nvPr/>
          </p:nvSpPr>
          <p:spPr>
            <a:xfrm>
              <a:off x="4495800" y="1642973"/>
              <a:ext cx="2359025" cy="3215005"/>
            </a:xfrm>
            <a:custGeom>
              <a:avLst/>
              <a:gdLst/>
              <a:ahLst/>
              <a:cxnLst>
                <a:cxn ang="0">
                  <a:pos x="396875" y="1555851"/>
                </a:cxn>
                <a:cxn ang="0">
                  <a:pos x="282384" y="1498600"/>
                </a:cxn>
                <a:cxn ang="0">
                  <a:pos x="282384" y="1536763"/>
                </a:cxn>
                <a:cxn ang="0">
                  <a:pos x="0" y="1536763"/>
                </a:cxn>
                <a:cxn ang="0">
                  <a:pos x="0" y="1574927"/>
                </a:cxn>
                <a:cxn ang="0">
                  <a:pos x="282384" y="1574927"/>
                </a:cxn>
                <a:cxn ang="0">
                  <a:pos x="282384" y="1613104"/>
                </a:cxn>
                <a:cxn ang="0">
                  <a:pos x="396875" y="1555851"/>
                </a:cxn>
                <a:cxn ang="0">
                  <a:pos x="2359025" y="3157640"/>
                </a:cxn>
                <a:cxn ang="0">
                  <a:pos x="2244534" y="3100401"/>
                </a:cxn>
                <a:cxn ang="0">
                  <a:pos x="2244534" y="3138565"/>
                </a:cxn>
                <a:cxn ang="0">
                  <a:pos x="2078062" y="3138565"/>
                </a:cxn>
                <a:cxn ang="0">
                  <a:pos x="2078062" y="1574927"/>
                </a:cxn>
                <a:cxn ang="0">
                  <a:pos x="2242947" y="1574927"/>
                </a:cxn>
                <a:cxn ang="0">
                  <a:pos x="2242947" y="1613104"/>
                </a:cxn>
                <a:cxn ang="0">
                  <a:pos x="2357437" y="1555851"/>
                </a:cxn>
                <a:cxn ang="0">
                  <a:pos x="2242947" y="1498600"/>
                </a:cxn>
                <a:cxn ang="0">
                  <a:pos x="2242947" y="1536763"/>
                </a:cxn>
                <a:cxn ang="0">
                  <a:pos x="2078062" y="1536763"/>
                </a:cxn>
                <a:cxn ang="0">
                  <a:pos x="2078062" y="76327"/>
                </a:cxn>
                <a:cxn ang="0">
                  <a:pos x="2179828" y="76327"/>
                </a:cxn>
                <a:cxn ang="0">
                  <a:pos x="2179828" y="114490"/>
                </a:cxn>
                <a:cxn ang="0">
                  <a:pos x="2294305" y="57238"/>
                </a:cxn>
                <a:cxn ang="0">
                  <a:pos x="2179828" y="0"/>
                </a:cxn>
                <a:cxn ang="0">
                  <a:pos x="2179828" y="38163"/>
                </a:cxn>
                <a:cxn ang="0">
                  <a:pos x="2058987" y="38163"/>
                </a:cxn>
                <a:cxn ang="0">
                  <a:pos x="2051558" y="39662"/>
                </a:cxn>
                <a:cxn ang="0">
                  <a:pos x="2045487" y="43751"/>
                </a:cxn>
                <a:cxn ang="0">
                  <a:pos x="2041398" y="49822"/>
                </a:cxn>
                <a:cxn ang="0">
                  <a:pos x="2039899" y="57238"/>
                </a:cxn>
                <a:cxn ang="0">
                  <a:pos x="2039899" y="1536763"/>
                </a:cxn>
                <a:cxn ang="0">
                  <a:pos x="1733550" y="1536763"/>
                </a:cxn>
                <a:cxn ang="0">
                  <a:pos x="1733550" y="1574927"/>
                </a:cxn>
                <a:cxn ang="0">
                  <a:pos x="2039899" y="1574927"/>
                </a:cxn>
                <a:cxn ang="0">
                  <a:pos x="2039899" y="3157640"/>
                </a:cxn>
                <a:cxn ang="0">
                  <a:pos x="2041398" y="3165070"/>
                </a:cxn>
                <a:cxn ang="0">
                  <a:pos x="2045487" y="3171140"/>
                </a:cxn>
                <a:cxn ang="0">
                  <a:pos x="2051558" y="3175230"/>
                </a:cxn>
                <a:cxn ang="0">
                  <a:pos x="2058987" y="3176728"/>
                </a:cxn>
                <a:cxn ang="0">
                  <a:pos x="2244534" y="3176728"/>
                </a:cxn>
                <a:cxn ang="0">
                  <a:pos x="2244534" y="3214892"/>
                </a:cxn>
                <a:cxn ang="0">
                  <a:pos x="2359025" y="3157640"/>
                </a:cxn>
              </a:cxnLst>
              <a:pathLst>
                <a:path w="2359025" h="3215004">
                  <a:moveTo>
                    <a:pt x="396875" y="1555851"/>
                  </a:moveTo>
                  <a:lnTo>
                    <a:pt x="282384" y="1498600"/>
                  </a:lnTo>
                  <a:lnTo>
                    <a:pt x="282384" y="1536763"/>
                  </a:lnTo>
                  <a:lnTo>
                    <a:pt x="0" y="1536763"/>
                  </a:lnTo>
                  <a:lnTo>
                    <a:pt x="0" y="1574927"/>
                  </a:lnTo>
                  <a:lnTo>
                    <a:pt x="282384" y="1574927"/>
                  </a:lnTo>
                  <a:lnTo>
                    <a:pt x="282384" y="1613090"/>
                  </a:lnTo>
                  <a:lnTo>
                    <a:pt x="396875" y="1555851"/>
                  </a:lnTo>
                  <a:close/>
                </a:path>
                <a:path w="2359025" h="3215004">
                  <a:moveTo>
                    <a:pt x="2359025" y="3157626"/>
                  </a:moveTo>
                  <a:lnTo>
                    <a:pt x="2244534" y="3100387"/>
                  </a:lnTo>
                  <a:lnTo>
                    <a:pt x="2244534" y="3138551"/>
                  </a:lnTo>
                  <a:lnTo>
                    <a:pt x="2078062" y="3138551"/>
                  </a:lnTo>
                  <a:lnTo>
                    <a:pt x="2078062" y="1574927"/>
                  </a:lnTo>
                  <a:lnTo>
                    <a:pt x="2242947" y="1574927"/>
                  </a:lnTo>
                  <a:lnTo>
                    <a:pt x="2242947" y="1613090"/>
                  </a:lnTo>
                  <a:lnTo>
                    <a:pt x="2357437" y="1555851"/>
                  </a:lnTo>
                  <a:lnTo>
                    <a:pt x="2242947" y="1498600"/>
                  </a:lnTo>
                  <a:lnTo>
                    <a:pt x="2242947" y="1536763"/>
                  </a:lnTo>
                  <a:lnTo>
                    <a:pt x="2078062" y="1536763"/>
                  </a:lnTo>
                  <a:lnTo>
                    <a:pt x="2078062" y="76327"/>
                  </a:lnTo>
                  <a:lnTo>
                    <a:pt x="2179828" y="76327"/>
                  </a:lnTo>
                  <a:lnTo>
                    <a:pt x="2179828" y="114490"/>
                  </a:lnTo>
                  <a:lnTo>
                    <a:pt x="2294305" y="57238"/>
                  </a:lnTo>
                  <a:lnTo>
                    <a:pt x="2179828" y="0"/>
                  </a:lnTo>
                  <a:lnTo>
                    <a:pt x="2179828" y="38163"/>
                  </a:lnTo>
                  <a:lnTo>
                    <a:pt x="2058987" y="38163"/>
                  </a:lnTo>
                  <a:lnTo>
                    <a:pt x="2051558" y="39662"/>
                  </a:lnTo>
                  <a:lnTo>
                    <a:pt x="2045487" y="43751"/>
                  </a:lnTo>
                  <a:lnTo>
                    <a:pt x="2041398" y="49822"/>
                  </a:lnTo>
                  <a:lnTo>
                    <a:pt x="2039899" y="57238"/>
                  </a:lnTo>
                  <a:lnTo>
                    <a:pt x="2039899" y="1536763"/>
                  </a:lnTo>
                  <a:lnTo>
                    <a:pt x="1733550" y="1536763"/>
                  </a:lnTo>
                  <a:lnTo>
                    <a:pt x="1733550" y="1574927"/>
                  </a:lnTo>
                  <a:lnTo>
                    <a:pt x="2039899" y="1574927"/>
                  </a:lnTo>
                  <a:lnTo>
                    <a:pt x="2039899" y="3157626"/>
                  </a:lnTo>
                  <a:lnTo>
                    <a:pt x="2041398" y="3165056"/>
                  </a:lnTo>
                  <a:lnTo>
                    <a:pt x="2045487" y="3171126"/>
                  </a:lnTo>
                  <a:lnTo>
                    <a:pt x="2051558" y="3175216"/>
                  </a:lnTo>
                  <a:lnTo>
                    <a:pt x="2058987" y="3176714"/>
                  </a:lnTo>
                  <a:lnTo>
                    <a:pt x="2244534" y="3176714"/>
                  </a:lnTo>
                  <a:lnTo>
                    <a:pt x="2244534" y="3214878"/>
                  </a:lnTo>
                  <a:lnTo>
                    <a:pt x="2359025" y="3157626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9417" name="object 16"/>
            <p:cNvSpPr/>
            <p:nvPr/>
          </p:nvSpPr>
          <p:spPr>
            <a:xfrm>
              <a:off x="6604000" y="660400"/>
              <a:ext cx="2540000" cy="17653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9403" name="object 17"/>
          <p:cNvSpPr txBox="1"/>
          <p:nvPr/>
        </p:nvSpPr>
        <p:spPr>
          <a:xfrm>
            <a:off x="6588125" y="1960563"/>
            <a:ext cx="2368550" cy="1312862"/>
          </a:xfrm>
          <a:prstGeom prst="rect">
            <a:avLst/>
          </a:prstGeom>
          <a:noFill/>
          <a:ln w="9525">
            <a:noFill/>
          </a:ln>
        </p:spPr>
        <p:txBody>
          <a:bodyPr lIns="0" tIns="254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3225" lvl="0" indent="0" algn="ctr">
              <a:lnSpc>
                <a:spcPct val="103000"/>
              </a:lnSpc>
              <a:spcBef>
                <a:spcPts val="25"/>
              </a:spcBef>
              <a:buFontTx/>
              <a:buNone/>
            </a:pP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tưởng  Hồ Chí Minh</a:t>
            </a:r>
            <a:r>
              <a:rPr lang="en-US" alt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hệ tư tưởng  Mác - Lênin</a:t>
            </a:r>
            <a:endParaRPr lang="en-US" altLang="en-US" sz="21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04" name="object 18"/>
          <p:cNvSpPr/>
          <p:nvPr/>
        </p:nvSpPr>
        <p:spPr>
          <a:xfrm>
            <a:off x="6642100" y="3352800"/>
            <a:ext cx="2501900" cy="182880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5" name="object 19"/>
          <p:cNvSpPr txBox="1"/>
          <p:nvPr/>
        </p:nvSpPr>
        <p:spPr>
          <a:xfrm>
            <a:off x="6997700" y="3833813"/>
            <a:ext cx="1927225" cy="694055"/>
          </a:xfrm>
          <a:prstGeom prst="rect">
            <a:avLst/>
          </a:prstGeom>
          <a:noFill/>
          <a:ln w="9525">
            <a:noFill/>
          </a:ln>
        </p:spPr>
        <p:txBody>
          <a:bodyPr lIns="0" tIns="27939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9575" lvl="0" indent="-396875" defTabSz="914400">
              <a:lnSpc>
                <a:spcPts val="2600"/>
              </a:lnSpc>
              <a:spcBef>
                <a:spcPts val="225"/>
              </a:spcBef>
              <a:buFontTx/>
              <a:buNone/>
              <a:tabLst>
                <a:tab pos="1047750" algn="l"/>
              </a:tabLst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 sâu	sắc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406" name="object 20"/>
          <p:cNvSpPr/>
          <p:nvPr/>
        </p:nvSpPr>
        <p:spPr>
          <a:xfrm>
            <a:off x="6667500" y="4965700"/>
            <a:ext cx="2476500" cy="18923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9407" name="object 21"/>
          <p:cNvSpPr txBox="1"/>
          <p:nvPr/>
        </p:nvSpPr>
        <p:spPr>
          <a:xfrm>
            <a:off x="7208838" y="5297488"/>
            <a:ext cx="1549400" cy="1074737"/>
          </a:xfrm>
          <a:prstGeom prst="rect">
            <a:avLst/>
          </a:prstGeom>
          <a:noFill/>
          <a:ln w="9525">
            <a:noFill/>
          </a:ln>
        </p:spPr>
        <p:txBody>
          <a:bodyPr lIns="0" tIns="3048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454025">
              <a:lnSpc>
                <a:spcPts val="2700"/>
              </a:lnSpc>
              <a:spcBef>
                <a:spcPts val="240"/>
              </a:spcBef>
              <a:buFontTx/>
              <a:buNone/>
            </a:pP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 cách mạng</a:t>
            </a:r>
            <a:endParaRPr lang="en-US" alt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454025">
              <a:lnSpc>
                <a:spcPts val="2725"/>
              </a:lnSpc>
              <a:spcBef>
                <a:spcPct val="0"/>
              </a:spcBef>
              <a:buFontTx/>
              <a:buNone/>
            </a:pP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triệt để</a:t>
            </a:r>
            <a:endParaRPr lang="en-US" altLang="en-US" sz="23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408" name="object 22"/>
          <p:cNvSpPr/>
          <p:nvPr/>
        </p:nvSpPr>
        <p:spPr>
          <a:xfrm>
            <a:off x="1981200" y="5529263"/>
            <a:ext cx="833438" cy="114300"/>
          </a:xfrm>
          <a:custGeom>
            <a:avLst/>
            <a:gdLst/>
            <a:ahLst/>
            <a:cxnLst>
              <a:cxn ang="0">
                <a:pos x="715141" y="0"/>
              </a:cxn>
              <a:cxn ang="0">
                <a:pos x="715141" y="35312"/>
              </a:cxn>
              <a:cxn ang="0">
                <a:pos x="0" y="35312"/>
              </a:cxn>
              <a:cxn ang="0">
                <a:pos x="0" y="70623"/>
              </a:cxn>
              <a:cxn ang="0">
                <a:pos x="715141" y="70624"/>
              </a:cxn>
              <a:cxn ang="0">
                <a:pos x="715141" y="105936"/>
              </a:cxn>
              <a:cxn ang="0">
                <a:pos x="829011" y="52968"/>
              </a:cxn>
              <a:cxn ang="0">
                <a:pos x="715141" y="0"/>
              </a:cxn>
            </a:cxnLst>
            <a:pathLst>
              <a:path w="833755" h="114935">
                <a:moveTo>
                  <a:pt x="718958" y="0"/>
                </a:moveTo>
                <a:lnTo>
                  <a:pt x="718958" y="38159"/>
                </a:lnTo>
                <a:lnTo>
                  <a:pt x="0" y="38159"/>
                </a:lnTo>
                <a:lnTo>
                  <a:pt x="0" y="76319"/>
                </a:lnTo>
                <a:lnTo>
                  <a:pt x="718958" y="76320"/>
                </a:lnTo>
                <a:lnTo>
                  <a:pt x="718958" y="114480"/>
                </a:lnTo>
                <a:lnTo>
                  <a:pt x="833437" y="57240"/>
                </a:lnTo>
                <a:lnTo>
                  <a:pt x="718958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cxnSp>
        <p:nvCxnSpPr>
          <p:cNvPr id="59409" name="Straight Connector 22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9410" name="Rectangle 23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414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50" y="1628775"/>
            <a:ext cx="2813050" cy="1398588"/>
          </a:xfrm>
        </p:spPr>
        <p:txBody>
          <a:bodyPr vert="horz" wrap="square" lIns="0" tIns="12700" rIns="0" bIns="0" numCol="1" rtlCol="0" anchor="ctr" anchorCtr="0" compatLnSpc="1">
            <a:spAutoFit/>
          </a:bodyPr>
          <a:p>
            <a:pPr marL="12700" indent="0">
              <a:spcBef>
                <a:spcPts val="100"/>
              </a:spcBef>
              <a:buNone/>
            </a:pPr>
            <a:r>
              <a:rPr lang="zh-CN" altLang="x-none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Nhân tố </a:t>
            </a:r>
            <a:r>
              <a:rPr lang="zh-CN" altLang="x-none" sz="3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zh-CN" altLang="x-none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3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Chí Minh</a:t>
            </a:r>
            <a:endParaRPr lang="zh-CN" altLang="x-none" sz="30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0419" name="object 3"/>
          <p:cNvGrpSpPr/>
          <p:nvPr/>
        </p:nvGrpSpPr>
        <p:grpSpPr>
          <a:xfrm>
            <a:off x="2992438" y="1058863"/>
            <a:ext cx="3009900" cy="3443287"/>
            <a:chOff x="2984500" y="876300"/>
            <a:chExt cx="3009900" cy="3443384"/>
          </a:xfrm>
        </p:grpSpPr>
        <p:sp>
          <p:nvSpPr>
            <p:cNvPr id="60440" name="object 4"/>
            <p:cNvSpPr/>
            <p:nvPr/>
          </p:nvSpPr>
          <p:spPr>
            <a:xfrm>
              <a:off x="5541873" y="3557938"/>
              <a:ext cx="135186" cy="761746"/>
            </a:xfrm>
            <a:custGeom>
              <a:avLst/>
              <a:gdLst/>
              <a:ahLst/>
              <a:cxnLst>
                <a:cxn ang="0">
                  <a:pos x="740187" y="0"/>
                </a:cxn>
                <a:cxn ang="0">
                  <a:pos x="370082" y="0"/>
                </a:cxn>
                <a:cxn ang="0">
                  <a:pos x="370089" y="35148"/>
                </a:cxn>
                <a:cxn ang="0">
                  <a:pos x="0" y="35148"/>
                </a:cxn>
                <a:cxn ang="0">
                  <a:pos x="555135" y="39930"/>
                </a:cxn>
                <a:cxn ang="0">
                  <a:pos x="1110302" y="35148"/>
                </a:cxn>
                <a:cxn ang="0">
                  <a:pos x="740190" y="35148"/>
                </a:cxn>
                <a:cxn ang="0">
                  <a:pos x="740187" y="0"/>
                </a:cxn>
              </a:cxnLst>
              <a:pathLst>
                <a:path w="114935" h="955675">
                  <a:moveTo>
                    <a:pt x="76318" y="0"/>
                  </a:moveTo>
                  <a:lnTo>
                    <a:pt x="38158" y="0"/>
                  </a:lnTo>
                  <a:lnTo>
                    <a:pt x="38159" y="841195"/>
                  </a:lnTo>
                  <a:lnTo>
                    <a:pt x="0" y="841195"/>
                  </a:lnTo>
                  <a:lnTo>
                    <a:pt x="57238" y="955675"/>
                  </a:lnTo>
                  <a:lnTo>
                    <a:pt x="114479" y="841195"/>
                  </a:lnTo>
                  <a:lnTo>
                    <a:pt x="76319" y="841195"/>
                  </a:lnTo>
                  <a:lnTo>
                    <a:pt x="76318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41" name="object 5"/>
            <p:cNvSpPr/>
            <p:nvPr/>
          </p:nvSpPr>
          <p:spPr>
            <a:xfrm>
              <a:off x="2984500" y="876300"/>
              <a:ext cx="3009900" cy="26670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0420" name="object 6"/>
          <p:cNvSpPr txBox="1"/>
          <p:nvPr/>
        </p:nvSpPr>
        <p:spPr>
          <a:xfrm>
            <a:off x="3335338" y="1752600"/>
            <a:ext cx="2227262" cy="1270000"/>
          </a:xfrm>
          <a:prstGeom prst="rect">
            <a:avLst/>
          </a:prstGeom>
          <a:noFill/>
          <a:ln w="9525">
            <a:noFill/>
          </a:ln>
        </p:spPr>
        <p:txBody>
          <a:bodyPr lIns="0" tIns="1016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ctr">
              <a:lnSpc>
                <a:spcPct val="101000"/>
              </a:lnSpc>
              <a:spcBef>
                <a:spcPts val="75"/>
              </a:spcBef>
              <a:buFontTx/>
              <a:buNone/>
            </a:pP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Phẩm chất cá  nhân của Hồ  Chí Minh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900" y="4495800"/>
            <a:ext cx="1714500" cy="19812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2" name="object 8"/>
          <p:cNvSpPr txBox="1"/>
          <p:nvPr/>
        </p:nvSpPr>
        <p:spPr>
          <a:xfrm>
            <a:off x="349250" y="4648200"/>
            <a:ext cx="1198563" cy="1704975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ctr">
              <a:spcBef>
                <a:spcPts val="100"/>
              </a:spcBef>
              <a:buFontTx/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duy  độc lập, có đầu óc phê  phán</a:t>
            </a:r>
            <a:endParaRPr lang="en-US" altLang="en-US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0400" y="4495800"/>
            <a:ext cx="1765300" cy="19558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4" name="object 10"/>
          <p:cNvSpPr txBox="1"/>
          <p:nvPr/>
        </p:nvSpPr>
        <p:spPr>
          <a:xfrm>
            <a:off x="7162800" y="4818063"/>
            <a:ext cx="1433513" cy="1366837"/>
          </a:xfrm>
          <a:prstGeom prst="rect">
            <a:avLst/>
          </a:prstGeom>
          <a:noFill/>
          <a:ln w="9525">
            <a:noFill/>
          </a:ln>
        </p:spPr>
        <p:txBody>
          <a:bodyPr lIns="0" tIns="1143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" lvl="0" indent="0" algn="ctr">
              <a:spcBef>
                <a:spcPts val="90"/>
              </a:spcBef>
              <a:buFontTx/>
              <a:buNone/>
            </a:pPr>
            <a:r>
              <a:rPr lang="en-US" alt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kết tinh  trí tuệ-đạo  đức- nhân  cách</a:t>
            </a:r>
            <a:endParaRPr lang="en-US" altLang="en-US" sz="22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0425" name="object 11"/>
          <p:cNvGrpSpPr/>
          <p:nvPr/>
        </p:nvGrpSpPr>
        <p:grpSpPr>
          <a:xfrm>
            <a:off x="2551113" y="2481263"/>
            <a:ext cx="3900487" cy="3995737"/>
            <a:chOff x="2550922" y="2481199"/>
            <a:chExt cx="3900678" cy="3995801"/>
          </a:xfrm>
        </p:grpSpPr>
        <p:sp>
          <p:nvSpPr>
            <p:cNvPr id="12" name="object 12"/>
            <p:cNvSpPr/>
            <p:nvPr/>
          </p:nvSpPr>
          <p:spPr>
            <a:xfrm>
              <a:off x="4737016" y="4495768"/>
              <a:ext cx="1714584" cy="1981232"/>
            </a:xfrm>
            <a:prstGeom prst="rect">
              <a:avLst/>
            </a:prstGeom>
            <a:solidFill>
              <a:schemeClr val="accent6"/>
            </a:solidFill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439" name="object 13"/>
            <p:cNvSpPr/>
            <p:nvPr/>
          </p:nvSpPr>
          <p:spPr>
            <a:xfrm>
              <a:off x="2550922" y="2481199"/>
              <a:ext cx="3844290" cy="1233496"/>
            </a:xfrm>
            <a:custGeom>
              <a:avLst/>
              <a:gdLst/>
              <a:ahLst/>
              <a:cxnLst>
                <a:cxn ang="0">
                  <a:pos x="605028" y="0"/>
                </a:cxn>
                <a:cxn ang="0">
                  <a:pos x="57340" y="0"/>
                </a:cxn>
                <a:cxn ang="0">
                  <a:pos x="49898" y="37"/>
                </a:cxn>
                <a:cxn ang="0">
                  <a:pos x="43815" y="136"/>
                </a:cxn>
                <a:cxn ang="0">
                  <a:pos x="39725" y="284"/>
                </a:cxn>
                <a:cxn ang="0">
                  <a:pos x="38227" y="465"/>
                </a:cxn>
                <a:cxn ang="0">
                  <a:pos x="38227" y="36343"/>
                </a:cxn>
                <a:cxn ang="0">
                  <a:pos x="0" y="36343"/>
                </a:cxn>
                <a:cxn ang="0">
                  <a:pos x="57340" y="39134"/>
                </a:cxn>
                <a:cxn ang="0">
                  <a:pos x="114681" y="36343"/>
                </a:cxn>
                <a:cxn ang="0">
                  <a:pos x="76454" y="36343"/>
                </a:cxn>
                <a:cxn ang="0">
                  <a:pos x="76454" y="929"/>
                </a:cxn>
                <a:cxn ang="0">
                  <a:pos x="605028" y="929"/>
                </a:cxn>
                <a:cxn ang="0">
                  <a:pos x="605028" y="0"/>
                </a:cxn>
                <a:cxn ang="0">
                  <a:pos x="3843718" y="36343"/>
                </a:cxn>
                <a:cxn ang="0">
                  <a:pos x="3805491" y="36343"/>
                </a:cxn>
                <a:cxn ang="0">
                  <a:pos x="3805491" y="465"/>
                </a:cxn>
                <a:cxn ang="0">
                  <a:pos x="3803980" y="284"/>
                </a:cxn>
                <a:cxn ang="0">
                  <a:pos x="3799890" y="136"/>
                </a:cxn>
                <a:cxn ang="0">
                  <a:pos x="3793807" y="37"/>
                </a:cxn>
                <a:cxn ang="0">
                  <a:pos x="3786378" y="0"/>
                </a:cxn>
                <a:cxn ang="0">
                  <a:pos x="3276790" y="0"/>
                </a:cxn>
                <a:cxn ang="0">
                  <a:pos x="3276790" y="929"/>
                </a:cxn>
                <a:cxn ang="0">
                  <a:pos x="3767264" y="929"/>
                </a:cxn>
                <a:cxn ang="0">
                  <a:pos x="3767264" y="36343"/>
                </a:cxn>
                <a:cxn ang="0">
                  <a:pos x="3729037" y="36343"/>
                </a:cxn>
                <a:cxn ang="0">
                  <a:pos x="3786378" y="39134"/>
                </a:cxn>
                <a:cxn ang="0">
                  <a:pos x="3843718" y="36343"/>
                </a:cxn>
              </a:cxnLst>
              <a:pathLst>
                <a:path w="3844290" h="1608454">
                  <a:moveTo>
                    <a:pt x="605028" y="0"/>
                  </a:moveTo>
                  <a:lnTo>
                    <a:pt x="57340" y="0"/>
                  </a:lnTo>
                  <a:lnTo>
                    <a:pt x="49898" y="1511"/>
                  </a:lnTo>
                  <a:lnTo>
                    <a:pt x="43815" y="5600"/>
                  </a:lnTo>
                  <a:lnTo>
                    <a:pt x="39725" y="11684"/>
                  </a:lnTo>
                  <a:lnTo>
                    <a:pt x="38227" y="19113"/>
                  </a:lnTo>
                  <a:lnTo>
                    <a:pt x="38227" y="1493532"/>
                  </a:lnTo>
                  <a:lnTo>
                    <a:pt x="0" y="1493532"/>
                  </a:lnTo>
                  <a:lnTo>
                    <a:pt x="57340" y="1608213"/>
                  </a:lnTo>
                  <a:lnTo>
                    <a:pt x="114681" y="1493532"/>
                  </a:lnTo>
                  <a:lnTo>
                    <a:pt x="76454" y="1493532"/>
                  </a:lnTo>
                  <a:lnTo>
                    <a:pt x="76454" y="38227"/>
                  </a:lnTo>
                  <a:lnTo>
                    <a:pt x="605028" y="38227"/>
                  </a:lnTo>
                  <a:lnTo>
                    <a:pt x="605028" y="0"/>
                  </a:lnTo>
                  <a:close/>
                </a:path>
                <a:path w="3844290" h="1608454">
                  <a:moveTo>
                    <a:pt x="3843718" y="1493532"/>
                  </a:moveTo>
                  <a:lnTo>
                    <a:pt x="3805491" y="1493532"/>
                  </a:lnTo>
                  <a:lnTo>
                    <a:pt x="3805491" y="19113"/>
                  </a:lnTo>
                  <a:lnTo>
                    <a:pt x="3803980" y="11684"/>
                  </a:lnTo>
                  <a:lnTo>
                    <a:pt x="3799890" y="5600"/>
                  </a:lnTo>
                  <a:lnTo>
                    <a:pt x="3793807" y="1511"/>
                  </a:lnTo>
                  <a:lnTo>
                    <a:pt x="3786378" y="0"/>
                  </a:lnTo>
                  <a:lnTo>
                    <a:pt x="3276790" y="0"/>
                  </a:lnTo>
                  <a:lnTo>
                    <a:pt x="3276790" y="38227"/>
                  </a:lnTo>
                  <a:lnTo>
                    <a:pt x="3767264" y="38227"/>
                  </a:lnTo>
                  <a:lnTo>
                    <a:pt x="3767264" y="1493532"/>
                  </a:lnTo>
                  <a:lnTo>
                    <a:pt x="3729037" y="1493532"/>
                  </a:lnTo>
                  <a:lnTo>
                    <a:pt x="3786378" y="1608213"/>
                  </a:lnTo>
                  <a:lnTo>
                    <a:pt x="3843718" y="149353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0426" name="object 14"/>
          <p:cNvSpPr txBox="1"/>
          <p:nvPr/>
        </p:nvSpPr>
        <p:spPr>
          <a:xfrm>
            <a:off x="4981575" y="5029200"/>
            <a:ext cx="1228725" cy="1028700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139700" algn="ctr">
              <a:spcBef>
                <a:spcPts val="100"/>
              </a:spcBef>
              <a:buFontTx/>
              <a:buNone/>
            </a:pPr>
            <a:r>
              <a:rPr lang="en-US" alt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lực  phi thường</a:t>
            </a:r>
            <a:endParaRPr lang="en-US" altLang="en-US" sz="2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0427" name="object 15"/>
          <p:cNvGrpSpPr/>
          <p:nvPr/>
        </p:nvGrpSpPr>
        <p:grpSpPr>
          <a:xfrm>
            <a:off x="893763" y="3716338"/>
            <a:ext cx="7119937" cy="2760662"/>
            <a:chOff x="893571" y="4097273"/>
            <a:chExt cx="7120890" cy="2760980"/>
          </a:xfrm>
        </p:grpSpPr>
        <p:sp>
          <p:nvSpPr>
            <p:cNvPr id="60436" name="object 16"/>
            <p:cNvSpPr/>
            <p:nvPr/>
          </p:nvSpPr>
          <p:spPr>
            <a:xfrm>
              <a:off x="893559" y="4097273"/>
              <a:ext cx="7120890" cy="1864360"/>
            </a:xfrm>
            <a:custGeom>
              <a:avLst/>
              <a:gdLst/>
              <a:ahLst/>
              <a:cxnLst>
                <a:cxn ang="0">
                  <a:pos x="1652790" y="1806651"/>
                </a:cxn>
                <a:cxn ang="0">
                  <a:pos x="1538300" y="1749412"/>
                </a:cxn>
                <a:cxn ang="0">
                  <a:pos x="1538300" y="1787563"/>
                </a:cxn>
                <a:cxn ang="0">
                  <a:pos x="857631" y="1787563"/>
                </a:cxn>
                <a:cxn ang="0">
                  <a:pos x="857631" y="1749399"/>
                </a:cxn>
                <a:cxn ang="0">
                  <a:pos x="743153" y="1806651"/>
                </a:cxn>
                <a:cxn ang="0">
                  <a:pos x="857631" y="1863890"/>
                </a:cxn>
                <a:cxn ang="0">
                  <a:pos x="857631" y="1825726"/>
                </a:cxn>
                <a:cxn ang="0">
                  <a:pos x="1538300" y="1825726"/>
                </a:cxn>
                <a:cxn ang="0">
                  <a:pos x="1538300" y="1863890"/>
                </a:cxn>
                <a:cxn ang="0">
                  <a:pos x="1652790" y="1806651"/>
                </a:cxn>
                <a:cxn ang="0">
                  <a:pos x="4014990" y="1806651"/>
                </a:cxn>
                <a:cxn ang="0">
                  <a:pos x="3900500" y="1749412"/>
                </a:cxn>
                <a:cxn ang="0">
                  <a:pos x="3900500" y="1787563"/>
                </a:cxn>
                <a:cxn ang="0">
                  <a:pos x="3219831" y="1787563"/>
                </a:cxn>
                <a:cxn ang="0">
                  <a:pos x="3219831" y="1749399"/>
                </a:cxn>
                <a:cxn ang="0">
                  <a:pos x="3105353" y="1806651"/>
                </a:cxn>
                <a:cxn ang="0">
                  <a:pos x="3219831" y="1863890"/>
                </a:cxn>
                <a:cxn ang="0">
                  <a:pos x="3219831" y="1825726"/>
                </a:cxn>
                <a:cxn ang="0">
                  <a:pos x="3900500" y="1825726"/>
                </a:cxn>
                <a:cxn ang="0">
                  <a:pos x="3900500" y="1863890"/>
                </a:cxn>
                <a:cxn ang="0">
                  <a:pos x="4014990" y="1806651"/>
                </a:cxn>
                <a:cxn ang="0">
                  <a:pos x="7120331" y="822007"/>
                </a:cxn>
                <a:cxn ang="0">
                  <a:pos x="7082104" y="822007"/>
                </a:cxn>
                <a:cxn ang="0">
                  <a:pos x="7082104" y="19113"/>
                </a:cxn>
                <a:cxn ang="0">
                  <a:pos x="7080593" y="11684"/>
                </a:cxn>
                <a:cxn ang="0">
                  <a:pos x="7076503" y="5600"/>
                </a:cxn>
                <a:cxn ang="0">
                  <a:pos x="7070420" y="1511"/>
                </a:cxn>
                <a:cxn ang="0">
                  <a:pos x="7062991" y="0"/>
                </a:cxn>
                <a:cxn ang="0">
                  <a:pos x="57340" y="0"/>
                </a:cxn>
                <a:cxn ang="0">
                  <a:pos x="49911" y="1511"/>
                </a:cxn>
                <a:cxn ang="0">
                  <a:pos x="43827" y="5600"/>
                </a:cxn>
                <a:cxn ang="0">
                  <a:pos x="39738" y="11684"/>
                </a:cxn>
                <a:cxn ang="0">
                  <a:pos x="38227" y="19113"/>
                </a:cxn>
                <a:cxn ang="0">
                  <a:pos x="38227" y="803808"/>
                </a:cxn>
                <a:cxn ang="0">
                  <a:pos x="0" y="803808"/>
                </a:cxn>
                <a:cxn ang="0">
                  <a:pos x="57340" y="918489"/>
                </a:cxn>
                <a:cxn ang="0">
                  <a:pos x="114681" y="803808"/>
                </a:cxn>
                <a:cxn ang="0">
                  <a:pos x="76454" y="803808"/>
                </a:cxn>
                <a:cxn ang="0">
                  <a:pos x="76454" y="38227"/>
                </a:cxn>
                <a:cxn ang="0">
                  <a:pos x="7043877" y="38227"/>
                </a:cxn>
                <a:cxn ang="0">
                  <a:pos x="7043877" y="822007"/>
                </a:cxn>
                <a:cxn ang="0">
                  <a:pos x="7005650" y="822007"/>
                </a:cxn>
                <a:cxn ang="0">
                  <a:pos x="7062991" y="936688"/>
                </a:cxn>
                <a:cxn ang="0">
                  <a:pos x="7120331" y="822007"/>
                </a:cxn>
              </a:cxnLst>
              <a:pathLst>
                <a:path w="7120890" h="1864360">
                  <a:moveTo>
                    <a:pt x="1652790" y="1806651"/>
                  </a:moveTo>
                  <a:lnTo>
                    <a:pt x="1538300" y="1749412"/>
                  </a:lnTo>
                  <a:lnTo>
                    <a:pt x="1538300" y="1787563"/>
                  </a:lnTo>
                  <a:lnTo>
                    <a:pt x="857631" y="1787563"/>
                  </a:lnTo>
                  <a:lnTo>
                    <a:pt x="857631" y="1749399"/>
                  </a:lnTo>
                  <a:lnTo>
                    <a:pt x="743153" y="1806651"/>
                  </a:lnTo>
                  <a:lnTo>
                    <a:pt x="857631" y="1863890"/>
                  </a:lnTo>
                  <a:lnTo>
                    <a:pt x="857631" y="1825726"/>
                  </a:lnTo>
                  <a:lnTo>
                    <a:pt x="1538300" y="1825726"/>
                  </a:lnTo>
                  <a:lnTo>
                    <a:pt x="1538300" y="1863890"/>
                  </a:lnTo>
                  <a:lnTo>
                    <a:pt x="1652790" y="1806651"/>
                  </a:lnTo>
                  <a:close/>
                </a:path>
                <a:path w="7120890" h="1864360">
                  <a:moveTo>
                    <a:pt x="4014990" y="1806651"/>
                  </a:moveTo>
                  <a:lnTo>
                    <a:pt x="3900500" y="1749412"/>
                  </a:lnTo>
                  <a:lnTo>
                    <a:pt x="3900500" y="1787563"/>
                  </a:lnTo>
                  <a:lnTo>
                    <a:pt x="3219831" y="1787563"/>
                  </a:lnTo>
                  <a:lnTo>
                    <a:pt x="3219831" y="1749399"/>
                  </a:lnTo>
                  <a:lnTo>
                    <a:pt x="3105353" y="1806651"/>
                  </a:lnTo>
                  <a:lnTo>
                    <a:pt x="3219831" y="1863890"/>
                  </a:lnTo>
                  <a:lnTo>
                    <a:pt x="3219831" y="1825726"/>
                  </a:lnTo>
                  <a:lnTo>
                    <a:pt x="3900500" y="1825726"/>
                  </a:lnTo>
                  <a:lnTo>
                    <a:pt x="3900500" y="1863890"/>
                  </a:lnTo>
                  <a:lnTo>
                    <a:pt x="4014990" y="1806651"/>
                  </a:lnTo>
                  <a:close/>
                </a:path>
                <a:path w="7120890" h="1864360">
                  <a:moveTo>
                    <a:pt x="7120331" y="822007"/>
                  </a:moveTo>
                  <a:lnTo>
                    <a:pt x="7082104" y="822007"/>
                  </a:lnTo>
                  <a:lnTo>
                    <a:pt x="7082104" y="19113"/>
                  </a:lnTo>
                  <a:lnTo>
                    <a:pt x="7080593" y="11684"/>
                  </a:lnTo>
                  <a:lnTo>
                    <a:pt x="7076503" y="5600"/>
                  </a:lnTo>
                  <a:lnTo>
                    <a:pt x="7070420" y="1511"/>
                  </a:lnTo>
                  <a:lnTo>
                    <a:pt x="7062991" y="0"/>
                  </a:lnTo>
                  <a:lnTo>
                    <a:pt x="57340" y="0"/>
                  </a:lnTo>
                  <a:lnTo>
                    <a:pt x="49911" y="1511"/>
                  </a:lnTo>
                  <a:lnTo>
                    <a:pt x="43827" y="5600"/>
                  </a:lnTo>
                  <a:lnTo>
                    <a:pt x="39738" y="11684"/>
                  </a:lnTo>
                  <a:lnTo>
                    <a:pt x="38227" y="19113"/>
                  </a:lnTo>
                  <a:lnTo>
                    <a:pt x="38227" y="803808"/>
                  </a:lnTo>
                  <a:lnTo>
                    <a:pt x="0" y="803808"/>
                  </a:lnTo>
                  <a:lnTo>
                    <a:pt x="57340" y="918489"/>
                  </a:lnTo>
                  <a:lnTo>
                    <a:pt x="114681" y="803808"/>
                  </a:lnTo>
                  <a:lnTo>
                    <a:pt x="76454" y="803808"/>
                  </a:lnTo>
                  <a:lnTo>
                    <a:pt x="76454" y="38227"/>
                  </a:lnTo>
                  <a:lnTo>
                    <a:pt x="7043877" y="38227"/>
                  </a:lnTo>
                  <a:lnTo>
                    <a:pt x="7043877" y="822007"/>
                  </a:lnTo>
                  <a:lnTo>
                    <a:pt x="7005650" y="822007"/>
                  </a:lnTo>
                  <a:lnTo>
                    <a:pt x="7062991" y="936688"/>
                  </a:lnTo>
                  <a:lnTo>
                    <a:pt x="7120331" y="822007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7" name="object 17"/>
            <p:cNvSpPr/>
            <p:nvPr/>
          </p:nvSpPr>
          <p:spPr>
            <a:xfrm>
              <a:off x="2374906" y="4876825"/>
              <a:ext cx="1790940" cy="1981428"/>
            </a:xfrm>
            <a:prstGeom prst="rect">
              <a:avLst/>
            </a:prstGeom>
            <a:solidFill>
              <a:schemeClr val="accent6"/>
            </a:solidFill>
          </p:spPr>
          <p:txBody>
            <a:bodyPr lIns="0" tIns="0" rIns="0" bIns="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0428" name="object 18"/>
          <p:cNvSpPr txBox="1"/>
          <p:nvPr/>
        </p:nvSpPr>
        <p:spPr>
          <a:xfrm>
            <a:off x="2590800" y="4800600"/>
            <a:ext cx="1365250" cy="1366838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41275" algn="ctr">
              <a:spcBef>
                <a:spcPts val="100"/>
              </a:spcBef>
              <a:buFontTx/>
              <a:buNone/>
            </a:pP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mục  đích, lẽ  sống cao  thượng</a:t>
            </a:r>
            <a:endParaRPr lang="en-US" altLang="en-US" sz="22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9" name="object 19"/>
          <p:cNvSpPr/>
          <p:nvPr/>
        </p:nvSpPr>
        <p:spPr>
          <a:xfrm>
            <a:off x="3255963" y="3733800"/>
            <a:ext cx="3938587" cy="1760538"/>
          </a:xfrm>
          <a:custGeom>
            <a:avLst/>
            <a:gdLst/>
            <a:ahLst/>
            <a:cxnLst>
              <a:cxn ang="0">
                <a:pos x="114351" y="839083"/>
              </a:cxn>
              <a:cxn ang="0">
                <a:pos x="76230" y="839083"/>
              </a:cxn>
              <a:cxn ang="0">
                <a:pos x="76230" y="0"/>
              </a:cxn>
              <a:cxn ang="0">
                <a:pos x="38108" y="0"/>
              </a:cxn>
              <a:cxn ang="0">
                <a:pos x="38108" y="839083"/>
              </a:cxn>
              <a:cxn ang="0">
                <a:pos x="0" y="839083"/>
              </a:cxn>
              <a:cxn ang="0">
                <a:pos x="57168" y="953280"/>
              </a:cxn>
              <a:cxn ang="0">
                <a:pos x="114351" y="839083"/>
              </a:cxn>
              <a:cxn ang="0">
                <a:pos x="3934238" y="1699126"/>
              </a:cxn>
              <a:cxn ang="0">
                <a:pos x="3819877" y="1642031"/>
              </a:cxn>
              <a:cxn ang="0">
                <a:pos x="3819877" y="1680084"/>
              </a:cxn>
              <a:cxn ang="0">
                <a:pos x="3139974" y="1680084"/>
              </a:cxn>
              <a:cxn ang="0">
                <a:pos x="3139974" y="1642031"/>
              </a:cxn>
              <a:cxn ang="0">
                <a:pos x="3025623" y="1699126"/>
              </a:cxn>
              <a:cxn ang="0">
                <a:pos x="3139974" y="1756220"/>
              </a:cxn>
              <a:cxn ang="0">
                <a:pos x="3139974" y="1718151"/>
              </a:cxn>
              <a:cxn ang="0">
                <a:pos x="3819877" y="1718151"/>
              </a:cxn>
              <a:cxn ang="0">
                <a:pos x="3819877" y="1756220"/>
              </a:cxn>
              <a:cxn ang="0">
                <a:pos x="3934238" y="1699126"/>
              </a:cxn>
            </a:cxnLst>
            <a:pathLst>
              <a:path w="3938904" h="1760854">
                <a:moveTo>
                  <a:pt x="114477" y="841197"/>
                </a:moveTo>
                <a:lnTo>
                  <a:pt x="76314" y="841197"/>
                </a:lnTo>
                <a:lnTo>
                  <a:pt x="76314" y="0"/>
                </a:lnTo>
                <a:lnTo>
                  <a:pt x="38150" y="0"/>
                </a:lnTo>
                <a:lnTo>
                  <a:pt x="38150" y="841197"/>
                </a:lnTo>
                <a:lnTo>
                  <a:pt x="0" y="841197"/>
                </a:lnTo>
                <a:lnTo>
                  <a:pt x="57238" y="955675"/>
                </a:lnTo>
                <a:lnTo>
                  <a:pt x="114477" y="841197"/>
                </a:lnTo>
                <a:close/>
              </a:path>
              <a:path w="3938904" h="1760854">
                <a:moveTo>
                  <a:pt x="3938676" y="1703400"/>
                </a:moveTo>
                <a:lnTo>
                  <a:pt x="3824186" y="1646161"/>
                </a:lnTo>
                <a:lnTo>
                  <a:pt x="3824186" y="1684312"/>
                </a:lnTo>
                <a:lnTo>
                  <a:pt x="3143516" y="1684312"/>
                </a:lnTo>
                <a:lnTo>
                  <a:pt x="3143516" y="1646161"/>
                </a:lnTo>
                <a:lnTo>
                  <a:pt x="3029039" y="1703400"/>
                </a:lnTo>
                <a:lnTo>
                  <a:pt x="3143516" y="1760639"/>
                </a:lnTo>
                <a:lnTo>
                  <a:pt x="3143516" y="1722475"/>
                </a:lnTo>
                <a:lnTo>
                  <a:pt x="3824186" y="1722475"/>
                </a:lnTo>
                <a:lnTo>
                  <a:pt x="3824186" y="1760639"/>
                </a:lnTo>
                <a:lnTo>
                  <a:pt x="3938676" y="1703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cxnSp>
        <p:nvCxnSpPr>
          <p:cNvPr id="60430" name="Straight Connector 21"/>
          <p:cNvCxnSpPr/>
          <p:nvPr/>
        </p:nvCxnSpPr>
        <p:spPr>
          <a:xfrm>
            <a:off x="109538" y="1165225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0431" name="Rectangle 22"/>
          <p:cNvSpPr/>
          <p:nvPr/>
        </p:nvSpPr>
        <p:spPr>
          <a:xfrm>
            <a:off x="1882775" y="184150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0435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7680325" cy="609600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động, thực tiễn của Hồ Chí Minh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" y="2590800"/>
            <a:ext cx="8823325" cy="4000500"/>
          </a:xfrm>
        </p:spPr>
        <p:txBody>
          <a:bodyPr vert="horz" wrap="square" lIns="91440" tIns="45720" rIns="91440" bIns="45720" numCol="1" anchor="t" anchorCtr="0" compatLnSpc="1"/>
          <a:p>
            <a:pPr marL="457200" indent="-457200" algn="just">
              <a:buFontTx/>
              <a:buChar char="-"/>
            </a:pPr>
            <a:r>
              <a:rPr lang="vi-V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ở tư duy độc lập, tự chủ, sáng tạo, đầu óc có phê phán, sáng suốt trong nhận xét, đánh giá các sự vật, sự việc xung quanh.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lĩnh kiên định, luôn tin v</a:t>
            </a:r>
            <a:r>
              <a: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nhân dân, khiêm tốn, giản dị, ham học hỏi; nhạy bén với cái mới, có phương pháp biện chứng, có đầu óc thực tiễn. 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khổ công học tập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nước chân chính, một chiến sĩ cộng sản nhiệt th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cách mạng, một trái tim yêu nước, thương dân, sẵn s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ịu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đựng hy sinh vì độc lập, tự do của Tổ quốc, 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phúc của nhân dân.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1444" name="Straight Connector 3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1445" name="Rectangle 4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4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2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32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9" end="4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279" end="4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69875"/>
            <a:ext cx="5715000" cy="492125"/>
          </a:xfrm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r>
              <a:rPr lang="vi-VN" altLang="x-none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lại:</a:t>
            </a:r>
            <a:r>
              <a:rPr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tưởng Hồ Chí Minh</a:t>
            </a: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2467" name="Freeform 3"/>
          <p:cNvSpPr/>
          <p:nvPr/>
        </p:nvSpPr>
        <p:spPr>
          <a:xfrm rot="-1913236">
            <a:off x="3714750" y="2979738"/>
            <a:ext cx="1265238" cy="2309812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3CCCC">
                  <a:alpha val="100000"/>
                </a:srgbClr>
              </a:gs>
              <a:gs pos="100000">
                <a:srgbClr val="008080">
                  <a:alpha val="100000"/>
                </a:srgbClr>
              </a:gs>
            </a:gsLst>
            <a:lin ang="5400000" scaled="1"/>
            <a:tileRect/>
          </a:gradFill>
          <a:ln w="0">
            <a:noFill/>
          </a:ln>
          <a:effectLst>
            <a:outerShdw dist="107763" dir="2699999" algn="ctr" rotWithShape="0">
              <a:srgbClr val="B2B2B2">
                <a:alpha val="5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62468" name="Freeform 4"/>
          <p:cNvSpPr/>
          <p:nvPr/>
        </p:nvSpPr>
        <p:spPr>
          <a:xfrm>
            <a:off x="2590800" y="2438400"/>
            <a:ext cx="3101975" cy="1104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6699">
                  <a:alpha val="100000"/>
                </a:srgbClr>
              </a:gs>
              <a:gs pos="100000">
                <a:srgbClr val="CC0099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dist="107763" dir="2699999" algn="ctr" rotWithShape="0">
              <a:srgbClr val="B2B2B2">
                <a:alpha val="5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62469" name="Freeform 5"/>
          <p:cNvSpPr/>
          <p:nvPr/>
        </p:nvSpPr>
        <p:spPr>
          <a:xfrm rot="1338258">
            <a:off x="5194300" y="2239963"/>
            <a:ext cx="2260600" cy="251936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000000">
                  <a:alpha val="10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dist="107763" dir="2699999" algn="ctr" rotWithShape="0">
              <a:srgbClr val="B2B2B2">
                <a:alpha val="5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372742" name="Text Box 6"/>
          <p:cNvSpPr txBox="1"/>
          <p:nvPr/>
        </p:nvSpPr>
        <p:spPr>
          <a:xfrm>
            <a:off x="434975" y="3352800"/>
            <a:ext cx="3070225" cy="278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với thực </a:t>
            </a:r>
            <a:endParaRPr lang="en-US" alt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vi-VN" alt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 dân tộc v</a:t>
            </a:r>
            <a:r>
              <a:rPr lang="vi-VN" alt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đại được Hồ Chí Minh tổng kết, chuyển hóa sắc sảo, tinh tế với một</a:t>
            </a:r>
            <a:r>
              <a:rPr lang="en-US" alt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 khoa học,biện chứng,</a:t>
            </a:r>
            <a:endParaRPr lang="en-US" altLang="en-US" sz="25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2743" name="AutoShape 7"/>
          <p:cNvSpPr/>
          <p:nvPr/>
        </p:nvSpPr>
        <p:spPr>
          <a:xfrm>
            <a:off x="0" y="2743200"/>
            <a:ext cx="3733800" cy="41148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099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" y="838200"/>
            <a:ext cx="8305800" cy="2154238"/>
            <a:chOff x="2400" y="1093"/>
            <a:chExt cx="1488" cy="288"/>
          </a:xfrm>
        </p:grpSpPr>
        <p:sp>
          <p:nvSpPr>
            <p:cNvPr id="62475" name="Text Box 9"/>
            <p:cNvSpPr txBox="1"/>
            <p:nvPr/>
          </p:nvSpPr>
          <p:spPr>
            <a:xfrm>
              <a:off x="2484" y="1122"/>
              <a:ext cx="1329" cy="2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sản phẩm tổng hòa của những điều kiện khách quan v</a:t>
              </a:r>
              <a:r>
                <a:rPr lang="vi-VN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chủ quan, của truyền thống văn hóa dân tộc v</a:t>
              </a:r>
              <a:r>
                <a:rPr lang="vi-VN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tinh hoa văn hóa nhân loại. </a:t>
              </a:r>
              <a:endParaRPr lang="en-US" altLang="en-US" sz="3000" b="1" dirty="0">
                <a:solidFill>
                  <a:srgbClr val="00206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2476" name="AutoShape 10"/>
            <p:cNvSpPr/>
            <p:nvPr/>
          </p:nvSpPr>
          <p:spPr>
            <a:xfrm>
              <a:off x="2400" y="1093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CC0099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72748" name="AutoShape 12"/>
          <p:cNvSpPr>
            <a:spLocks noChangeArrowheads="1"/>
          </p:cNvSpPr>
          <p:nvPr/>
        </p:nvSpPr>
        <p:spPr bwMode="gray">
          <a:xfrm>
            <a:off x="5410200" y="4052888"/>
            <a:ext cx="3733800" cy="26670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5791200" y="4711700"/>
            <a:ext cx="3124200" cy="1477963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p>
            <a:pPr indent="342900" algn="ctr">
              <a:buNone/>
            </a:pPr>
            <a:r>
              <a:rPr lang="vi-VN" altLang="x-none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 HCM đã trở th</a:t>
            </a:r>
            <a:r>
              <a:rPr lang="vi-VN" altLang="x-none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tư tưởng Việt Nam hiện đại</a:t>
            </a:r>
            <a:endParaRPr lang="vi-VN" altLang="x-none" sz="3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2742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charRg st="16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2742">
                                            <p:txEl>
                                              <p:charRg st="16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4449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3" grpId="0" animBg="1"/>
      <p:bldP spid="3727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42900" y="5624513"/>
            <a:ext cx="1600200" cy="274637"/>
          </a:xfrm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fld id="{BB962C8B-B14F-4D97-AF65-F5344CB8AC3E}" type="datetime1">
              <a:rPr lang="en-US" altLang="en-US" sz="900" dirty="0">
                <a:solidFill>
                  <a:srgbClr val="898989"/>
                </a:solidFill>
              </a:rPr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1138" y="1141413"/>
            <a:ext cx="88011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43100" y="179388"/>
            <a:ext cx="34925" cy="8001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013" name="Slide Number Placeholder 9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ctr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en-US" sz="900" dirty="0">
                <a:solidFill>
                  <a:srgbClr val="898989"/>
                </a:solidFill>
              </a:rPr>
            </a:fld>
            <a:endParaRPr lang="en-US" altLang="en-US" sz="900" dirty="0">
              <a:solidFill>
                <a:srgbClr val="89898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9530" y="117946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 LUẬN </a:t>
            </a:r>
            <a:r>
              <a:rPr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TRỊ </a:t>
            </a: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39775" y="1758950"/>
            <a:ext cx="8404225" cy="911225"/>
          </a:xfrm>
        </p:spPr>
        <p:txBody>
          <a:bodyPr vert="horz" wrap="square" lIns="91440" tIns="45720" rIns="91440" bIns="45720" numCol="1" rtlCol="0" anchor="b" anchorCtr="0" compatLnSpc="1"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24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 BÀI GIẢNG</a:t>
            </a:r>
            <a:br>
              <a:rPr kumimoji="0" lang="en-US" altLang="en-US" sz="24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kumimoji="0" lang="en-US" sz="2025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3018" name="Group 15"/>
          <p:cNvGrpSpPr/>
          <p:nvPr/>
        </p:nvGrpSpPr>
        <p:grpSpPr>
          <a:xfrm>
            <a:off x="1312863" y="1758950"/>
            <a:ext cx="6872287" cy="2901950"/>
            <a:chOff x="899592" y="1340768"/>
            <a:chExt cx="7560840" cy="4752528"/>
          </a:xfrm>
        </p:grpSpPr>
        <p:graphicFrame>
          <p:nvGraphicFramePr>
            <p:cNvPr id="17" name="Diagram 16"/>
            <p:cNvGraphicFramePr/>
            <p:nvPr/>
          </p:nvGraphicFramePr>
          <p:xfrm>
            <a:off x="899592" y="1340768"/>
            <a:ext cx="7560840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" r:lo="rId2" r:qs="rId3" r:cs="rId4"/>
            </a:graphicData>
          </a:graphic>
        </p:graphicFrame>
        <p:sp>
          <p:nvSpPr>
            <p:cNvPr id="18" name="TextBox 17"/>
            <p:cNvSpPr txBox="1"/>
            <p:nvPr/>
          </p:nvSpPr>
          <p:spPr bwMode="auto">
            <a:xfrm>
              <a:off x="1001795" y="2348879"/>
              <a:ext cx="1139019" cy="9076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000" b="1" kern="1200" cap="none" spc="0" normalizeH="0" baseline="0" noProof="0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endParaRPr kumimoji="0" lang="en-US" sz="3000" b="1" kern="1200" cap="none" spc="0" normalizeH="0" baseline="0" noProof="0" dirty="0">
                <a:ln w="22225">
                  <a:solidFill>
                    <a:srgbClr val="BAAA12"/>
                  </a:solidFill>
                  <a:prstDash val="solid"/>
                </a:ln>
                <a:solidFill>
                  <a:srgbClr val="BAAA12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1300196" y="4322931"/>
              <a:ext cx="953763" cy="8320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700" b="1" kern="1200" cap="none" spc="0" normalizeH="0" baseline="0" noProof="0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</a:t>
              </a:r>
              <a:endParaRPr kumimoji="0" lang="en-US" sz="2700" b="1" kern="1200" cap="none" spc="0" normalizeH="0" baseline="0" noProof="0" dirty="0">
                <a:ln w="22225">
                  <a:solidFill>
                    <a:srgbClr val="BAAA12"/>
                  </a:solidFill>
                  <a:prstDash val="solid"/>
                </a:ln>
                <a:solidFill>
                  <a:srgbClr val="BAAA12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43019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3" y="76200"/>
            <a:ext cx="1095375" cy="10747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: Rounded Corners 13"/>
          <p:cNvSpPr/>
          <p:nvPr/>
        </p:nvSpPr>
        <p:spPr>
          <a:xfrm>
            <a:off x="171450" y="2438400"/>
            <a:ext cx="88392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QUÁ TRÌNH HÌNH THÀNH VÀ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PHÁT TRIỂN TƯ TƯỞNG HỒ CHÍ MINH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Arrow: Pentagon 17"/>
          <p:cNvSpPr/>
          <p:nvPr/>
        </p:nvSpPr>
        <p:spPr>
          <a:xfrm>
            <a:off x="163513" y="2446338"/>
            <a:ext cx="928688" cy="16002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3492" name="Straight Connector 9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3493" name="Rectangle 10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 LUẬN </a:t>
            </a:r>
            <a:r>
              <a:rPr sz="21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TRỊ </a:t>
            </a: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3497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514" name="object 3"/>
          <p:cNvGrpSpPr/>
          <p:nvPr/>
        </p:nvGrpSpPr>
        <p:grpSpPr>
          <a:xfrm>
            <a:off x="473075" y="1219200"/>
            <a:ext cx="8139113" cy="1130300"/>
            <a:chOff x="473075" y="1219200"/>
            <a:chExt cx="8139430" cy="1130300"/>
          </a:xfrm>
        </p:grpSpPr>
        <p:sp>
          <p:nvSpPr>
            <p:cNvPr id="64564" name="object 4"/>
            <p:cNvSpPr/>
            <p:nvPr/>
          </p:nvSpPr>
          <p:spPr>
            <a:xfrm>
              <a:off x="8153400" y="1219200"/>
              <a:ext cx="458787" cy="9779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65" name="object 5"/>
            <p:cNvSpPr/>
            <p:nvPr/>
          </p:nvSpPr>
          <p:spPr>
            <a:xfrm>
              <a:off x="5334000" y="1231899"/>
              <a:ext cx="3268979" cy="624205"/>
            </a:xfrm>
            <a:custGeom>
              <a:avLst/>
              <a:gdLst/>
              <a:ahLst/>
              <a:cxnLst>
                <a:cxn ang="0">
                  <a:pos x="3268662" y="0"/>
                </a:cxn>
                <a:cxn ang="0">
                  <a:pos x="668726" y="0"/>
                </a:cxn>
                <a:cxn ang="0">
                  <a:pos x="0" y="623887"/>
                </a:cxn>
                <a:cxn ang="0">
                  <a:pos x="2806852" y="623887"/>
                </a:cxn>
                <a:cxn ang="0">
                  <a:pos x="3268662" y="0"/>
                </a:cxn>
              </a:cxnLst>
              <a:pathLst>
                <a:path w="3268979" h="624205">
                  <a:moveTo>
                    <a:pt x="3268662" y="0"/>
                  </a:moveTo>
                  <a:lnTo>
                    <a:pt x="668726" y="0"/>
                  </a:lnTo>
                  <a:lnTo>
                    <a:pt x="0" y="623887"/>
                  </a:lnTo>
                  <a:lnTo>
                    <a:pt x="2806852" y="623887"/>
                  </a:lnTo>
                  <a:lnTo>
                    <a:pt x="3268662" y="0"/>
                  </a:lnTo>
                  <a:close/>
                </a:path>
              </a:pathLst>
            </a:custGeom>
            <a:solidFill>
              <a:srgbClr val="00F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6" name="object 6"/>
            <p:cNvSpPr/>
            <p:nvPr/>
          </p:nvSpPr>
          <p:spPr>
            <a:xfrm>
              <a:off x="5337175" y="1854199"/>
              <a:ext cx="2811780" cy="341630"/>
            </a:xfrm>
            <a:custGeom>
              <a:avLst/>
              <a:gdLst/>
              <a:ahLst/>
              <a:cxnLst>
                <a:cxn ang="0">
                  <a:pos x="2811476" y="0"/>
                </a:cxn>
                <a:cxn ang="0">
                  <a:pos x="0" y="0"/>
                </a:cxn>
                <a:cxn ang="0">
                  <a:pos x="0" y="341312"/>
                </a:cxn>
                <a:cxn ang="0">
                  <a:pos x="2811476" y="341312"/>
                </a:cxn>
                <a:cxn ang="0">
                  <a:pos x="2811476" y="0"/>
                </a:cxn>
              </a:cxnLst>
              <a:pathLst>
                <a:path w="2811779" h="341630">
                  <a:moveTo>
                    <a:pt x="2811462" y="0"/>
                  </a:moveTo>
                  <a:lnTo>
                    <a:pt x="0" y="0"/>
                  </a:lnTo>
                  <a:lnTo>
                    <a:pt x="0" y="341312"/>
                  </a:lnTo>
                  <a:lnTo>
                    <a:pt x="2811462" y="341312"/>
                  </a:lnTo>
                  <a:lnTo>
                    <a:pt x="2811462" y="0"/>
                  </a:lnTo>
                  <a:close/>
                </a:path>
              </a:pathLst>
            </a:custGeom>
            <a:solidFill>
              <a:srgbClr val="0033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7" name="object 7"/>
            <p:cNvSpPr/>
            <p:nvPr/>
          </p:nvSpPr>
          <p:spPr>
            <a:xfrm>
              <a:off x="6019800" y="1790699"/>
              <a:ext cx="876300" cy="5588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68" name="object 8"/>
            <p:cNvSpPr/>
            <p:nvPr/>
          </p:nvSpPr>
          <p:spPr>
            <a:xfrm>
              <a:off x="6540500" y="1790699"/>
              <a:ext cx="431800" cy="5588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69" name="object 9"/>
            <p:cNvSpPr/>
            <p:nvPr/>
          </p:nvSpPr>
          <p:spPr>
            <a:xfrm>
              <a:off x="6667500" y="1790699"/>
              <a:ext cx="812800" cy="5588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70" name="object 10"/>
            <p:cNvSpPr/>
            <p:nvPr/>
          </p:nvSpPr>
          <p:spPr>
            <a:xfrm>
              <a:off x="473075" y="1260474"/>
              <a:ext cx="76200" cy="942975"/>
            </a:xfrm>
            <a:custGeom>
              <a:avLst/>
              <a:gdLst/>
              <a:ahLst/>
              <a:cxnLst>
                <a:cxn ang="0">
                  <a:pos x="38099" y="0"/>
                </a:cxn>
                <a:cxn ang="0">
                  <a:pos x="0" y="76200"/>
                </a:cxn>
                <a:cxn ang="0">
                  <a:pos x="25400" y="76200"/>
                </a:cxn>
                <a:cxn ang="0">
                  <a:pos x="25400" y="866775"/>
                </a:cxn>
                <a:cxn ang="0">
                  <a:pos x="0" y="866775"/>
                </a:cxn>
                <a:cxn ang="0">
                  <a:pos x="38100" y="942975"/>
                </a:cxn>
                <a:cxn ang="0">
                  <a:pos x="76200" y="866775"/>
                </a:cxn>
                <a:cxn ang="0">
                  <a:pos x="50800" y="866775"/>
                </a:cxn>
                <a:cxn ang="0">
                  <a:pos x="50800" y="76200"/>
                </a:cxn>
                <a:cxn ang="0">
                  <a:pos x="76200" y="76200"/>
                </a:cxn>
                <a:cxn ang="0">
                  <a:pos x="38099" y="0"/>
                </a:cxn>
              </a:cxnLst>
              <a:pathLst>
                <a:path w="76200" h="942975">
                  <a:moveTo>
                    <a:pt x="38099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866775"/>
                  </a:lnTo>
                  <a:lnTo>
                    <a:pt x="0" y="866775"/>
                  </a:lnTo>
                  <a:lnTo>
                    <a:pt x="38100" y="942975"/>
                  </a:lnTo>
                  <a:lnTo>
                    <a:pt x="76200" y="866775"/>
                  </a:lnTo>
                  <a:lnTo>
                    <a:pt x="50800" y="866775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76963" y="1854200"/>
            <a:ext cx="1130300" cy="300038"/>
          </a:xfrm>
        </p:spPr>
        <p:txBody>
          <a:bodyPr vert="horz" wrap="square" lIns="0" tIns="12700" rIns="0" bIns="0" numCol="1" rtlCol="0" anchor="ctr" anchorCtr="0" compatLnSpc="1">
            <a:spAutoFit/>
          </a:bodyPr>
          <a:lstStyle/>
          <a:p>
            <a:pPr marL="12700" marR="0" lvl="0" indent="0" algn="ctr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/>
                <a:ea typeface="+mj-ea"/>
                <a:cs typeface="Times New Roman" panose="02020603050405020304"/>
              </a:rPr>
              <a:t>1945 -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/>
                <a:ea typeface="+mj-ea"/>
                <a:cs typeface="Times New Roman" panose="02020603050405020304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Times New Roman" panose="02020603050405020304"/>
                <a:ea typeface="+mj-ea"/>
                <a:cs typeface="Times New Roman" panose="02020603050405020304"/>
              </a:rPr>
              <a:t>1969</a:t>
            </a: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9913" y="1327150"/>
            <a:ext cx="3986213" cy="77628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</a:t>
            </a:r>
            <a:r>
              <a:rPr lang="zh-CN" altLang="x-none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zh-CN" altLang="x-none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x-none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zh-CN" altLang="x-none" sz="1600" b="1" i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x-none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x-none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soi đường</a:t>
            </a:r>
            <a:endParaRPr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buNone/>
            </a:pP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sự nghiệp cách mạng của Đảng v</a:t>
            </a:r>
            <a:r>
              <a:rPr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00"/>
              </a:spcBef>
              <a:buNone/>
            </a:pP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</a:t>
            </a:r>
            <a:endParaRPr lang="zh-CN" altLang="x-none" sz="16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517" name="object 14"/>
          <p:cNvGrpSpPr/>
          <p:nvPr/>
        </p:nvGrpSpPr>
        <p:grpSpPr>
          <a:xfrm>
            <a:off x="303213" y="838200"/>
            <a:ext cx="8637587" cy="2420938"/>
            <a:chOff x="303212" y="838200"/>
            <a:chExt cx="8637587" cy="2421255"/>
          </a:xfrm>
        </p:grpSpPr>
        <p:sp>
          <p:nvSpPr>
            <p:cNvPr id="64557" name="object 15"/>
            <p:cNvSpPr/>
            <p:nvPr/>
          </p:nvSpPr>
          <p:spPr>
            <a:xfrm>
              <a:off x="304800" y="1219200"/>
              <a:ext cx="571055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10238" y="0"/>
                </a:cxn>
              </a:cxnLst>
              <a:pathLst>
                <a:path w="5710555">
                  <a:moveTo>
                    <a:pt x="0" y="0"/>
                  </a:moveTo>
                  <a:lnTo>
                    <a:pt x="5710238" y="1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4558" name="object 16"/>
            <p:cNvSpPr/>
            <p:nvPr/>
          </p:nvSpPr>
          <p:spPr>
            <a:xfrm>
              <a:off x="7940674" y="838200"/>
              <a:ext cx="1000125" cy="1138237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59" name="object 17"/>
            <p:cNvSpPr/>
            <p:nvPr/>
          </p:nvSpPr>
          <p:spPr>
            <a:xfrm>
              <a:off x="7492999" y="2251075"/>
              <a:ext cx="639762" cy="9779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60" name="object 18"/>
            <p:cNvSpPr/>
            <p:nvPr/>
          </p:nvSpPr>
          <p:spPr>
            <a:xfrm>
              <a:off x="4406899" y="2251075"/>
              <a:ext cx="3730625" cy="624205"/>
            </a:xfrm>
            <a:custGeom>
              <a:avLst/>
              <a:gdLst/>
              <a:ahLst/>
              <a:cxnLst>
                <a:cxn ang="0">
                  <a:pos x="3730625" y="0"/>
                </a:cxn>
                <a:cxn ang="0">
                  <a:pos x="931612" y="0"/>
                </a:cxn>
                <a:cxn ang="0">
                  <a:pos x="0" y="623887"/>
                </a:cxn>
                <a:cxn ang="0">
                  <a:pos x="3087269" y="623887"/>
                </a:cxn>
                <a:cxn ang="0">
                  <a:pos x="3730625" y="0"/>
                </a:cxn>
              </a:cxnLst>
              <a:pathLst>
                <a:path w="3730625" h="624205">
                  <a:moveTo>
                    <a:pt x="3730625" y="0"/>
                  </a:moveTo>
                  <a:lnTo>
                    <a:pt x="931612" y="0"/>
                  </a:lnTo>
                  <a:lnTo>
                    <a:pt x="0" y="623887"/>
                  </a:lnTo>
                  <a:lnTo>
                    <a:pt x="3087269" y="623887"/>
                  </a:lnTo>
                  <a:lnTo>
                    <a:pt x="3730625" y="0"/>
                  </a:lnTo>
                  <a:close/>
                </a:path>
              </a:pathLst>
            </a:custGeom>
            <a:solidFill>
              <a:srgbClr val="00CC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1" name="object 19"/>
            <p:cNvSpPr/>
            <p:nvPr/>
          </p:nvSpPr>
          <p:spPr>
            <a:xfrm>
              <a:off x="303212" y="2257425"/>
              <a:ext cx="5038725" cy="0"/>
            </a:xfrm>
            <a:custGeom>
              <a:avLst/>
              <a:gdLst/>
              <a:ahLst/>
              <a:cxnLst>
                <a:cxn ang="0">
                  <a:pos x="5038725" y="0"/>
                </a:cxn>
                <a:cxn ang="0">
                  <a:pos x="0" y="0"/>
                </a:cxn>
              </a:cxnLst>
              <a:pathLst>
                <a:path w="5038725">
                  <a:moveTo>
                    <a:pt x="5038725" y="0"/>
                  </a:moveTo>
                  <a:lnTo>
                    <a:pt x="0" y="1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4562" name="object 20"/>
            <p:cNvSpPr/>
            <p:nvPr/>
          </p:nvSpPr>
          <p:spPr>
            <a:xfrm>
              <a:off x="469900" y="2251075"/>
              <a:ext cx="76200" cy="1008380"/>
            </a:xfrm>
            <a:custGeom>
              <a:avLst/>
              <a:gdLst/>
              <a:ahLst/>
              <a:cxnLst>
                <a:cxn ang="0">
                  <a:pos x="38099" y="0"/>
                </a:cxn>
                <a:cxn ang="0">
                  <a:pos x="0" y="76200"/>
                </a:cxn>
                <a:cxn ang="0">
                  <a:pos x="25400" y="76200"/>
                </a:cxn>
                <a:cxn ang="0">
                  <a:pos x="25400" y="931876"/>
                </a:cxn>
                <a:cxn ang="0">
                  <a:pos x="0" y="931876"/>
                </a:cxn>
                <a:cxn ang="0">
                  <a:pos x="38100" y="1008076"/>
                </a:cxn>
                <a:cxn ang="0">
                  <a:pos x="76200" y="931876"/>
                </a:cxn>
                <a:cxn ang="0">
                  <a:pos x="50800" y="931876"/>
                </a:cxn>
                <a:cxn ang="0">
                  <a:pos x="50800" y="76200"/>
                </a:cxn>
                <a:cxn ang="0">
                  <a:pos x="76200" y="76200"/>
                </a:cxn>
                <a:cxn ang="0">
                  <a:pos x="38099" y="0"/>
                </a:cxn>
              </a:cxnLst>
              <a:pathLst>
                <a:path w="76200" h="1008379">
                  <a:moveTo>
                    <a:pt x="38099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931862"/>
                  </a:lnTo>
                  <a:lnTo>
                    <a:pt x="0" y="931862"/>
                  </a:lnTo>
                  <a:lnTo>
                    <a:pt x="38100" y="1008062"/>
                  </a:lnTo>
                  <a:lnTo>
                    <a:pt x="76200" y="931862"/>
                  </a:lnTo>
                  <a:lnTo>
                    <a:pt x="50800" y="931862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3" name="object 21"/>
            <p:cNvSpPr/>
            <p:nvPr/>
          </p:nvSpPr>
          <p:spPr>
            <a:xfrm>
              <a:off x="4413249" y="2879724"/>
              <a:ext cx="3090862" cy="347662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403850" y="2887663"/>
            <a:ext cx="1138238" cy="29051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kern="1200" cap="none" spc="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1930 -</a:t>
            </a:r>
            <a:r>
              <a:rPr kumimoji="0" sz="1800" kern="1200" cap="none" spc="-95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1800" kern="1200" cap="none" spc="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1945</a:t>
            </a:r>
            <a:endParaRPr kumimoji="0" sz="1800" kern="1200" cap="none" spc="0" normalizeH="0" baseline="0" noProof="0" dirty="0"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64519" name="object 30"/>
          <p:cNvSpPr txBox="1"/>
          <p:nvPr/>
        </p:nvSpPr>
        <p:spPr>
          <a:xfrm>
            <a:off x="577850" y="2362200"/>
            <a:ext cx="3540125" cy="766763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>
              <a:lnSpc>
                <a:spcPct val="98000"/>
              </a:lnSpc>
              <a:spcBef>
                <a:spcPts val="125"/>
              </a:spcBef>
              <a:buFontTx/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Vượt qua thử thách, giữ vững đường 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0">
              <a:lnSpc>
                <a:spcPct val="98000"/>
              </a:lnSpc>
              <a:spcBef>
                <a:spcPts val="125"/>
              </a:spcBef>
              <a:buFontTx/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lối, phương pháp cách mạng </a:t>
            </a:r>
            <a:endParaRPr lang="en-US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indent="0">
              <a:lnSpc>
                <a:spcPct val="98000"/>
              </a:lnSpc>
              <a:spcBef>
                <a:spcPts val="125"/>
              </a:spcBef>
              <a:buFontTx/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 đúng đắn, sáng tạo</a:t>
            </a:r>
            <a:endParaRPr lang="en-US" alt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520" name="object 31"/>
          <p:cNvGrpSpPr/>
          <p:nvPr/>
        </p:nvGrpSpPr>
        <p:grpSpPr>
          <a:xfrm>
            <a:off x="303213" y="1676400"/>
            <a:ext cx="8301037" cy="2554288"/>
            <a:chOff x="303212" y="1676400"/>
            <a:chExt cx="8301038" cy="2554287"/>
          </a:xfrm>
        </p:grpSpPr>
        <p:sp>
          <p:nvSpPr>
            <p:cNvPr id="64551" name="object 32"/>
            <p:cNvSpPr/>
            <p:nvPr/>
          </p:nvSpPr>
          <p:spPr>
            <a:xfrm>
              <a:off x="7510463" y="1676400"/>
              <a:ext cx="1093787" cy="1343025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52" name="object 33"/>
            <p:cNvSpPr/>
            <p:nvPr/>
          </p:nvSpPr>
          <p:spPr>
            <a:xfrm>
              <a:off x="6845299" y="3251199"/>
              <a:ext cx="639762" cy="973137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53" name="object 34"/>
            <p:cNvSpPr/>
            <p:nvPr/>
          </p:nvSpPr>
          <p:spPr>
            <a:xfrm>
              <a:off x="3478212" y="3251200"/>
              <a:ext cx="4010025" cy="622300"/>
            </a:xfrm>
            <a:custGeom>
              <a:avLst/>
              <a:gdLst/>
              <a:ahLst/>
              <a:cxnLst>
                <a:cxn ang="0">
                  <a:pos x="4010025" y="0"/>
                </a:cxn>
                <a:cxn ang="0">
                  <a:pos x="931495" y="0"/>
                </a:cxn>
                <a:cxn ang="0">
                  <a:pos x="0" y="622300"/>
                </a:cxn>
                <a:cxn ang="0">
                  <a:pos x="3366750" y="622300"/>
                </a:cxn>
                <a:cxn ang="0">
                  <a:pos x="4010025" y="0"/>
                </a:cxn>
              </a:cxnLst>
              <a:pathLst>
                <a:path w="4010025" h="622300">
                  <a:moveTo>
                    <a:pt x="4010025" y="0"/>
                  </a:moveTo>
                  <a:lnTo>
                    <a:pt x="931495" y="0"/>
                  </a:lnTo>
                  <a:lnTo>
                    <a:pt x="0" y="622300"/>
                  </a:lnTo>
                  <a:lnTo>
                    <a:pt x="3366750" y="622300"/>
                  </a:lnTo>
                  <a:lnTo>
                    <a:pt x="4010025" y="0"/>
                  </a:lnTo>
                  <a:close/>
                </a:path>
              </a:pathLst>
            </a:custGeom>
            <a:solidFill>
              <a:srgbClr val="A77B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4" name="object 35"/>
            <p:cNvSpPr/>
            <p:nvPr/>
          </p:nvSpPr>
          <p:spPr>
            <a:xfrm>
              <a:off x="303212" y="3259137"/>
              <a:ext cx="4111625" cy="0"/>
            </a:xfrm>
            <a:custGeom>
              <a:avLst/>
              <a:gdLst/>
              <a:ahLst/>
              <a:cxnLst>
                <a:cxn ang="0">
                  <a:pos x="4111625" y="0"/>
                </a:cxn>
                <a:cxn ang="0">
                  <a:pos x="0" y="0"/>
                </a:cxn>
              </a:cxnLst>
              <a:pathLst>
                <a:path w="4111625">
                  <a:moveTo>
                    <a:pt x="4111625" y="0"/>
                  </a:moveTo>
                  <a:lnTo>
                    <a:pt x="0" y="1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4555" name="object 36"/>
            <p:cNvSpPr/>
            <p:nvPr/>
          </p:nvSpPr>
          <p:spPr>
            <a:xfrm>
              <a:off x="469900" y="3287712"/>
              <a:ext cx="76200" cy="942975"/>
            </a:xfrm>
            <a:custGeom>
              <a:avLst/>
              <a:gdLst/>
              <a:ahLst/>
              <a:cxnLst>
                <a:cxn ang="0">
                  <a:pos x="38099" y="0"/>
                </a:cxn>
                <a:cxn ang="0">
                  <a:pos x="0" y="76200"/>
                </a:cxn>
                <a:cxn ang="0">
                  <a:pos x="25400" y="76200"/>
                </a:cxn>
                <a:cxn ang="0">
                  <a:pos x="25400" y="866775"/>
                </a:cxn>
                <a:cxn ang="0">
                  <a:pos x="0" y="866775"/>
                </a:cxn>
                <a:cxn ang="0">
                  <a:pos x="38100" y="942975"/>
                </a:cxn>
                <a:cxn ang="0">
                  <a:pos x="76200" y="866775"/>
                </a:cxn>
                <a:cxn ang="0">
                  <a:pos x="50800" y="866775"/>
                </a:cxn>
                <a:cxn ang="0">
                  <a:pos x="50800" y="76200"/>
                </a:cxn>
                <a:cxn ang="0">
                  <a:pos x="76200" y="76200"/>
                </a:cxn>
                <a:cxn ang="0">
                  <a:pos x="38099" y="0"/>
                </a:cxn>
              </a:cxnLst>
              <a:pathLst>
                <a:path w="76200" h="942975">
                  <a:moveTo>
                    <a:pt x="38099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866775"/>
                  </a:lnTo>
                  <a:lnTo>
                    <a:pt x="0" y="866775"/>
                  </a:lnTo>
                  <a:lnTo>
                    <a:pt x="38100" y="942975"/>
                  </a:lnTo>
                  <a:lnTo>
                    <a:pt x="76200" y="866775"/>
                  </a:lnTo>
                  <a:lnTo>
                    <a:pt x="50800" y="866775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6" name="object 37"/>
            <p:cNvSpPr/>
            <p:nvPr/>
          </p:nvSpPr>
          <p:spPr>
            <a:xfrm>
              <a:off x="3481387" y="3878262"/>
              <a:ext cx="3365500" cy="341313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632325" y="3860800"/>
            <a:ext cx="11303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kern="1200" cap="none" spc="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1921 -</a:t>
            </a:r>
            <a:r>
              <a:rPr kumimoji="0" sz="1800" kern="1200" cap="none" spc="-9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1800" kern="1200" cap="none" spc="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1930</a:t>
            </a:r>
            <a:endParaRPr kumimoji="0" sz="1800" kern="1200" cap="none" spc="0" normalizeH="0" baseline="0" noProof="0" dirty="0"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64522" name="object 45"/>
          <p:cNvSpPr txBox="1"/>
          <p:nvPr/>
        </p:nvSpPr>
        <p:spPr>
          <a:xfrm>
            <a:off x="606425" y="3473450"/>
            <a:ext cx="2495550" cy="446088"/>
          </a:xfrm>
          <a:prstGeom prst="rect">
            <a:avLst/>
          </a:prstGeom>
          <a:noFill/>
          <a:ln w="9525">
            <a:noFill/>
          </a:ln>
        </p:spPr>
        <p:txBody>
          <a:bodyPr lIns="0" tIns="27939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>
              <a:lnSpc>
                <a:spcPts val="1600"/>
              </a:lnSpc>
              <a:spcBef>
                <a:spcPts val="225"/>
              </a:spcBef>
              <a:buFontTx/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tư tưởng  cơ bản về CMVN</a:t>
            </a:r>
            <a:endParaRPr lang="en-US" alt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523" name="object 46"/>
          <p:cNvGrpSpPr/>
          <p:nvPr/>
        </p:nvGrpSpPr>
        <p:grpSpPr>
          <a:xfrm>
            <a:off x="303213" y="2514600"/>
            <a:ext cx="7691437" cy="2755900"/>
            <a:chOff x="303213" y="2514600"/>
            <a:chExt cx="7691438" cy="2755900"/>
          </a:xfrm>
        </p:grpSpPr>
        <p:sp>
          <p:nvSpPr>
            <p:cNvPr id="64545" name="object 47"/>
            <p:cNvSpPr/>
            <p:nvPr/>
          </p:nvSpPr>
          <p:spPr>
            <a:xfrm>
              <a:off x="6856414" y="2514600"/>
              <a:ext cx="1138237" cy="1476375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46" name="object 48"/>
            <p:cNvSpPr/>
            <p:nvPr/>
          </p:nvSpPr>
          <p:spPr>
            <a:xfrm>
              <a:off x="6194425" y="4294187"/>
              <a:ext cx="636587" cy="976313"/>
            </a:xfrm>
            <a:prstGeom prst="rect">
              <a:avLst/>
            </a:prstGeom>
            <a:blipFill rotWithShape="1">
              <a:blip r:embed="rId1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47" name="object 49"/>
            <p:cNvSpPr/>
            <p:nvPr/>
          </p:nvSpPr>
          <p:spPr>
            <a:xfrm>
              <a:off x="303213" y="4297362"/>
              <a:ext cx="3183255" cy="0"/>
            </a:xfrm>
            <a:custGeom>
              <a:avLst/>
              <a:gdLst/>
              <a:ahLst/>
              <a:cxnLst>
                <a:cxn ang="0">
                  <a:pos x="3182952" y="0"/>
                </a:cxn>
                <a:cxn ang="0">
                  <a:pos x="0" y="0"/>
                </a:cxn>
              </a:cxnLst>
              <a:pathLst>
                <a:path w="3183254">
                  <a:moveTo>
                    <a:pt x="3182938" y="0"/>
                  </a:moveTo>
                  <a:lnTo>
                    <a:pt x="0" y="1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4548" name="object 50"/>
            <p:cNvSpPr/>
            <p:nvPr/>
          </p:nvSpPr>
          <p:spPr>
            <a:xfrm>
              <a:off x="469900" y="4311650"/>
              <a:ext cx="76200" cy="942975"/>
            </a:xfrm>
            <a:custGeom>
              <a:avLst/>
              <a:gdLst/>
              <a:ahLst/>
              <a:cxnLst>
                <a:cxn ang="0">
                  <a:pos x="38099" y="0"/>
                </a:cxn>
                <a:cxn ang="0">
                  <a:pos x="0" y="76200"/>
                </a:cxn>
                <a:cxn ang="0">
                  <a:pos x="25400" y="76200"/>
                </a:cxn>
                <a:cxn ang="0">
                  <a:pos x="25400" y="866775"/>
                </a:cxn>
                <a:cxn ang="0">
                  <a:pos x="0" y="866775"/>
                </a:cxn>
                <a:cxn ang="0">
                  <a:pos x="38100" y="942975"/>
                </a:cxn>
                <a:cxn ang="0">
                  <a:pos x="76200" y="866775"/>
                </a:cxn>
                <a:cxn ang="0">
                  <a:pos x="50800" y="866775"/>
                </a:cxn>
                <a:cxn ang="0">
                  <a:pos x="50800" y="76200"/>
                </a:cxn>
                <a:cxn ang="0">
                  <a:pos x="76200" y="76200"/>
                </a:cxn>
                <a:cxn ang="0">
                  <a:pos x="38099" y="0"/>
                </a:cxn>
              </a:cxnLst>
              <a:pathLst>
                <a:path w="76200" h="942975">
                  <a:moveTo>
                    <a:pt x="38099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866775"/>
                  </a:lnTo>
                  <a:lnTo>
                    <a:pt x="0" y="866775"/>
                  </a:lnTo>
                  <a:lnTo>
                    <a:pt x="38100" y="942975"/>
                  </a:lnTo>
                  <a:lnTo>
                    <a:pt x="76200" y="866775"/>
                  </a:lnTo>
                  <a:lnTo>
                    <a:pt x="50800" y="866775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9" name="object 51"/>
            <p:cNvSpPr/>
            <p:nvPr/>
          </p:nvSpPr>
          <p:spPr>
            <a:xfrm>
              <a:off x="2555874" y="4294187"/>
              <a:ext cx="4279900" cy="627380"/>
            </a:xfrm>
            <a:custGeom>
              <a:avLst/>
              <a:gdLst/>
              <a:ahLst/>
              <a:cxnLst>
                <a:cxn ang="0">
                  <a:pos x="4279900" y="0"/>
                </a:cxn>
                <a:cxn ang="0">
                  <a:pos x="932049" y="0"/>
                </a:cxn>
                <a:cxn ang="0">
                  <a:pos x="0" y="627077"/>
                </a:cxn>
                <a:cxn ang="0">
                  <a:pos x="3640423" y="627077"/>
                </a:cxn>
                <a:cxn ang="0">
                  <a:pos x="4279900" y="0"/>
                </a:cxn>
              </a:cxnLst>
              <a:pathLst>
                <a:path w="4279900" h="627379">
                  <a:moveTo>
                    <a:pt x="4279900" y="0"/>
                  </a:moveTo>
                  <a:lnTo>
                    <a:pt x="932049" y="0"/>
                  </a:lnTo>
                  <a:lnTo>
                    <a:pt x="0" y="627063"/>
                  </a:lnTo>
                  <a:lnTo>
                    <a:pt x="3640423" y="627063"/>
                  </a:lnTo>
                  <a:lnTo>
                    <a:pt x="4279900" y="0"/>
                  </a:lnTo>
                  <a:close/>
                </a:path>
              </a:pathLst>
            </a:custGeom>
            <a:solidFill>
              <a:srgbClr val="FF9966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0" name="object 52"/>
            <p:cNvSpPr/>
            <p:nvPr/>
          </p:nvSpPr>
          <p:spPr>
            <a:xfrm>
              <a:off x="2559049" y="4926012"/>
              <a:ext cx="3641725" cy="339725"/>
            </a:xfrm>
            <a:prstGeom prst="rect">
              <a:avLst/>
            </a:prstGeom>
            <a:blipFill rotWithShape="1">
              <a:blip r:embed="rId1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373313" y="4926013"/>
            <a:ext cx="3641725" cy="339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41605" marR="0" algn="ctr" defTabSz="914400">
              <a:lnSpc>
                <a:spcPts val="2130"/>
              </a:lnSpc>
              <a:buClrTx/>
              <a:buSzTx/>
              <a:buFontTx/>
              <a:buNone/>
              <a:defRPr/>
            </a:pPr>
            <a:r>
              <a:rPr kumimoji="0" sz="1800" kern="1200" cap="none" spc="-25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1911 </a:t>
            </a:r>
            <a:r>
              <a:rPr kumimoji="0" sz="1800" kern="1200" cap="none" spc="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-</a:t>
            </a:r>
            <a:r>
              <a:rPr kumimoji="0" sz="1800" kern="1200" cap="none" spc="15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1800" kern="1200" cap="none" spc="0" normalizeH="0" baseline="0" noProof="0" dirty="0">
                <a:latin typeface="Times New Roman" panose="02020603050405020304"/>
                <a:ea typeface="+mn-ea"/>
                <a:cs typeface="Times New Roman" panose="02020603050405020304"/>
              </a:rPr>
              <a:t>1920</a:t>
            </a:r>
            <a:endParaRPr kumimoji="0" sz="1800" kern="1200" cap="none" spc="0" normalizeH="0" baseline="0" noProof="0" dirty="0"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64525" name="object 60"/>
          <p:cNvSpPr txBox="1"/>
          <p:nvPr/>
        </p:nvSpPr>
        <p:spPr>
          <a:xfrm>
            <a:off x="606425" y="4452938"/>
            <a:ext cx="2139950" cy="446087"/>
          </a:xfrm>
          <a:prstGeom prst="rect">
            <a:avLst/>
          </a:prstGeom>
          <a:noFill/>
          <a:ln w="9525">
            <a:noFill/>
          </a:ln>
        </p:spPr>
        <p:txBody>
          <a:bodyPr lIns="0" tIns="27939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>
              <a:lnSpc>
                <a:spcPts val="1600"/>
              </a:lnSpc>
              <a:spcBef>
                <a:spcPts val="225"/>
              </a:spcBef>
              <a:buFontTx/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giải  phóng dân tộc</a:t>
            </a:r>
            <a:endParaRPr lang="en-US" alt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526" name="object 61"/>
          <p:cNvGrpSpPr/>
          <p:nvPr/>
        </p:nvGrpSpPr>
        <p:grpSpPr>
          <a:xfrm>
            <a:off x="303213" y="3657600"/>
            <a:ext cx="7059612" cy="2506663"/>
            <a:chOff x="303213" y="3657600"/>
            <a:chExt cx="7059611" cy="2506663"/>
          </a:xfrm>
        </p:grpSpPr>
        <p:sp>
          <p:nvSpPr>
            <p:cNvPr id="64538" name="object 62"/>
            <p:cNvSpPr/>
            <p:nvPr/>
          </p:nvSpPr>
          <p:spPr>
            <a:xfrm>
              <a:off x="6018212" y="3657600"/>
              <a:ext cx="1344612" cy="1620837"/>
            </a:xfrm>
            <a:prstGeom prst="rect">
              <a:avLst/>
            </a:prstGeom>
            <a:blipFill rotWithShape="1">
              <a:blip r:embed="rId1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39" name="object 63"/>
            <p:cNvSpPr/>
            <p:nvPr/>
          </p:nvSpPr>
          <p:spPr>
            <a:xfrm>
              <a:off x="5549901" y="5184775"/>
              <a:ext cx="639762" cy="979488"/>
            </a:xfrm>
            <a:prstGeom prst="rect">
              <a:avLst/>
            </a:prstGeom>
            <a:blipFill rotWithShape="1">
              <a:blip r:embed="rId1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40" name="object 64"/>
            <p:cNvSpPr/>
            <p:nvPr/>
          </p:nvSpPr>
          <p:spPr>
            <a:xfrm>
              <a:off x="1635126" y="5191125"/>
              <a:ext cx="4554855" cy="622300"/>
            </a:xfrm>
            <a:custGeom>
              <a:avLst/>
              <a:gdLst/>
              <a:ahLst/>
              <a:cxnLst>
                <a:cxn ang="0">
                  <a:pos x="4554537" y="0"/>
                </a:cxn>
                <a:cxn ang="0">
                  <a:pos x="931800" y="0"/>
                </a:cxn>
                <a:cxn ang="0">
                  <a:pos x="0" y="622300"/>
                </a:cxn>
                <a:cxn ang="0">
                  <a:pos x="3911052" y="622300"/>
                </a:cxn>
                <a:cxn ang="0">
                  <a:pos x="4554537" y="0"/>
                </a:cxn>
              </a:cxnLst>
              <a:pathLst>
                <a:path w="4554855" h="622300">
                  <a:moveTo>
                    <a:pt x="4554537" y="0"/>
                  </a:moveTo>
                  <a:lnTo>
                    <a:pt x="931800" y="0"/>
                  </a:lnTo>
                  <a:lnTo>
                    <a:pt x="0" y="622300"/>
                  </a:lnTo>
                  <a:lnTo>
                    <a:pt x="3911052" y="622300"/>
                  </a:lnTo>
                  <a:lnTo>
                    <a:pt x="4554537" y="0"/>
                  </a:lnTo>
                  <a:close/>
                </a:path>
              </a:pathLst>
            </a:custGeom>
            <a:solidFill>
              <a:srgbClr val="F2E16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1" name="object 65"/>
            <p:cNvSpPr/>
            <p:nvPr/>
          </p:nvSpPr>
          <p:spPr>
            <a:xfrm>
              <a:off x="303213" y="6161087"/>
              <a:ext cx="1332230" cy="0"/>
            </a:xfrm>
            <a:custGeom>
              <a:avLst/>
              <a:gdLst/>
              <a:ahLst/>
              <a:cxnLst>
                <a:cxn ang="0">
                  <a:pos x="1331913" y="0"/>
                </a:cxn>
                <a:cxn ang="0">
                  <a:pos x="0" y="0"/>
                </a:cxn>
              </a:cxnLst>
              <a:pathLst>
                <a:path w="1332230">
                  <a:moveTo>
                    <a:pt x="1331913" y="0"/>
                  </a:moveTo>
                  <a:lnTo>
                    <a:pt x="0" y="1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4542" name="object 66"/>
            <p:cNvSpPr/>
            <p:nvPr/>
          </p:nvSpPr>
          <p:spPr>
            <a:xfrm>
              <a:off x="303213" y="5184775"/>
              <a:ext cx="2256155" cy="0"/>
            </a:xfrm>
            <a:custGeom>
              <a:avLst/>
              <a:gdLst/>
              <a:ahLst/>
              <a:cxnLst>
                <a:cxn ang="0">
                  <a:pos x="2255838" y="0"/>
                </a:cxn>
                <a:cxn ang="0">
                  <a:pos x="0" y="0"/>
                </a:cxn>
              </a:cxnLst>
              <a:pathLst>
                <a:path w="2256155">
                  <a:moveTo>
                    <a:pt x="2255838" y="0"/>
                  </a:moveTo>
                  <a:lnTo>
                    <a:pt x="0" y="1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4543" name="object 67"/>
            <p:cNvSpPr/>
            <p:nvPr/>
          </p:nvSpPr>
          <p:spPr>
            <a:xfrm>
              <a:off x="469901" y="5184775"/>
              <a:ext cx="76200" cy="944880"/>
            </a:xfrm>
            <a:custGeom>
              <a:avLst/>
              <a:gdLst/>
              <a:ahLst/>
              <a:cxnLst>
                <a:cxn ang="0">
                  <a:pos x="38099" y="0"/>
                </a:cxn>
                <a:cxn ang="0">
                  <a:pos x="0" y="76200"/>
                </a:cxn>
                <a:cxn ang="0">
                  <a:pos x="25400" y="76200"/>
                </a:cxn>
                <a:cxn ang="0">
                  <a:pos x="25400" y="868377"/>
                </a:cxn>
                <a:cxn ang="0">
                  <a:pos x="0" y="868377"/>
                </a:cxn>
                <a:cxn ang="0">
                  <a:pos x="38100" y="944577"/>
                </a:cxn>
                <a:cxn ang="0">
                  <a:pos x="76200" y="868377"/>
                </a:cxn>
                <a:cxn ang="0">
                  <a:pos x="50800" y="868377"/>
                </a:cxn>
                <a:cxn ang="0">
                  <a:pos x="50800" y="76200"/>
                </a:cxn>
                <a:cxn ang="0">
                  <a:pos x="76200" y="76200"/>
                </a:cxn>
                <a:cxn ang="0">
                  <a:pos x="38099" y="0"/>
                </a:cxn>
              </a:cxnLst>
              <a:pathLst>
                <a:path w="76200" h="944879">
                  <a:moveTo>
                    <a:pt x="38099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868363"/>
                  </a:lnTo>
                  <a:lnTo>
                    <a:pt x="0" y="868363"/>
                  </a:lnTo>
                  <a:lnTo>
                    <a:pt x="38100" y="944563"/>
                  </a:lnTo>
                  <a:lnTo>
                    <a:pt x="76200" y="868363"/>
                  </a:lnTo>
                  <a:lnTo>
                    <a:pt x="50800" y="868363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4" name="object 68"/>
            <p:cNvSpPr/>
            <p:nvPr/>
          </p:nvSpPr>
          <p:spPr>
            <a:xfrm>
              <a:off x="1633537" y="5819775"/>
              <a:ext cx="3919538" cy="341313"/>
            </a:xfrm>
            <a:prstGeom prst="rect">
              <a:avLst/>
            </a:prstGeom>
            <a:blipFill rotWithShape="1">
              <a:blip r:embed="rId1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490663" y="5837238"/>
            <a:ext cx="3919538" cy="292100"/>
          </a:xfrm>
          <a:prstGeom prst="rect">
            <a:avLst/>
          </a:prstGeom>
        </p:spPr>
        <p:txBody>
          <a:bodyPr lIns="0" tIns="46355" rIns="0" bIns="0">
            <a:spAutoFit/>
          </a:bodyPr>
          <a:p>
            <a:pPr marL="79375" algn="ctr">
              <a:spcBef>
                <a:spcPts val="365"/>
              </a:spcBef>
              <a:buNone/>
            </a:pPr>
            <a:r>
              <a:rPr lang="zh-CN" altLang="x-none" sz="16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1911</a:t>
            </a:r>
            <a:endParaRPr lang="zh-CN" altLang="x-none" sz="1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28" name="object 78"/>
          <p:cNvSpPr txBox="1"/>
          <p:nvPr/>
        </p:nvSpPr>
        <p:spPr>
          <a:xfrm>
            <a:off x="566738" y="5249863"/>
            <a:ext cx="1181100" cy="739775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>
              <a:lnSpc>
                <a:spcPct val="98000"/>
              </a:lnSpc>
              <a:spcBef>
                <a:spcPts val="125"/>
              </a:spcBef>
              <a:buFontTx/>
              <a:buNone/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 tư tưởng yêu  nước</a:t>
            </a:r>
            <a:endParaRPr lang="en-US" altLang="en-US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4529" name="object 79"/>
          <p:cNvGrpSpPr/>
          <p:nvPr/>
        </p:nvGrpSpPr>
        <p:grpSpPr>
          <a:xfrm>
            <a:off x="2590800" y="1676400"/>
            <a:ext cx="3754438" cy="4495800"/>
            <a:chOff x="2590800" y="1676400"/>
            <a:chExt cx="3754754" cy="4495800"/>
          </a:xfrm>
        </p:grpSpPr>
        <p:sp>
          <p:nvSpPr>
            <p:cNvPr id="64536" name="object 80"/>
            <p:cNvSpPr/>
            <p:nvPr/>
          </p:nvSpPr>
          <p:spPr>
            <a:xfrm>
              <a:off x="5180012" y="4648200"/>
              <a:ext cx="1165225" cy="1524000"/>
            </a:xfrm>
            <a:prstGeom prst="rect">
              <a:avLst/>
            </a:prstGeom>
            <a:blipFill rotWithShape="1">
              <a:blip r:embed="rId1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4537" name="object 81"/>
            <p:cNvSpPr/>
            <p:nvPr/>
          </p:nvSpPr>
          <p:spPr>
            <a:xfrm>
              <a:off x="2590800" y="1676400"/>
              <a:ext cx="3573779" cy="3780154"/>
            </a:xfrm>
            <a:custGeom>
              <a:avLst/>
              <a:gdLst/>
              <a:ahLst/>
              <a:cxnLst>
                <a:cxn ang="0">
                  <a:pos x="2397982" y="205549"/>
                </a:cxn>
                <a:cxn ang="0">
                  <a:pos x="2331370" y="236954"/>
                </a:cxn>
                <a:cxn ang="0">
                  <a:pos x="2221659" y="296905"/>
                </a:cxn>
                <a:cxn ang="0">
                  <a:pos x="2068846" y="385406"/>
                </a:cxn>
                <a:cxn ang="0">
                  <a:pos x="1880769" y="508165"/>
                </a:cxn>
                <a:cxn ang="0">
                  <a:pos x="1665264" y="662327"/>
                </a:cxn>
                <a:cxn ang="0">
                  <a:pos x="1438005" y="853603"/>
                </a:cxn>
                <a:cxn ang="0">
                  <a:pos x="1198990" y="1081993"/>
                </a:cxn>
                <a:cxn ang="0">
                  <a:pos x="959976" y="1344640"/>
                </a:cxn>
                <a:cxn ang="0">
                  <a:pos x="728798" y="1647256"/>
                </a:cxn>
                <a:cxn ang="0">
                  <a:pos x="513293" y="1989839"/>
                </a:cxn>
                <a:cxn ang="0">
                  <a:pos x="325216" y="2372390"/>
                </a:cxn>
                <a:cxn ang="0">
                  <a:pos x="172403" y="2797765"/>
                </a:cxn>
                <a:cxn ang="0">
                  <a:pos x="62692" y="3265962"/>
                </a:cxn>
                <a:cxn ang="0">
                  <a:pos x="0" y="3779837"/>
                </a:cxn>
                <a:cxn ang="0">
                  <a:pos x="172403" y="3245979"/>
                </a:cxn>
                <a:cxn ang="0">
                  <a:pos x="376153" y="2774927"/>
                </a:cxn>
                <a:cxn ang="0">
                  <a:pos x="603413" y="2355261"/>
                </a:cxn>
                <a:cxn ang="0">
                  <a:pos x="850264" y="1989839"/>
                </a:cxn>
                <a:cxn ang="0">
                  <a:pos x="1108870" y="1675804"/>
                </a:cxn>
                <a:cxn ang="0">
                  <a:pos x="1371394" y="1404592"/>
                </a:cxn>
                <a:cxn ang="0">
                  <a:pos x="1637837" y="1176202"/>
                </a:cxn>
                <a:cxn ang="0">
                  <a:pos x="1900361" y="987781"/>
                </a:cxn>
                <a:cxn ang="0">
                  <a:pos x="2151131" y="833620"/>
                </a:cxn>
                <a:cxn ang="0">
                  <a:pos x="2382309" y="713715"/>
                </a:cxn>
                <a:cxn ang="0">
                  <a:pos x="2589977" y="622359"/>
                </a:cxn>
                <a:cxn ang="0">
                  <a:pos x="2766298" y="553843"/>
                </a:cxn>
                <a:cxn ang="0">
                  <a:pos x="2911275" y="508165"/>
                </a:cxn>
                <a:cxn ang="0">
                  <a:pos x="3013149" y="482471"/>
                </a:cxn>
                <a:cxn ang="0">
                  <a:pos x="3064088" y="468196"/>
                </a:cxn>
                <a:cxn ang="0">
                  <a:pos x="3573462" y="685167"/>
                </a:cxn>
                <a:cxn ang="0">
                  <a:pos x="1661346" y="0"/>
                </a:cxn>
              </a:cxnLst>
              <a:pathLst>
                <a:path w="3573779" h="3780154">
                  <a:moveTo>
                    <a:pt x="1661346" y="0"/>
                  </a:moveTo>
                  <a:lnTo>
                    <a:pt x="2397982" y="205549"/>
                  </a:lnTo>
                  <a:lnTo>
                    <a:pt x="2390145" y="208404"/>
                  </a:lnTo>
                  <a:lnTo>
                    <a:pt x="2331370" y="236954"/>
                  </a:lnTo>
                  <a:lnTo>
                    <a:pt x="2280433" y="262647"/>
                  </a:lnTo>
                  <a:lnTo>
                    <a:pt x="2221659" y="296905"/>
                  </a:lnTo>
                  <a:lnTo>
                    <a:pt x="2147213" y="336873"/>
                  </a:lnTo>
                  <a:lnTo>
                    <a:pt x="2068846" y="385406"/>
                  </a:lnTo>
                  <a:lnTo>
                    <a:pt x="1978727" y="442503"/>
                  </a:lnTo>
                  <a:lnTo>
                    <a:pt x="1880769" y="508165"/>
                  </a:lnTo>
                  <a:lnTo>
                    <a:pt x="1774977" y="582391"/>
                  </a:lnTo>
                  <a:lnTo>
                    <a:pt x="1665264" y="662327"/>
                  </a:lnTo>
                  <a:lnTo>
                    <a:pt x="1551635" y="753684"/>
                  </a:lnTo>
                  <a:lnTo>
                    <a:pt x="1438005" y="853603"/>
                  </a:lnTo>
                  <a:lnTo>
                    <a:pt x="1316539" y="962088"/>
                  </a:lnTo>
                  <a:lnTo>
                    <a:pt x="1198990" y="1081993"/>
                  </a:lnTo>
                  <a:lnTo>
                    <a:pt x="1077525" y="1207607"/>
                  </a:lnTo>
                  <a:lnTo>
                    <a:pt x="959976" y="1344640"/>
                  </a:lnTo>
                  <a:lnTo>
                    <a:pt x="842427" y="1490238"/>
                  </a:lnTo>
                  <a:lnTo>
                    <a:pt x="728798" y="1647256"/>
                  </a:lnTo>
                  <a:lnTo>
                    <a:pt x="619086" y="1812837"/>
                  </a:lnTo>
                  <a:lnTo>
                    <a:pt x="513293" y="1989839"/>
                  </a:lnTo>
                  <a:lnTo>
                    <a:pt x="415336" y="2175405"/>
                  </a:lnTo>
                  <a:lnTo>
                    <a:pt x="325216" y="2372390"/>
                  </a:lnTo>
                  <a:lnTo>
                    <a:pt x="242933" y="2580796"/>
                  </a:lnTo>
                  <a:lnTo>
                    <a:pt x="172403" y="2797765"/>
                  </a:lnTo>
                  <a:lnTo>
                    <a:pt x="109711" y="3026154"/>
                  </a:lnTo>
                  <a:lnTo>
                    <a:pt x="62692" y="3265962"/>
                  </a:lnTo>
                  <a:lnTo>
                    <a:pt x="23510" y="3517191"/>
                  </a:lnTo>
                  <a:lnTo>
                    <a:pt x="0" y="3779837"/>
                  </a:lnTo>
                  <a:lnTo>
                    <a:pt x="82283" y="3505771"/>
                  </a:lnTo>
                  <a:lnTo>
                    <a:pt x="172403" y="3245979"/>
                  </a:lnTo>
                  <a:lnTo>
                    <a:pt x="270360" y="3003315"/>
                  </a:lnTo>
                  <a:lnTo>
                    <a:pt x="376153" y="2774927"/>
                  </a:lnTo>
                  <a:lnTo>
                    <a:pt x="485865" y="2557956"/>
                  </a:lnTo>
                  <a:lnTo>
                    <a:pt x="603413" y="2355261"/>
                  </a:lnTo>
                  <a:lnTo>
                    <a:pt x="724880" y="2166840"/>
                  </a:lnTo>
                  <a:lnTo>
                    <a:pt x="850264" y="1989839"/>
                  </a:lnTo>
                  <a:lnTo>
                    <a:pt x="975649" y="1827112"/>
                  </a:lnTo>
                  <a:lnTo>
                    <a:pt x="1108870" y="1675804"/>
                  </a:lnTo>
                  <a:lnTo>
                    <a:pt x="1238173" y="1535916"/>
                  </a:lnTo>
                  <a:lnTo>
                    <a:pt x="1371394" y="1404592"/>
                  </a:lnTo>
                  <a:lnTo>
                    <a:pt x="1508533" y="1284687"/>
                  </a:lnTo>
                  <a:lnTo>
                    <a:pt x="1637837" y="1176202"/>
                  </a:lnTo>
                  <a:lnTo>
                    <a:pt x="1771058" y="1079138"/>
                  </a:lnTo>
                  <a:lnTo>
                    <a:pt x="1900361" y="987781"/>
                  </a:lnTo>
                  <a:lnTo>
                    <a:pt x="2025746" y="907846"/>
                  </a:lnTo>
                  <a:lnTo>
                    <a:pt x="2151131" y="833620"/>
                  </a:lnTo>
                  <a:lnTo>
                    <a:pt x="2268678" y="770812"/>
                  </a:lnTo>
                  <a:lnTo>
                    <a:pt x="2382309" y="713715"/>
                  </a:lnTo>
                  <a:lnTo>
                    <a:pt x="2488101" y="665182"/>
                  </a:lnTo>
                  <a:lnTo>
                    <a:pt x="2589977" y="622359"/>
                  </a:lnTo>
                  <a:lnTo>
                    <a:pt x="2684015" y="585246"/>
                  </a:lnTo>
                  <a:lnTo>
                    <a:pt x="2766298" y="553843"/>
                  </a:lnTo>
                  <a:lnTo>
                    <a:pt x="2844664" y="528149"/>
                  </a:lnTo>
                  <a:lnTo>
                    <a:pt x="2911275" y="508165"/>
                  </a:lnTo>
                  <a:lnTo>
                    <a:pt x="2966130" y="493891"/>
                  </a:lnTo>
                  <a:lnTo>
                    <a:pt x="3013149" y="482471"/>
                  </a:lnTo>
                  <a:lnTo>
                    <a:pt x="3044496" y="473906"/>
                  </a:lnTo>
                  <a:lnTo>
                    <a:pt x="3064088" y="468196"/>
                  </a:lnTo>
                  <a:lnTo>
                    <a:pt x="3071924" y="468196"/>
                  </a:lnTo>
                  <a:lnTo>
                    <a:pt x="3573462" y="685167"/>
                  </a:lnTo>
                  <a:lnTo>
                    <a:pt x="3385385" y="79936"/>
                  </a:lnTo>
                  <a:lnTo>
                    <a:pt x="166134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cxnSp>
        <p:nvCxnSpPr>
          <p:cNvPr id="64530" name="Straight Connector 54"/>
          <p:cNvCxnSpPr/>
          <p:nvPr/>
        </p:nvCxnSpPr>
        <p:spPr>
          <a:xfrm>
            <a:off x="319088" y="1123950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531" name="Rectangle 56"/>
          <p:cNvSpPr/>
          <p:nvPr/>
        </p:nvSpPr>
        <p:spPr>
          <a:xfrm>
            <a:off x="2092325" y="142875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4535" name="Picture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0063" y="-39687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5538" name="object 2"/>
          <p:cNvGrpSpPr/>
          <p:nvPr/>
        </p:nvGrpSpPr>
        <p:grpSpPr>
          <a:xfrm>
            <a:off x="5892800" y="2387600"/>
            <a:ext cx="3251200" cy="2971800"/>
            <a:chOff x="5892800" y="2387600"/>
            <a:chExt cx="3251200" cy="2971800"/>
          </a:xfrm>
        </p:grpSpPr>
        <p:sp>
          <p:nvSpPr>
            <p:cNvPr id="65560" name="object 3"/>
            <p:cNvSpPr/>
            <p:nvPr/>
          </p:nvSpPr>
          <p:spPr>
            <a:xfrm>
              <a:off x="5892800" y="2387600"/>
              <a:ext cx="3251200" cy="29718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61" name="object 4"/>
            <p:cNvSpPr/>
            <p:nvPr/>
          </p:nvSpPr>
          <p:spPr>
            <a:xfrm>
              <a:off x="6096000" y="2590800"/>
              <a:ext cx="2884487" cy="23622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5539" name="object 5"/>
          <p:cNvGrpSpPr/>
          <p:nvPr/>
        </p:nvGrpSpPr>
        <p:grpSpPr>
          <a:xfrm>
            <a:off x="0" y="2374900"/>
            <a:ext cx="6438900" cy="3657600"/>
            <a:chOff x="0" y="2374900"/>
            <a:chExt cx="6438900" cy="3657600"/>
          </a:xfrm>
        </p:grpSpPr>
        <p:sp>
          <p:nvSpPr>
            <p:cNvPr id="65554" name="object 6"/>
            <p:cNvSpPr/>
            <p:nvPr/>
          </p:nvSpPr>
          <p:spPr>
            <a:xfrm>
              <a:off x="0" y="2374900"/>
              <a:ext cx="3416300" cy="29845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55" name="object 7"/>
            <p:cNvSpPr/>
            <p:nvPr/>
          </p:nvSpPr>
          <p:spPr>
            <a:xfrm>
              <a:off x="87312" y="2574925"/>
              <a:ext cx="2927349" cy="237807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56" name="object 8"/>
            <p:cNvSpPr/>
            <p:nvPr/>
          </p:nvSpPr>
          <p:spPr>
            <a:xfrm>
              <a:off x="2882900" y="2374900"/>
              <a:ext cx="3556000" cy="29845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57" name="object 9"/>
            <p:cNvSpPr/>
            <p:nvPr/>
          </p:nvSpPr>
          <p:spPr>
            <a:xfrm>
              <a:off x="3092450" y="2574925"/>
              <a:ext cx="2938462" cy="2378075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58" name="object 10"/>
            <p:cNvSpPr/>
            <p:nvPr/>
          </p:nvSpPr>
          <p:spPr>
            <a:xfrm>
              <a:off x="0" y="4787900"/>
              <a:ext cx="3213100" cy="12446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59" name="object 11"/>
            <p:cNvSpPr/>
            <p:nvPr/>
          </p:nvSpPr>
          <p:spPr>
            <a:xfrm>
              <a:off x="152400" y="5029200"/>
              <a:ext cx="2819400" cy="762000"/>
            </a:xfrm>
            <a:custGeom>
              <a:avLst/>
              <a:gdLst/>
              <a:ahLst/>
              <a:cxnLst>
                <a:cxn ang="0">
                  <a:pos x="2819400" y="0"/>
                </a:cxn>
                <a:cxn ang="0">
                  <a:pos x="0" y="0"/>
                </a:cxn>
                <a:cxn ang="0">
                  <a:pos x="0" y="762000"/>
                </a:cxn>
                <a:cxn ang="0">
                  <a:pos x="2819400" y="762000"/>
                </a:cxn>
                <a:cxn ang="0">
                  <a:pos x="2819400" y="0"/>
                </a:cxn>
              </a:cxnLst>
              <a:pathLst>
                <a:path w="2819400" h="762000">
                  <a:moveTo>
                    <a:pt x="2819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819400" y="762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5540" name="object 12"/>
          <p:cNvSpPr txBox="1"/>
          <p:nvPr/>
        </p:nvSpPr>
        <p:spPr>
          <a:xfrm>
            <a:off x="152400" y="5029200"/>
            <a:ext cx="2819400" cy="762000"/>
          </a:xfrm>
          <a:prstGeom prst="rect">
            <a:avLst/>
          </a:prstGeom>
          <a:noFill/>
          <a:ln w="9525">
            <a:noFill/>
          </a:ln>
        </p:spPr>
        <p:txBody>
          <a:bodyPr lIns="0" tIns="4953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95250" lvl="0" indent="0" algn="ctr">
              <a:lnSpc>
                <a:spcPct val="98000"/>
              </a:lnSpc>
              <a:spcBef>
                <a:spcPts val="39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Nguyễn Sinh Cung lúc còn nhỏ  thường được nghe cha v</a:t>
            </a:r>
            <a:r>
              <a:rPr lang="en-US" altLang="en-US" sz="1400" b="1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các  bạn của ông b</a:t>
            </a:r>
            <a:r>
              <a:rPr lang="en-US" altLang="en-US" sz="1400" b="1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 về thế sự</a:t>
            </a:r>
            <a:endParaRPr lang="en-US" alt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65541" name="object 13"/>
          <p:cNvGrpSpPr/>
          <p:nvPr/>
        </p:nvGrpSpPr>
        <p:grpSpPr>
          <a:xfrm>
            <a:off x="2895600" y="4800600"/>
            <a:ext cx="3289300" cy="1244600"/>
            <a:chOff x="2895600" y="4800600"/>
            <a:chExt cx="3289300" cy="1244600"/>
          </a:xfrm>
        </p:grpSpPr>
        <p:sp>
          <p:nvSpPr>
            <p:cNvPr id="65552" name="object 14"/>
            <p:cNvSpPr/>
            <p:nvPr/>
          </p:nvSpPr>
          <p:spPr>
            <a:xfrm>
              <a:off x="2895600" y="4800600"/>
              <a:ext cx="3289300" cy="124460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5553" name="object 15"/>
            <p:cNvSpPr/>
            <p:nvPr/>
          </p:nvSpPr>
          <p:spPr>
            <a:xfrm>
              <a:off x="3130550" y="5038725"/>
              <a:ext cx="2819400" cy="762000"/>
            </a:xfrm>
            <a:custGeom>
              <a:avLst/>
              <a:gdLst/>
              <a:ahLst/>
              <a:cxnLst>
                <a:cxn ang="0">
                  <a:pos x="2819400" y="0"/>
                </a:cxn>
                <a:cxn ang="0">
                  <a:pos x="0" y="0"/>
                </a:cxn>
                <a:cxn ang="0">
                  <a:pos x="0" y="762000"/>
                </a:cxn>
                <a:cxn ang="0">
                  <a:pos x="2819400" y="762000"/>
                </a:cxn>
                <a:cxn ang="0">
                  <a:pos x="2819400" y="0"/>
                </a:cxn>
              </a:cxnLst>
              <a:pathLst>
                <a:path w="2819400" h="762000">
                  <a:moveTo>
                    <a:pt x="28194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2819400" y="762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5542" name="object 16"/>
          <p:cNvSpPr txBox="1"/>
          <p:nvPr/>
        </p:nvSpPr>
        <p:spPr>
          <a:xfrm>
            <a:off x="3130550" y="5038725"/>
            <a:ext cx="2819400" cy="762000"/>
          </a:xfrm>
          <a:prstGeom prst="rect">
            <a:avLst/>
          </a:prstGeom>
          <a:noFill/>
          <a:ln w="9525">
            <a:noFill/>
          </a:ln>
        </p:spPr>
        <p:txBody>
          <a:bodyPr lIns="0" tIns="6096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61950" lvl="0" indent="-57150">
              <a:lnSpc>
                <a:spcPts val="1600"/>
              </a:lnSpc>
              <a:spcBef>
                <a:spcPts val="475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Nguyễn Tất Th</a:t>
            </a:r>
            <a:r>
              <a:rPr lang="en-US" altLang="en-US" sz="1400" b="1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nh khi học  tại trường Quốc học Huế</a:t>
            </a:r>
            <a:endParaRPr lang="en-US" alt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5543" name="object 17"/>
          <p:cNvSpPr/>
          <p:nvPr/>
        </p:nvSpPr>
        <p:spPr>
          <a:xfrm>
            <a:off x="5854700" y="4787900"/>
            <a:ext cx="3289300" cy="124460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5544" name="object 18"/>
          <p:cNvSpPr txBox="1"/>
          <p:nvPr/>
        </p:nvSpPr>
        <p:spPr>
          <a:xfrm>
            <a:off x="6096000" y="5029200"/>
            <a:ext cx="2819400" cy="76200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lIns="0" tIns="4953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47650" lvl="0" indent="0" algn="ctr">
              <a:lnSpc>
                <a:spcPct val="98000"/>
              </a:lnSpc>
              <a:spcBef>
                <a:spcPts val="390"/>
              </a:spcBef>
              <a:buFontTx/>
              <a:buNone/>
            </a:pP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Nguyễn Tất Th</a:t>
            </a:r>
            <a:r>
              <a:rPr lang="en-US" altLang="en-US" sz="1400" b="1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nh tham gia  phong tr</a:t>
            </a:r>
            <a:r>
              <a:rPr lang="en-US" altLang="en-US" sz="1400" b="1" i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 chống thuế  Trung Kỳ (1908)</a:t>
            </a:r>
            <a:endParaRPr lang="en-US" alt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5545" name="object 13"/>
          <p:cNvSpPr>
            <a:spLocks noGrp="1"/>
          </p:cNvSpPr>
          <p:nvPr>
            <p:ph type="title"/>
          </p:nvPr>
        </p:nvSpPr>
        <p:spPr>
          <a:xfrm>
            <a:off x="293688" y="1385888"/>
            <a:ext cx="8493125" cy="914400"/>
          </a:xfrm>
          <a:ln/>
        </p:spPr>
        <p:txBody>
          <a:bodyPr vert="horz" wrap="square" lIns="0" tIns="7620" rIns="0" bIns="0" anchor="ctr" anchorCtr="0">
            <a:spAutoFit/>
          </a:bodyPr>
          <a:p>
            <a:pPr marL="463550" indent="-452120">
              <a:lnSpc>
                <a:spcPct val="101000"/>
              </a:lnSpc>
              <a:spcBef>
                <a:spcPts val="65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Thời kỳ trước năm 1911: Hình th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tư tưởng yêu nước v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 hướng cứu nước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5546" name="Straight Connector 19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5547" name="Rectangle 20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51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200" y="17463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6562" name="object 2"/>
          <p:cNvGrpSpPr/>
          <p:nvPr/>
        </p:nvGrpSpPr>
        <p:grpSpPr>
          <a:xfrm>
            <a:off x="69850" y="2286000"/>
            <a:ext cx="8510588" cy="4419600"/>
            <a:chOff x="0" y="817532"/>
            <a:chExt cx="9144000" cy="5944035"/>
          </a:xfrm>
        </p:grpSpPr>
        <p:sp>
          <p:nvSpPr>
            <p:cNvPr id="66572" name="object 3"/>
            <p:cNvSpPr/>
            <p:nvPr/>
          </p:nvSpPr>
          <p:spPr>
            <a:xfrm>
              <a:off x="4354195" y="836613"/>
              <a:ext cx="4754879" cy="3140073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573" name="object 4"/>
            <p:cNvSpPr/>
            <p:nvPr/>
          </p:nvSpPr>
          <p:spPr>
            <a:xfrm>
              <a:off x="4335432" y="817532"/>
              <a:ext cx="4792980" cy="31788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92721" y="0"/>
                </a:cxn>
                <a:cxn ang="0">
                  <a:pos x="4792721" y="3178234"/>
                </a:cxn>
                <a:cxn ang="0">
                  <a:pos x="0" y="3178234"/>
                </a:cxn>
                <a:cxn ang="0">
                  <a:pos x="0" y="0"/>
                </a:cxn>
              </a:cxnLst>
              <a:pathLst>
                <a:path w="4792980" h="3178810">
                  <a:moveTo>
                    <a:pt x="0" y="0"/>
                  </a:moveTo>
                  <a:lnTo>
                    <a:pt x="4792721" y="0"/>
                  </a:lnTo>
                  <a:lnTo>
                    <a:pt x="4792721" y="3178234"/>
                  </a:lnTo>
                  <a:lnTo>
                    <a:pt x="0" y="317823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60" cap="flat" cmpd="sng">
              <a:solidFill>
                <a:srgbClr val="CC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6574" name="object 5"/>
            <p:cNvSpPr/>
            <p:nvPr/>
          </p:nvSpPr>
          <p:spPr>
            <a:xfrm>
              <a:off x="34925" y="4011612"/>
              <a:ext cx="4392612" cy="27305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575" name="object 6"/>
            <p:cNvSpPr/>
            <p:nvPr/>
          </p:nvSpPr>
          <p:spPr>
            <a:xfrm>
              <a:off x="20705" y="3997392"/>
              <a:ext cx="4421505" cy="2759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21052" y="0"/>
                </a:cxn>
                <a:cxn ang="0">
                  <a:pos x="4421052" y="2758939"/>
                </a:cxn>
                <a:cxn ang="0">
                  <a:pos x="0" y="2758939"/>
                </a:cxn>
                <a:cxn ang="0">
                  <a:pos x="0" y="0"/>
                </a:cxn>
              </a:cxnLst>
              <a:pathLst>
                <a:path w="4421505" h="2759075">
                  <a:moveTo>
                    <a:pt x="0" y="0"/>
                  </a:moveTo>
                  <a:lnTo>
                    <a:pt x="4421052" y="0"/>
                  </a:lnTo>
                  <a:lnTo>
                    <a:pt x="4421052" y="2758939"/>
                  </a:lnTo>
                  <a:lnTo>
                    <a:pt x="0" y="275893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44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6576" name="object 7"/>
            <p:cNvSpPr/>
            <p:nvPr/>
          </p:nvSpPr>
          <p:spPr>
            <a:xfrm>
              <a:off x="4495800" y="4073553"/>
              <a:ext cx="4648200" cy="268801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577" name="object 8"/>
            <p:cNvSpPr/>
            <p:nvPr/>
          </p:nvSpPr>
          <p:spPr>
            <a:xfrm>
              <a:off x="4489450" y="4032250"/>
              <a:ext cx="4654550" cy="2637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54550" y="0"/>
                </a:cxn>
                <a:cxn ang="0">
                  <a:pos x="4654550" y="2636851"/>
                </a:cxn>
                <a:cxn ang="0">
                  <a:pos x="0" y="2636851"/>
                </a:cxn>
                <a:cxn ang="0">
                  <a:pos x="0" y="0"/>
                </a:cxn>
              </a:cxnLst>
              <a:pathLst>
                <a:path w="4654550" h="2637154">
                  <a:moveTo>
                    <a:pt x="0" y="0"/>
                  </a:moveTo>
                  <a:lnTo>
                    <a:pt x="4654550" y="0"/>
                  </a:lnTo>
                </a:path>
                <a:path w="4654550" h="2637154">
                  <a:moveTo>
                    <a:pt x="4654550" y="2636837"/>
                  </a:moveTo>
                  <a:lnTo>
                    <a:pt x="0" y="2636837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505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6578" name="object 9"/>
            <p:cNvSpPr/>
            <p:nvPr/>
          </p:nvSpPr>
          <p:spPr>
            <a:xfrm>
              <a:off x="0" y="914399"/>
              <a:ext cx="4508499" cy="33528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579" name="object 10"/>
            <p:cNvSpPr/>
            <p:nvPr/>
          </p:nvSpPr>
          <p:spPr>
            <a:xfrm>
              <a:off x="508000" y="1371600"/>
              <a:ext cx="3213100" cy="22733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6580" name="object 11"/>
            <p:cNvSpPr/>
            <p:nvPr/>
          </p:nvSpPr>
          <p:spPr>
            <a:xfrm>
              <a:off x="0" y="907958"/>
              <a:ext cx="4354195" cy="3187700"/>
            </a:xfrm>
            <a:custGeom>
              <a:avLst/>
              <a:gdLst/>
              <a:ahLst/>
              <a:cxnLst>
                <a:cxn ang="0">
                  <a:pos x="1718098" y="2971799"/>
                </a:cxn>
                <a:cxn ang="0">
                  <a:pos x="1903940" y="3111499"/>
                </a:cxn>
                <a:cxn ang="0">
                  <a:pos x="2417921" y="3162299"/>
                </a:cxn>
                <a:cxn ang="0">
                  <a:pos x="2667506" y="3035299"/>
                </a:cxn>
                <a:cxn ang="0">
                  <a:pos x="209283" y="1873152"/>
                </a:cxn>
                <a:cxn ang="0">
                  <a:pos x="105929" y="2082800"/>
                </a:cxn>
                <a:cxn ang="0">
                  <a:pos x="118163" y="2311400"/>
                </a:cxn>
                <a:cxn ang="0">
                  <a:pos x="240784" y="2501900"/>
                </a:cxn>
                <a:cxn ang="0">
                  <a:pos x="440961" y="2603500"/>
                </a:cxn>
                <a:cxn ang="0">
                  <a:pos x="700418" y="2768599"/>
                </a:cxn>
                <a:cxn ang="0">
                  <a:pos x="889848" y="2908299"/>
                </a:cxn>
                <a:cxn ang="0">
                  <a:pos x="1517403" y="2959099"/>
                </a:cxn>
                <a:cxn ang="0">
                  <a:pos x="2784225" y="2895599"/>
                </a:cxn>
                <a:cxn ang="0">
                  <a:pos x="3509916" y="2705099"/>
                </a:cxn>
                <a:cxn ang="0">
                  <a:pos x="3654601" y="2565400"/>
                </a:cxn>
                <a:cxn ang="0">
                  <a:pos x="3750833" y="2362200"/>
                </a:cxn>
                <a:cxn ang="0">
                  <a:pos x="3861248" y="2197100"/>
                </a:cxn>
                <a:cxn ang="0">
                  <a:pos x="4105349" y="2070100"/>
                </a:cxn>
                <a:cxn ang="0">
                  <a:pos x="4254122" y="1905000"/>
                </a:cxn>
                <a:cxn ang="0">
                  <a:pos x="3131271" y="2793999"/>
                </a:cxn>
                <a:cxn ang="0">
                  <a:pos x="2876801" y="2717799"/>
                </a:cxn>
                <a:cxn ang="0">
                  <a:pos x="3279701" y="2793999"/>
                </a:cxn>
                <a:cxn ang="0">
                  <a:pos x="3509916" y="2705099"/>
                </a:cxn>
                <a:cxn ang="0">
                  <a:pos x="4276643" y="1866900"/>
                </a:cxn>
                <a:cxn ang="0">
                  <a:pos x="749170" y="368300"/>
                </a:cxn>
                <a:cxn ang="0">
                  <a:pos x="568965" y="508000"/>
                </a:cxn>
                <a:cxn ang="0">
                  <a:pos x="443503" y="685800"/>
                </a:cxn>
                <a:cxn ang="0">
                  <a:pos x="387163" y="914400"/>
                </a:cxn>
                <a:cxn ang="0">
                  <a:pos x="391503" y="1054100"/>
                </a:cxn>
                <a:cxn ang="0">
                  <a:pos x="217334" y="1117600"/>
                </a:cxn>
                <a:cxn ang="0">
                  <a:pos x="59605" y="1270000"/>
                </a:cxn>
                <a:cxn ang="0">
                  <a:pos x="0" y="1498600"/>
                </a:cxn>
                <a:cxn ang="0">
                  <a:pos x="70990" y="1739900"/>
                </a:cxn>
                <a:cxn ang="0">
                  <a:pos x="214298" y="1866900"/>
                </a:cxn>
                <a:cxn ang="0">
                  <a:pos x="4339080" y="1689100"/>
                </a:cxn>
                <a:cxn ang="0">
                  <a:pos x="4346619" y="1447800"/>
                </a:cxn>
                <a:cxn ang="0">
                  <a:pos x="4267334" y="1206500"/>
                </a:cxn>
                <a:cxn ang="0">
                  <a:pos x="4243684" y="1028700"/>
                </a:cxn>
                <a:cxn ang="0">
                  <a:pos x="4235952" y="774700"/>
                </a:cxn>
                <a:cxn ang="0">
                  <a:pos x="4129889" y="571500"/>
                </a:cxn>
                <a:cxn ang="0">
                  <a:pos x="3947900" y="431800"/>
                </a:cxn>
                <a:cxn ang="0">
                  <a:pos x="1410176" y="381000"/>
                </a:cxn>
                <a:cxn ang="0">
                  <a:pos x="1837236" y="88900"/>
                </a:cxn>
                <a:cxn ang="0">
                  <a:pos x="1569684" y="190500"/>
                </a:cxn>
                <a:cxn ang="0">
                  <a:pos x="1411789" y="381000"/>
                </a:cxn>
                <a:cxn ang="0">
                  <a:pos x="3802040" y="241300"/>
                </a:cxn>
                <a:cxn ang="0">
                  <a:pos x="2137398" y="152400"/>
                </a:cxn>
                <a:cxn ang="0">
                  <a:pos x="2511341" y="12700"/>
                </a:cxn>
                <a:cxn ang="0">
                  <a:pos x="2315636" y="152400"/>
                </a:cxn>
                <a:cxn ang="0">
                  <a:pos x="3794698" y="228600"/>
                </a:cxn>
                <a:cxn ang="0">
                  <a:pos x="2972377" y="127000"/>
                </a:cxn>
                <a:cxn ang="0">
                  <a:pos x="2756739" y="0"/>
                </a:cxn>
                <a:cxn ang="0">
                  <a:pos x="3111072" y="76200"/>
                </a:cxn>
                <a:cxn ang="0">
                  <a:pos x="3750228" y="165100"/>
                </a:cxn>
                <a:cxn ang="0">
                  <a:pos x="3599253" y="50800"/>
                </a:cxn>
              </a:cxnLst>
              <a:pathLst>
                <a:path w="4354195" h="3187700">
                  <a:moveTo>
                    <a:pt x="2784225" y="2895599"/>
                  </a:moveTo>
                  <a:lnTo>
                    <a:pt x="1660157" y="2895599"/>
                  </a:lnTo>
                  <a:lnTo>
                    <a:pt x="1659300" y="2896072"/>
                  </a:lnTo>
                  <a:lnTo>
                    <a:pt x="1687283" y="2933699"/>
                  </a:lnTo>
                  <a:lnTo>
                    <a:pt x="1718098" y="2971799"/>
                  </a:lnTo>
                  <a:lnTo>
                    <a:pt x="1751237" y="2997199"/>
                  </a:lnTo>
                  <a:lnTo>
                    <a:pt x="1786546" y="3035299"/>
                  </a:lnTo>
                  <a:lnTo>
                    <a:pt x="1823870" y="3060699"/>
                  </a:lnTo>
                  <a:lnTo>
                    <a:pt x="1863053" y="3086099"/>
                  </a:lnTo>
                  <a:lnTo>
                    <a:pt x="1903940" y="3111499"/>
                  </a:lnTo>
                  <a:lnTo>
                    <a:pt x="1946376" y="3136899"/>
                  </a:lnTo>
                  <a:lnTo>
                    <a:pt x="1990206" y="3149599"/>
                  </a:lnTo>
                  <a:lnTo>
                    <a:pt x="2128507" y="3187699"/>
                  </a:lnTo>
                  <a:lnTo>
                    <a:pt x="2323263" y="3187699"/>
                  </a:lnTo>
                  <a:lnTo>
                    <a:pt x="2417921" y="3162299"/>
                  </a:lnTo>
                  <a:lnTo>
                    <a:pt x="2507630" y="3136899"/>
                  </a:lnTo>
                  <a:lnTo>
                    <a:pt x="2550262" y="3111499"/>
                  </a:lnTo>
                  <a:lnTo>
                    <a:pt x="2591217" y="3086099"/>
                  </a:lnTo>
                  <a:lnTo>
                    <a:pt x="2630347" y="3060699"/>
                  </a:lnTo>
                  <a:lnTo>
                    <a:pt x="2667506" y="3035299"/>
                  </a:lnTo>
                  <a:lnTo>
                    <a:pt x="2702547" y="2997199"/>
                  </a:lnTo>
                  <a:lnTo>
                    <a:pt x="2735323" y="2959099"/>
                  </a:lnTo>
                  <a:lnTo>
                    <a:pt x="2765688" y="2920999"/>
                  </a:lnTo>
                  <a:lnTo>
                    <a:pt x="2784225" y="2895599"/>
                  </a:lnTo>
                  <a:close/>
                </a:path>
                <a:path w="4354195" h="3187700">
                  <a:moveTo>
                    <a:pt x="209283" y="1873152"/>
                  </a:moveTo>
                  <a:lnTo>
                    <a:pt x="183737" y="1905000"/>
                  </a:lnTo>
                  <a:lnTo>
                    <a:pt x="157472" y="1943100"/>
                  </a:lnTo>
                  <a:lnTo>
                    <a:pt x="135650" y="1993900"/>
                  </a:lnTo>
                  <a:lnTo>
                    <a:pt x="118420" y="2032000"/>
                  </a:lnTo>
                  <a:lnTo>
                    <a:pt x="105929" y="2082800"/>
                  </a:lnTo>
                  <a:lnTo>
                    <a:pt x="98326" y="2120900"/>
                  </a:lnTo>
                  <a:lnTo>
                    <a:pt x="95758" y="2171700"/>
                  </a:lnTo>
                  <a:lnTo>
                    <a:pt x="98337" y="2222500"/>
                  </a:lnTo>
                  <a:lnTo>
                    <a:pt x="105895" y="2260600"/>
                  </a:lnTo>
                  <a:lnTo>
                    <a:pt x="118163" y="2311400"/>
                  </a:lnTo>
                  <a:lnTo>
                    <a:pt x="134874" y="2349500"/>
                  </a:lnTo>
                  <a:lnTo>
                    <a:pt x="155760" y="2387600"/>
                  </a:lnTo>
                  <a:lnTo>
                    <a:pt x="180552" y="2425700"/>
                  </a:lnTo>
                  <a:lnTo>
                    <a:pt x="208983" y="2463800"/>
                  </a:lnTo>
                  <a:lnTo>
                    <a:pt x="240784" y="2501900"/>
                  </a:lnTo>
                  <a:lnTo>
                    <a:pt x="275687" y="2527300"/>
                  </a:lnTo>
                  <a:lnTo>
                    <a:pt x="313424" y="2552700"/>
                  </a:lnTo>
                  <a:lnTo>
                    <a:pt x="353728" y="2565400"/>
                  </a:lnTo>
                  <a:lnTo>
                    <a:pt x="396330" y="2590800"/>
                  </a:lnTo>
                  <a:lnTo>
                    <a:pt x="440961" y="2603500"/>
                  </a:lnTo>
                  <a:lnTo>
                    <a:pt x="584028" y="2603500"/>
                  </a:lnTo>
                  <a:lnTo>
                    <a:pt x="609720" y="2654300"/>
                  </a:lnTo>
                  <a:lnTo>
                    <a:pt x="637761" y="2692399"/>
                  </a:lnTo>
                  <a:lnTo>
                    <a:pt x="668034" y="2730499"/>
                  </a:lnTo>
                  <a:lnTo>
                    <a:pt x="700418" y="2768599"/>
                  </a:lnTo>
                  <a:lnTo>
                    <a:pt x="734795" y="2793999"/>
                  </a:lnTo>
                  <a:lnTo>
                    <a:pt x="771046" y="2832099"/>
                  </a:lnTo>
                  <a:lnTo>
                    <a:pt x="809051" y="2857499"/>
                  </a:lnTo>
                  <a:lnTo>
                    <a:pt x="848691" y="2882899"/>
                  </a:lnTo>
                  <a:lnTo>
                    <a:pt x="889848" y="2908299"/>
                  </a:lnTo>
                  <a:lnTo>
                    <a:pt x="932402" y="2933699"/>
                  </a:lnTo>
                  <a:lnTo>
                    <a:pt x="1021223" y="2959099"/>
                  </a:lnTo>
                  <a:lnTo>
                    <a:pt x="1161953" y="2997199"/>
                  </a:lnTo>
                  <a:lnTo>
                    <a:pt x="1364527" y="2997199"/>
                  </a:lnTo>
                  <a:lnTo>
                    <a:pt x="1517403" y="2959099"/>
                  </a:lnTo>
                  <a:lnTo>
                    <a:pt x="1566352" y="2933699"/>
                  </a:lnTo>
                  <a:lnTo>
                    <a:pt x="1613996" y="2920999"/>
                  </a:lnTo>
                  <a:lnTo>
                    <a:pt x="1659300" y="2896072"/>
                  </a:lnTo>
                  <a:lnTo>
                    <a:pt x="1658948" y="2895599"/>
                  </a:lnTo>
                  <a:lnTo>
                    <a:pt x="2784225" y="2895599"/>
                  </a:lnTo>
                  <a:lnTo>
                    <a:pt x="2818594" y="2844799"/>
                  </a:lnTo>
                  <a:lnTo>
                    <a:pt x="2840843" y="2806699"/>
                  </a:lnTo>
                  <a:lnTo>
                    <a:pt x="2860092" y="2755899"/>
                  </a:lnTo>
                  <a:lnTo>
                    <a:pt x="2876195" y="2705099"/>
                  </a:lnTo>
                  <a:lnTo>
                    <a:pt x="3509916" y="2705099"/>
                  </a:lnTo>
                  <a:lnTo>
                    <a:pt x="3528475" y="2692399"/>
                  </a:lnTo>
                  <a:lnTo>
                    <a:pt x="3563506" y="2667000"/>
                  </a:lnTo>
                  <a:lnTo>
                    <a:pt x="3596304" y="2628900"/>
                  </a:lnTo>
                  <a:lnTo>
                    <a:pt x="3626718" y="2603500"/>
                  </a:lnTo>
                  <a:lnTo>
                    <a:pt x="3654601" y="2565400"/>
                  </a:lnTo>
                  <a:lnTo>
                    <a:pt x="3679803" y="2527300"/>
                  </a:lnTo>
                  <a:lnTo>
                    <a:pt x="3702176" y="2489200"/>
                  </a:lnTo>
                  <a:lnTo>
                    <a:pt x="3721572" y="2451100"/>
                  </a:lnTo>
                  <a:lnTo>
                    <a:pt x="3737840" y="2400300"/>
                  </a:lnTo>
                  <a:lnTo>
                    <a:pt x="3750833" y="2362200"/>
                  </a:lnTo>
                  <a:lnTo>
                    <a:pt x="3760401" y="2311400"/>
                  </a:lnTo>
                  <a:lnTo>
                    <a:pt x="3766396" y="2273300"/>
                  </a:lnTo>
                  <a:lnTo>
                    <a:pt x="3768670" y="2222500"/>
                  </a:lnTo>
                  <a:lnTo>
                    <a:pt x="3767662" y="2222500"/>
                  </a:lnTo>
                  <a:lnTo>
                    <a:pt x="3861248" y="2197100"/>
                  </a:lnTo>
                  <a:lnTo>
                    <a:pt x="3949290" y="2171700"/>
                  </a:lnTo>
                  <a:lnTo>
                    <a:pt x="3990967" y="2146300"/>
                  </a:lnTo>
                  <a:lnTo>
                    <a:pt x="4030940" y="2120900"/>
                  </a:lnTo>
                  <a:lnTo>
                    <a:pt x="4069103" y="2095500"/>
                  </a:lnTo>
                  <a:lnTo>
                    <a:pt x="4105349" y="2070100"/>
                  </a:lnTo>
                  <a:lnTo>
                    <a:pt x="4139572" y="2044700"/>
                  </a:lnTo>
                  <a:lnTo>
                    <a:pt x="4171668" y="2006600"/>
                  </a:lnTo>
                  <a:lnTo>
                    <a:pt x="4201529" y="1981200"/>
                  </a:lnTo>
                  <a:lnTo>
                    <a:pt x="4229049" y="1943100"/>
                  </a:lnTo>
                  <a:lnTo>
                    <a:pt x="4254122" y="1905000"/>
                  </a:lnTo>
                  <a:lnTo>
                    <a:pt x="4269136" y="1879600"/>
                  </a:lnTo>
                  <a:lnTo>
                    <a:pt x="216516" y="1879600"/>
                  </a:lnTo>
                  <a:lnTo>
                    <a:pt x="209283" y="1873152"/>
                  </a:lnTo>
                  <a:close/>
                </a:path>
                <a:path w="4354195" h="3187700">
                  <a:moveTo>
                    <a:pt x="3233197" y="2793999"/>
                  </a:moveTo>
                  <a:lnTo>
                    <a:pt x="3131271" y="2793999"/>
                  </a:lnTo>
                  <a:lnTo>
                    <a:pt x="3185648" y="2806699"/>
                  </a:lnTo>
                  <a:lnTo>
                    <a:pt x="3233197" y="2793999"/>
                  </a:lnTo>
                  <a:close/>
                </a:path>
                <a:path w="4354195" h="3187700">
                  <a:moveTo>
                    <a:pt x="3509916" y="2705099"/>
                  </a:moveTo>
                  <a:lnTo>
                    <a:pt x="2876195" y="2705099"/>
                  </a:lnTo>
                  <a:lnTo>
                    <a:pt x="2876801" y="2717799"/>
                  </a:lnTo>
                  <a:lnTo>
                    <a:pt x="2924290" y="2743199"/>
                  </a:lnTo>
                  <a:lnTo>
                    <a:pt x="2973806" y="2755899"/>
                  </a:lnTo>
                  <a:lnTo>
                    <a:pt x="3025025" y="2781299"/>
                  </a:lnTo>
                  <a:lnTo>
                    <a:pt x="3077622" y="2793999"/>
                  </a:lnTo>
                  <a:lnTo>
                    <a:pt x="3279701" y="2793999"/>
                  </a:lnTo>
                  <a:lnTo>
                    <a:pt x="3368983" y="2768599"/>
                  </a:lnTo>
                  <a:lnTo>
                    <a:pt x="3411463" y="2755899"/>
                  </a:lnTo>
                  <a:lnTo>
                    <a:pt x="3452305" y="2743199"/>
                  </a:lnTo>
                  <a:lnTo>
                    <a:pt x="3491358" y="2717799"/>
                  </a:lnTo>
                  <a:lnTo>
                    <a:pt x="3509916" y="2705099"/>
                  </a:lnTo>
                  <a:close/>
                </a:path>
                <a:path w="4354195" h="3187700">
                  <a:moveTo>
                    <a:pt x="4276643" y="1866900"/>
                  </a:moveTo>
                  <a:lnTo>
                    <a:pt x="214298" y="1866900"/>
                  </a:lnTo>
                  <a:lnTo>
                    <a:pt x="216516" y="1879600"/>
                  </a:lnTo>
                  <a:lnTo>
                    <a:pt x="4269136" y="1879600"/>
                  </a:lnTo>
                  <a:lnTo>
                    <a:pt x="4276643" y="1866900"/>
                  </a:lnTo>
                  <a:close/>
                </a:path>
                <a:path w="4354195" h="3187700">
                  <a:moveTo>
                    <a:pt x="1168903" y="292100"/>
                  </a:moveTo>
                  <a:lnTo>
                    <a:pt x="969739" y="292100"/>
                  </a:lnTo>
                  <a:lnTo>
                    <a:pt x="877588" y="317500"/>
                  </a:lnTo>
                  <a:lnTo>
                    <a:pt x="790514" y="342900"/>
                  </a:lnTo>
                  <a:lnTo>
                    <a:pt x="749170" y="368300"/>
                  </a:lnTo>
                  <a:lnTo>
                    <a:pt x="709439" y="381000"/>
                  </a:lnTo>
                  <a:lnTo>
                    <a:pt x="671439" y="406400"/>
                  </a:lnTo>
                  <a:lnTo>
                    <a:pt x="635283" y="444500"/>
                  </a:lnTo>
                  <a:lnTo>
                    <a:pt x="601087" y="469900"/>
                  </a:lnTo>
                  <a:lnTo>
                    <a:pt x="568965" y="508000"/>
                  </a:lnTo>
                  <a:lnTo>
                    <a:pt x="539033" y="533400"/>
                  </a:lnTo>
                  <a:lnTo>
                    <a:pt x="511406" y="571500"/>
                  </a:lnTo>
                  <a:lnTo>
                    <a:pt x="486199" y="609600"/>
                  </a:lnTo>
                  <a:lnTo>
                    <a:pt x="463526" y="647700"/>
                  </a:lnTo>
                  <a:lnTo>
                    <a:pt x="443503" y="685800"/>
                  </a:lnTo>
                  <a:lnTo>
                    <a:pt x="426245" y="736600"/>
                  </a:lnTo>
                  <a:lnTo>
                    <a:pt x="411867" y="774700"/>
                  </a:lnTo>
                  <a:lnTo>
                    <a:pt x="400484" y="825500"/>
                  </a:lnTo>
                  <a:lnTo>
                    <a:pt x="392211" y="876300"/>
                  </a:lnTo>
                  <a:lnTo>
                    <a:pt x="387163" y="914400"/>
                  </a:lnTo>
                  <a:lnTo>
                    <a:pt x="385455" y="965200"/>
                  </a:lnTo>
                  <a:lnTo>
                    <a:pt x="385748" y="990600"/>
                  </a:lnTo>
                  <a:lnTo>
                    <a:pt x="386891" y="1016000"/>
                  </a:lnTo>
                  <a:lnTo>
                    <a:pt x="388828" y="1041400"/>
                  </a:lnTo>
                  <a:lnTo>
                    <a:pt x="391503" y="1054100"/>
                  </a:lnTo>
                  <a:lnTo>
                    <a:pt x="392914" y="1054100"/>
                  </a:lnTo>
                  <a:lnTo>
                    <a:pt x="345915" y="1066800"/>
                  </a:lnTo>
                  <a:lnTo>
                    <a:pt x="300816" y="1079500"/>
                  </a:lnTo>
                  <a:lnTo>
                    <a:pt x="257872" y="1092200"/>
                  </a:lnTo>
                  <a:lnTo>
                    <a:pt x="217334" y="1117600"/>
                  </a:lnTo>
                  <a:lnTo>
                    <a:pt x="179457" y="1143000"/>
                  </a:lnTo>
                  <a:lnTo>
                    <a:pt x="144492" y="1168400"/>
                  </a:lnTo>
                  <a:lnTo>
                    <a:pt x="112693" y="1206500"/>
                  </a:lnTo>
                  <a:lnTo>
                    <a:pt x="84313" y="1231900"/>
                  </a:lnTo>
                  <a:lnTo>
                    <a:pt x="59605" y="1270000"/>
                  </a:lnTo>
                  <a:lnTo>
                    <a:pt x="38821" y="1320800"/>
                  </a:lnTo>
                  <a:lnTo>
                    <a:pt x="22216" y="1358900"/>
                  </a:lnTo>
                  <a:lnTo>
                    <a:pt x="10042" y="1397000"/>
                  </a:lnTo>
                  <a:lnTo>
                    <a:pt x="2552" y="1447800"/>
                  </a:lnTo>
                  <a:lnTo>
                    <a:pt x="0" y="1498600"/>
                  </a:lnTo>
                  <a:lnTo>
                    <a:pt x="2958" y="1549400"/>
                  </a:lnTo>
                  <a:lnTo>
                    <a:pt x="11795" y="1600200"/>
                  </a:lnTo>
                  <a:lnTo>
                    <a:pt x="26252" y="1651000"/>
                  </a:lnTo>
                  <a:lnTo>
                    <a:pt x="46070" y="1689100"/>
                  </a:lnTo>
                  <a:lnTo>
                    <a:pt x="70990" y="1739900"/>
                  </a:lnTo>
                  <a:lnTo>
                    <a:pt x="100754" y="1778000"/>
                  </a:lnTo>
                  <a:lnTo>
                    <a:pt x="135102" y="1816100"/>
                  </a:lnTo>
                  <a:lnTo>
                    <a:pt x="173775" y="1841500"/>
                  </a:lnTo>
                  <a:lnTo>
                    <a:pt x="209283" y="1873152"/>
                  </a:lnTo>
                  <a:lnTo>
                    <a:pt x="214298" y="1866900"/>
                  </a:lnTo>
                  <a:lnTo>
                    <a:pt x="4276643" y="1866900"/>
                  </a:lnTo>
                  <a:lnTo>
                    <a:pt x="4296506" y="1816100"/>
                  </a:lnTo>
                  <a:lnTo>
                    <a:pt x="4313603" y="1778000"/>
                  </a:lnTo>
                  <a:lnTo>
                    <a:pt x="4327830" y="1727200"/>
                  </a:lnTo>
                  <a:lnTo>
                    <a:pt x="4339080" y="1689100"/>
                  </a:lnTo>
                  <a:lnTo>
                    <a:pt x="4347247" y="1638300"/>
                  </a:lnTo>
                  <a:lnTo>
                    <a:pt x="4352225" y="1600200"/>
                  </a:lnTo>
                  <a:lnTo>
                    <a:pt x="4353907" y="1549400"/>
                  </a:lnTo>
                  <a:lnTo>
                    <a:pt x="4352074" y="1498600"/>
                  </a:lnTo>
                  <a:lnTo>
                    <a:pt x="4346619" y="1447800"/>
                  </a:lnTo>
                  <a:lnTo>
                    <a:pt x="4337608" y="1397000"/>
                  </a:lnTo>
                  <a:lnTo>
                    <a:pt x="4325108" y="1346200"/>
                  </a:lnTo>
                  <a:lnTo>
                    <a:pt x="4309184" y="1308100"/>
                  </a:lnTo>
                  <a:lnTo>
                    <a:pt x="4289904" y="1257300"/>
                  </a:lnTo>
                  <a:lnTo>
                    <a:pt x="4267334" y="1206500"/>
                  </a:lnTo>
                  <a:lnTo>
                    <a:pt x="4241539" y="1168400"/>
                  </a:lnTo>
                  <a:lnTo>
                    <a:pt x="4212587" y="1130300"/>
                  </a:lnTo>
                  <a:lnTo>
                    <a:pt x="4211176" y="1130300"/>
                  </a:lnTo>
                  <a:lnTo>
                    <a:pt x="4230057" y="1079500"/>
                  </a:lnTo>
                  <a:lnTo>
                    <a:pt x="4243684" y="1028700"/>
                  </a:lnTo>
                  <a:lnTo>
                    <a:pt x="4251943" y="965200"/>
                  </a:lnTo>
                  <a:lnTo>
                    <a:pt x="4254722" y="914400"/>
                  </a:lnTo>
                  <a:lnTo>
                    <a:pt x="4252582" y="863600"/>
                  </a:lnTo>
                  <a:lnTo>
                    <a:pt x="4246272" y="825500"/>
                  </a:lnTo>
                  <a:lnTo>
                    <a:pt x="4235952" y="774700"/>
                  </a:lnTo>
                  <a:lnTo>
                    <a:pt x="4221786" y="736600"/>
                  </a:lnTo>
                  <a:lnTo>
                    <a:pt x="4203934" y="685800"/>
                  </a:lnTo>
                  <a:lnTo>
                    <a:pt x="4182559" y="647700"/>
                  </a:lnTo>
                  <a:lnTo>
                    <a:pt x="4157824" y="609600"/>
                  </a:lnTo>
                  <a:lnTo>
                    <a:pt x="4129889" y="571500"/>
                  </a:lnTo>
                  <a:lnTo>
                    <a:pt x="4098917" y="533400"/>
                  </a:lnTo>
                  <a:lnTo>
                    <a:pt x="4065070" y="508000"/>
                  </a:lnTo>
                  <a:lnTo>
                    <a:pt x="4028511" y="482600"/>
                  </a:lnTo>
                  <a:lnTo>
                    <a:pt x="3989400" y="457200"/>
                  </a:lnTo>
                  <a:lnTo>
                    <a:pt x="3947900" y="431800"/>
                  </a:lnTo>
                  <a:lnTo>
                    <a:pt x="3904172" y="406400"/>
                  </a:lnTo>
                  <a:lnTo>
                    <a:pt x="3858380" y="393700"/>
                  </a:lnTo>
                  <a:lnTo>
                    <a:pt x="3860195" y="393700"/>
                  </a:lnTo>
                  <a:lnTo>
                    <a:pt x="3856696" y="381000"/>
                  </a:lnTo>
                  <a:lnTo>
                    <a:pt x="1410176" y="381000"/>
                  </a:lnTo>
                  <a:lnTo>
                    <a:pt x="1364580" y="355600"/>
                  </a:lnTo>
                  <a:lnTo>
                    <a:pt x="1317444" y="330200"/>
                  </a:lnTo>
                  <a:lnTo>
                    <a:pt x="1168903" y="292100"/>
                  </a:lnTo>
                  <a:close/>
                </a:path>
                <a:path w="4354195" h="3187700">
                  <a:moveTo>
                    <a:pt x="1939149" y="88900"/>
                  </a:moveTo>
                  <a:lnTo>
                    <a:pt x="1837236" y="88900"/>
                  </a:lnTo>
                  <a:lnTo>
                    <a:pt x="1788847" y="101600"/>
                  </a:lnTo>
                  <a:lnTo>
                    <a:pt x="1695862" y="127000"/>
                  </a:lnTo>
                  <a:lnTo>
                    <a:pt x="1651776" y="139700"/>
                  </a:lnTo>
                  <a:lnTo>
                    <a:pt x="1609632" y="165100"/>
                  </a:lnTo>
                  <a:lnTo>
                    <a:pt x="1569684" y="190500"/>
                  </a:lnTo>
                  <a:lnTo>
                    <a:pt x="1532187" y="228600"/>
                  </a:lnTo>
                  <a:lnTo>
                    <a:pt x="1497395" y="254000"/>
                  </a:lnTo>
                  <a:lnTo>
                    <a:pt x="1465562" y="292100"/>
                  </a:lnTo>
                  <a:lnTo>
                    <a:pt x="1436942" y="330200"/>
                  </a:lnTo>
                  <a:lnTo>
                    <a:pt x="1411789" y="381000"/>
                  </a:lnTo>
                  <a:lnTo>
                    <a:pt x="3856696" y="381000"/>
                  </a:lnTo>
                  <a:lnTo>
                    <a:pt x="3849698" y="355600"/>
                  </a:lnTo>
                  <a:lnTo>
                    <a:pt x="3835133" y="304800"/>
                  </a:lnTo>
                  <a:lnTo>
                    <a:pt x="3816724" y="266700"/>
                  </a:lnTo>
                  <a:lnTo>
                    <a:pt x="3802040" y="241300"/>
                  </a:lnTo>
                  <a:lnTo>
                    <a:pt x="2262129" y="241300"/>
                  </a:lnTo>
                  <a:lnTo>
                    <a:pt x="2262513" y="240506"/>
                  </a:lnTo>
                  <a:lnTo>
                    <a:pt x="2224440" y="215900"/>
                  </a:lnTo>
                  <a:lnTo>
                    <a:pt x="2182211" y="177800"/>
                  </a:lnTo>
                  <a:lnTo>
                    <a:pt x="2137398" y="152400"/>
                  </a:lnTo>
                  <a:lnTo>
                    <a:pt x="2090342" y="127000"/>
                  </a:lnTo>
                  <a:lnTo>
                    <a:pt x="1939149" y="88900"/>
                  </a:lnTo>
                  <a:close/>
                </a:path>
                <a:path w="4354195" h="3187700">
                  <a:moveTo>
                    <a:pt x="2756739" y="0"/>
                  </a:moveTo>
                  <a:lnTo>
                    <a:pt x="2558023" y="0"/>
                  </a:lnTo>
                  <a:lnTo>
                    <a:pt x="2511341" y="12700"/>
                  </a:lnTo>
                  <a:lnTo>
                    <a:pt x="2466660" y="38100"/>
                  </a:lnTo>
                  <a:lnTo>
                    <a:pt x="2424365" y="63500"/>
                  </a:lnTo>
                  <a:lnTo>
                    <a:pt x="2384839" y="88900"/>
                  </a:lnTo>
                  <a:lnTo>
                    <a:pt x="2348468" y="114300"/>
                  </a:lnTo>
                  <a:lnTo>
                    <a:pt x="2315636" y="152400"/>
                  </a:lnTo>
                  <a:lnTo>
                    <a:pt x="2286728" y="190500"/>
                  </a:lnTo>
                  <a:lnTo>
                    <a:pt x="2262513" y="240506"/>
                  </a:lnTo>
                  <a:lnTo>
                    <a:pt x="2263741" y="241300"/>
                  </a:lnTo>
                  <a:lnTo>
                    <a:pt x="3802040" y="241300"/>
                  </a:lnTo>
                  <a:lnTo>
                    <a:pt x="3794698" y="228600"/>
                  </a:lnTo>
                  <a:lnTo>
                    <a:pt x="3769282" y="190500"/>
                  </a:lnTo>
                  <a:lnTo>
                    <a:pt x="3750228" y="165100"/>
                  </a:lnTo>
                  <a:lnTo>
                    <a:pt x="3004814" y="165100"/>
                  </a:lnTo>
                  <a:lnTo>
                    <a:pt x="3005214" y="164632"/>
                  </a:lnTo>
                  <a:lnTo>
                    <a:pt x="2972377" y="127000"/>
                  </a:lnTo>
                  <a:lnTo>
                    <a:pt x="2935236" y="88900"/>
                  </a:lnTo>
                  <a:lnTo>
                    <a:pt x="2894650" y="63500"/>
                  </a:lnTo>
                  <a:lnTo>
                    <a:pt x="2851071" y="38100"/>
                  </a:lnTo>
                  <a:lnTo>
                    <a:pt x="2804951" y="25400"/>
                  </a:lnTo>
                  <a:lnTo>
                    <a:pt x="2756739" y="0"/>
                  </a:lnTo>
                  <a:close/>
                </a:path>
                <a:path w="4354195" h="3187700">
                  <a:moveTo>
                    <a:pt x="3471019" y="0"/>
                  </a:moveTo>
                  <a:lnTo>
                    <a:pt x="3283914" y="0"/>
                  </a:lnTo>
                  <a:lnTo>
                    <a:pt x="3194026" y="25400"/>
                  </a:lnTo>
                  <a:lnTo>
                    <a:pt x="3151534" y="50800"/>
                  </a:lnTo>
                  <a:lnTo>
                    <a:pt x="3111072" y="76200"/>
                  </a:lnTo>
                  <a:lnTo>
                    <a:pt x="3072935" y="101600"/>
                  </a:lnTo>
                  <a:lnTo>
                    <a:pt x="3037417" y="127000"/>
                  </a:lnTo>
                  <a:lnTo>
                    <a:pt x="3005214" y="164632"/>
                  </a:lnTo>
                  <a:lnTo>
                    <a:pt x="3005622" y="165100"/>
                  </a:lnTo>
                  <a:lnTo>
                    <a:pt x="3750228" y="165100"/>
                  </a:lnTo>
                  <a:lnTo>
                    <a:pt x="3740701" y="152400"/>
                  </a:lnTo>
                  <a:lnTo>
                    <a:pt x="3709181" y="127000"/>
                  </a:lnTo>
                  <a:lnTo>
                    <a:pt x="3674949" y="88900"/>
                  </a:lnTo>
                  <a:lnTo>
                    <a:pt x="3638231" y="63500"/>
                  </a:lnTo>
                  <a:lnTo>
                    <a:pt x="3599253" y="50800"/>
                  </a:lnTo>
                  <a:lnTo>
                    <a:pt x="3558241" y="25400"/>
                  </a:lnTo>
                  <a:lnTo>
                    <a:pt x="3515421" y="12700"/>
                  </a:lnTo>
                  <a:lnTo>
                    <a:pt x="3471019" y="0"/>
                  </a:lnTo>
                  <a:close/>
                </a:path>
              </a:pathLst>
            </a:custGeom>
            <a:solidFill>
              <a:srgbClr val="FFFFCC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81" name="object 12"/>
            <p:cNvSpPr/>
            <p:nvPr/>
          </p:nvSpPr>
          <p:spPr>
            <a:xfrm>
              <a:off x="0" y="914399"/>
              <a:ext cx="4354195" cy="3200400"/>
            </a:xfrm>
            <a:custGeom>
              <a:avLst/>
              <a:gdLst/>
              <a:ahLst/>
              <a:cxnLst>
                <a:cxn ang="0">
                  <a:pos x="179457" y="1146259"/>
                </a:cxn>
                <a:cxn ang="0">
                  <a:pos x="22216" y="1363119"/>
                </a:cxn>
                <a:cxn ang="0">
                  <a:pos x="26252" y="1652420"/>
                </a:cxn>
                <a:cxn ang="0">
                  <a:pos x="216516" y="1882013"/>
                </a:cxn>
                <a:cxn ang="0">
                  <a:pos x="98326" y="2129251"/>
                </a:cxn>
                <a:cxn ang="0">
                  <a:pos x="155760" y="2397940"/>
                </a:cxn>
                <a:cxn ang="0">
                  <a:pos x="353728" y="2576112"/>
                </a:cxn>
                <a:cxn ang="0">
                  <a:pos x="560769" y="2614363"/>
                </a:cxn>
                <a:cxn ang="0">
                  <a:pos x="668034" y="2734565"/>
                </a:cxn>
                <a:cxn ang="0">
                  <a:pos x="889848" y="2914110"/>
                </a:cxn>
                <a:cxn ang="0">
                  <a:pos x="1161953" y="3001649"/>
                </a:cxn>
                <a:cxn ang="0">
                  <a:pos x="1467329" y="2979261"/>
                </a:cxn>
                <a:cxn ang="0">
                  <a:pos x="1718097" y="2973127"/>
                </a:cxn>
                <a:cxn ang="0">
                  <a:pos x="1946376" y="3140250"/>
                </a:cxn>
                <a:cxn ang="0">
                  <a:pos x="2224834" y="3199955"/>
                </a:cxn>
                <a:cxn ang="0">
                  <a:pos x="2507630" y="3138136"/>
                </a:cxn>
                <a:cxn ang="0">
                  <a:pos x="2735324" y="2968650"/>
                </a:cxn>
                <a:cxn ang="0">
                  <a:pos x="2876196" y="2715006"/>
                </a:cxn>
                <a:cxn ang="0">
                  <a:pos x="3131271" y="2804774"/>
                </a:cxn>
                <a:cxn ang="0">
                  <a:pos x="3411463" y="2761921"/>
                </a:cxn>
                <a:cxn ang="0">
                  <a:pos x="3626717" y="2605670"/>
                </a:cxn>
                <a:cxn ang="0">
                  <a:pos x="3750832" y="2368333"/>
                </a:cxn>
                <a:cxn ang="0">
                  <a:pos x="3861248" y="2207559"/>
                </a:cxn>
                <a:cxn ang="0">
                  <a:pos x="4105349" y="2078569"/>
                </a:cxn>
                <a:cxn ang="0">
                  <a:pos x="4276643" y="1867179"/>
                </a:cxn>
                <a:cxn ang="0">
                  <a:pos x="4352225" y="1599765"/>
                </a:cxn>
                <a:cxn ang="0">
                  <a:pos x="4309184" y="1308545"/>
                </a:cxn>
                <a:cxn ang="0">
                  <a:pos x="4230057" y="1083885"/>
                </a:cxn>
                <a:cxn ang="0">
                  <a:pos x="4235952" y="781531"/>
                </a:cxn>
                <a:cxn ang="0">
                  <a:pos x="4098917" y="543481"/>
                </a:cxn>
                <a:cxn ang="0">
                  <a:pos x="3858381" y="402865"/>
                </a:cxn>
                <a:cxn ang="0">
                  <a:pos x="3769282" y="194262"/>
                </a:cxn>
                <a:cxn ang="0">
                  <a:pos x="3558240" y="34091"/>
                </a:cxn>
                <a:cxn ang="0">
                  <a:pos x="3283914" y="9107"/>
                </a:cxn>
                <a:cxn ang="0">
                  <a:pos x="3037418" y="137851"/>
                </a:cxn>
                <a:cxn ang="0">
                  <a:pos x="2804951" y="26018"/>
                </a:cxn>
                <a:cxn ang="0">
                  <a:pos x="2511341" y="24353"/>
                </a:cxn>
                <a:cxn ang="0">
                  <a:pos x="2286728" y="200613"/>
                </a:cxn>
                <a:cxn ang="0">
                  <a:pos x="2090342" y="136424"/>
                </a:cxn>
                <a:cxn ang="0">
                  <a:pos x="1788847" y="105203"/>
                </a:cxn>
                <a:cxn ang="0">
                  <a:pos x="1532188" y="229713"/>
                </a:cxn>
                <a:cxn ang="0">
                  <a:pos x="1364581" y="361091"/>
                </a:cxn>
                <a:cxn ang="0">
                  <a:pos x="1066049" y="292184"/>
                </a:cxn>
                <a:cxn ang="0">
                  <a:pos x="790514" y="350262"/>
                </a:cxn>
                <a:cxn ang="0">
                  <a:pos x="568965" y="507913"/>
                </a:cxn>
                <a:cxn ang="0">
                  <a:pos x="426245" y="740265"/>
                </a:cxn>
                <a:cxn ang="0">
                  <a:pos x="385747" y="996008"/>
                </a:cxn>
                <a:cxn ang="0">
                  <a:pos x="257845" y="1903491"/>
                </a:cxn>
                <a:cxn ang="0">
                  <a:pos x="454905" y="1942075"/>
                </a:cxn>
                <a:cxn ang="0">
                  <a:pos x="670930" y="2593652"/>
                </a:cxn>
                <a:cxn ang="0">
                  <a:pos x="1658948" y="2896658"/>
                </a:cxn>
                <a:cxn ang="0">
                  <a:pos x="3768670" y="2229167"/>
                </a:cxn>
                <a:cxn ang="0">
                  <a:pos x="3751855" y="2084634"/>
                </a:cxn>
                <a:cxn ang="0">
                  <a:pos x="3625369" y="1841635"/>
                </a:cxn>
                <a:cxn ang="0">
                  <a:pos x="4065220" y="1333352"/>
                </a:cxn>
                <a:cxn ang="0">
                  <a:pos x="3867856" y="495469"/>
                </a:cxn>
                <a:cxn ang="0">
                  <a:pos x="3863634" y="423351"/>
                </a:cxn>
                <a:cxn ang="0">
                  <a:pos x="2930224" y="292036"/>
                </a:cxn>
                <a:cxn ang="0">
                  <a:pos x="1541215" y="485394"/>
                </a:cxn>
                <a:cxn ang="0">
                  <a:pos x="395660" y="1091307"/>
                </a:cxn>
              </a:cxnLst>
              <a:pathLst>
                <a:path w="4354195" h="3200400">
                  <a:moveTo>
                    <a:pt x="392914" y="1063837"/>
                  </a:moveTo>
                  <a:lnTo>
                    <a:pt x="345915" y="1071285"/>
                  </a:lnTo>
                  <a:lnTo>
                    <a:pt x="300816" y="1083534"/>
                  </a:lnTo>
                  <a:lnTo>
                    <a:pt x="257872" y="1100302"/>
                  </a:lnTo>
                  <a:lnTo>
                    <a:pt x="217334" y="1121304"/>
                  </a:lnTo>
                  <a:lnTo>
                    <a:pt x="179457" y="1146259"/>
                  </a:lnTo>
                  <a:lnTo>
                    <a:pt x="144492" y="1174882"/>
                  </a:lnTo>
                  <a:lnTo>
                    <a:pt x="112693" y="1206891"/>
                  </a:lnTo>
                  <a:lnTo>
                    <a:pt x="84313" y="1242002"/>
                  </a:lnTo>
                  <a:lnTo>
                    <a:pt x="59605" y="1279933"/>
                  </a:lnTo>
                  <a:lnTo>
                    <a:pt x="38821" y="1320400"/>
                  </a:lnTo>
                  <a:lnTo>
                    <a:pt x="22216" y="1363119"/>
                  </a:lnTo>
                  <a:lnTo>
                    <a:pt x="10042" y="1407809"/>
                  </a:lnTo>
                  <a:lnTo>
                    <a:pt x="2552" y="1454185"/>
                  </a:lnTo>
                  <a:lnTo>
                    <a:pt x="0" y="1501965"/>
                  </a:lnTo>
                  <a:lnTo>
                    <a:pt x="2958" y="1553567"/>
                  </a:lnTo>
                  <a:lnTo>
                    <a:pt x="11795" y="1603868"/>
                  </a:lnTo>
                  <a:lnTo>
                    <a:pt x="26252" y="1652420"/>
                  </a:lnTo>
                  <a:lnTo>
                    <a:pt x="46070" y="1698776"/>
                  </a:lnTo>
                  <a:lnTo>
                    <a:pt x="70990" y="1742492"/>
                  </a:lnTo>
                  <a:lnTo>
                    <a:pt x="100754" y="1783119"/>
                  </a:lnTo>
                  <a:lnTo>
                    <a:pt x="135102" y="1820213"/>
                  </a:lnTo>
                  <a:lnTo>
                    <a:pt x="173775" y="1853326"/>
                  </a:lnTo>
                  <a:lnTo>
                    <a:pt x="216516" y="1882013"/>
                  </a:lnTo>
                  <a:lnTo>
                    <a:pt x="183737" y="1913351"/>
                  </a:lnTo>
                  <a:lnTo>
                    <a:pt x="157472" y="1952503"/>
                  </a:lnTo>
                  <a:lnTo>
                    <a:pt x="135650" y="1994051"/>
                  </a:lnTo>
                  <a:lnTo>
                    <a:pt x="118420" y="2037612"/>
                  </a:lnTo>
                  <a:lnTo>
                    <a:pt x="105929" y="2082805"/>
                  </a:lnTo>
                  <a:lnTo>
                    <a:pt x="98326" y="2129251"/>
                  </a:lnTo>
                  <a:lnTo>
                    <a:pt x="95758" y="2176568"/>
                  </a:lnTo>
                  <a:lnTo>
                    <a:pt x="98337" y="2224361"/>
                  </a:lnTo>
                  <a:lnTo>
                    <a:pt x="105895" y="2270663"/>
                  </a:lnTo>
                  <a:lnTo>
                    <a:pt x="118163" y="2315204"/>
                  </a:lnTo>
                  <a:lnTo>
                    <a:pt x="134874" y="2357719"/>
                  </a:lnTo>
                  <a:lnTo>
                    <a:pt x="155760" y="2397940"/>
                  </a:lnTo>
                  <a:lnTo>
                    <a:pt x="180552" y="2435599"/>
                  </a:lnTo>
                  <a:lnTo>
                    <a:pt x="208983" y="2470429"/>
                  </a:lnTo>
                  <a:lnTo>
                    <a:pt x="240784" y="2502162"/>
                  </a:lnTo>
                  <a:lnTo>
                    <a:pt x="275687" y="2530532"/>
                  </a:lnTo>
                  <a:lnTo>
                    <a:pt x="313424" y="2555271"/>
                  </a:lnTo>
                  <a:lnTo>
                    <a:pt x="353728" y="2576112"/>
                  </a:lnTo>
                  <a:lnTo>
                    <a:pt x="396330" y="2592786"/>
                  </a:lnTo>
                  <a:lnTo>
                    <a:pt x="440961" y="2605028"/>
                  </a:lnTo>
                  <a:lnTo>
                    <a:pt x="487354" y="2612568"/>
                  </a:lnTo>
                  <a:lnTo>
                    <a:pt x="535242" y="2615142"/>
                  </a:lnTo>
                  <a:lnTo>
                    <a:pt x="547977" y="2614947"/>
                  </a:lnTo>
                  <a:lnTo>
                    <a:pt x="560769" y="2614363"/>
                  </a:lnTo>
                  <a:lnTo>
                    <a:pt x="573599" y="2613391"/>
                  </a:lnTo>
                  <a:lnTo>
                    <a:pt x="586448" y="2612030"/>
                  </a:lnTo>
                  <a:lnTo>
                    <a:pt x="584028" y="2614993"/>
                  </a:lnTo>
                  <a:lnTo>
                    <a:pt x="609720" y="2656872"/>
                  </a:lnTo>
                  <a:lnTo>
                    <a:pt x="637761" y="2696752"/>
                  </a:lnTo>
                  <a:lnTo>
                    <a:pt x="668034" y="2734565"/>
                  </a:lnTo>
                  <a:lnTo>
                    <a:pt x="700418" y="2770240"/>
                  </a:lnTo>
                  <a:lnTo>
                    <a:pt x="734795" y="2803708"/>
                  </a:lnTo>
                  <a:lnTo>
                    <a:pt x="771046" y="2834898"/>
                  </a:lnTo>
                  <a:lnTo>
                    <a:pt x="809051" y="2863742"/>
                  </a:lnTo>
                  <a:lnTo>
                    <a:pt x="848692" y="2890169"/>
                  </a:lnTo>
                  <a:lnTo>
                    <a:pt x="889848" y="2914110"/>
                  </a:lnTo>
                  <a:lnTo>
                    <a:pt x="932402" y="2935496"/>
                  </a:lnTo>
                  <a:lnTo>
                    <a:pt x="976233" y="2954256"/>
                  </a:lnTo>
                  <a:lnTo>
                    <a:pt x="1021223" y="2970321"/>
                  </a:lnTo>
                  <a:lnTo>
                    <a:pt x="1067252" y="2983621"/>
                  </a:lnTo>
                  <a:lnTo>
                    <a:pt x="1114202" y="2994087"/>
                  </a:lnTo>
                  <a:lnTo>
                    <a:pt x="1161953" y="3001649"/>
                  </a:lnTo>
                  <a:lnTo>
                    <a:pt x="1210386" y="3006238"/>
                  </a:lnTo>
                  <a:lnTo>
                    <a:pt x="1259382" y="3007783"/>
                  </a:lnTo>
                  <a:lnTo>
                    <a:pt x="1312157" y="3005936"/>
                  </a:lnTo>
                  <a:lnTo>
                    <a:pt x="1364527" y="3000536"/>
                  </a:lnTo>
                  <a:lnTo>
                    <a:pt x="1416311" y="2991630"/>
                  </a:lnTo>
                  <a:lnTo>
                    <a:pt x="1467329" y="2979261"/>
                  </a:lnTo>
                  <a:lnTo>
                    <a:pt x="1517403" y="2963475"/>
                  </a:lnTo>
                  <a:lnTo>
                    <a:pt x="1566351" y="2944317"/>
                  </a:lnTo>
                  <a:lnTo>
                    <a:pt x="1613996" y="2921832"/>
                  </a:lnTo>
                  <a:lnTo>
                    <a:pt x="1660158" y="2896066"/>
                  </a:lnTo>
                  <a:lnTo>
                    <a:pt x="1687282" y="2936093"/>
                  </a:lnTo>
                  <a:lnTo>
                    <a:pt x="1718097" y="2973127"/>
                  </a:lnTo>
                  <a:lnTo>
                    <a:pt x="1751237" y="3007678"/>
                  </a:lnTo>
                  <a:lnTo>
                    <a:pt x="1786546" y="3039660"/>
                  </a:lnTo>
                  <a:lnTo>
                    <a:pt x="1823870" y="3068992"/>
                  </a:lnTo>
                  <a:lnTo>
                    <a:pt x="1863053" y="3095590"/>
                  </a:lnTo>
                  <a:lnTo>
                    <a:pt x="1903940" y="3119370"/>
                  </a:lnTo>
                  <a:lnTo>
                    <a:pt x="1946376" y="3140250"/>
                  </a:lnTo>
                  <a:lnTo>
                    <a:pt x="1990206" y="3158146"/>
                  </a:lnTo>
                  <a:lnTo>
                    <a:pt x="2035275" y="3172975"/>
                  </a:lnTo>
                  <a:lnTo>
                    <a:pt x="2081427" y="3184654"/>
                  </a:lnTo>
                  <a:lnTo>
                    <a:pt x="2128508" y="3193099"/>
                  </a:lnTo>
                  <a:lnTo>
                    <a:pt x="2176362" y="3198227"/>
                  </a:lnTo>
                  <a:lnTo>
                    <a:pt x="2224834" y="3199955"/>
                  </a:lnTo>
                  <a:lnTo>
                    <a:pt x="2274447" y="3198126"/>
                  </a:lnTo>
                  <a:lnTo>
                    <a:pt x="2323264" y="3192763"/>
                  </a:lnTo>
                  <a:lnTo>
                    <a:pt x="2371138" y="3183973"/>
                  </a:lnTo>
                  <a:lnTo>
                    <a:pt x="2417921" y="3171866"/>
                  </a:lnTo>
                  <a:lnTo>
                    <a:pt x="2463468" y="3156551"/>
                  </a:lnTo>
                  <a:lnTo>
                    <a:pt x="2507630" y="3138136"/>
                  </a:lnTo>
                  <a:lnTo>
                    <a:pt x="2550263" y="3116731"/>
                  </a:lnTo>
                  <a:lnTo>
                    <a:pt x="2591217" y="3092443"/>
                  </a:lnTo>
                  <a:lnTo>
                    <a:pt x="2630348" y="3065383"/>
                  </a:lnTo>
                  <a:lnTo>
                    <a:pt x="2667507" y="3035658"/>
                  </a:lnTo>
                  <a:lnTo>
                    <a:pt x="2702548" y="3003377"/>
                  </a:lnTo>
                  <a:lnTo>
                    <a:pt x="2735324" y="2968650"/>
                  </a:lnTo>
                  <a:lnTo>
                    <a:pt x="2765688" y="2931586"/>
                  </a:lnTo>
                  <a:lnTo>
                    <a:pt x="2793494" y="2892292"/>
                  </a:lnTo>
                  <a:lnTo>
                    <a:pt x="2818595" y="2850879"/>
                  </a:lnTo>
                  <a:lnTo>
                    <a:pt x="2840843" y="2807454"/>
                  </a:lnTo>
                  <a:lnTo>
                    <a:pt x="2860092" y="2762126"/>
                  </a:lnTo>
                  <a:lnTo>
                    <a:pt x="2876196" y="2715006"/>
                  </a:lnTo>
                  <a:lnTo>
                    <a:pt x="2876801" y="2718858"/>
                  </a:lnTo>
                  <a:lnTo>
                    <a:pt x="2924290" y="2745474"/>
                  </a:lnTo>
                  <a:lnTo>
                    <a:pt x="2973806" y="2767473"/>
                  </a:lnTo>
                  <a:lnTo>
                    <a:pt x="3025025" y="2784755"/>
                  </a:lnTo>
                  <a:lnTo>
                    <a:pt x="3077622" y="2797222"/>
                  </a:lnTo>
                  <a:lnTo>
                    <a:pt x="3131271" y="2804774"/>
                  </a:lnTo>
                  <a:lnTo>
                    <a:pt x="3185649" y="2807314"/>
                  </a:lnTo>
                  <a:lnTo>
                    <a:pt x="3233197" y="2805382"/>
                  </a:lnTo>
                  <a:lnTo>
                    <a:pt x="3279701" y="2799731"/>
                  </a:lnTo>
                  <a:lnTo>
                    <a:pt x="3325013" y="2790505"/>
                  </a:lnTo>
                  <a:lnTo>
                    <a:pt x="3368983" y="2777853"/>
                  </a:lnTo>
                  <a:lnTo>
                    <a:pt x="3411463" y="2761921"/>
                  </a:lnTo>
                  <a:lnTo>
                    <a:pt x="3452304" y="2742856"/>
                  </a:lnTo>
                  <a:lnTo>
                    <a:pt x="3491357" y="2720805"/>
                  </a:lnTo>
                  <a:lnTo>
                    <a:pt x="3528474" y="2695913"/>
                  </a:lnTo>
                  <a:lnTo>
                    <a:pt x="3563506" y="2668329"/>
                  </a:lnTo>
                  <a:lnTo>
                    <a:pt x="3596303" y="2638200"/>
                  </a:lnTo>
                  <a:lnTo>
                    <a:pt x="3626717" y="2605670"/>
                  </a:lnTo>
                  <a:lnTo>
                    <a:pt x="3654600" y="2570889"/>
                  </a:lnTo>
                  <a:lnTo>
                    <a:pt x="3679803" y="2534002"/>
                  </a:lnTo>
                  <a:lnTo>
                    <a:pt x="3702176" y="2495156"/>
                  </a:lnTo>
                  <a:lnTo>
                    <a:pt x="3721571" y="2454498"/>
                  </a:lnTo>
                  <a:lnTo>
                    <a:pt x="3737839" y="2412175"/>
                  </a:lnTo>
                  <a:lnTo>
                    <a:pt x="3750832" y="2368333"/>
                  </a:lnTo>
                  <a:lnTo>
                    <a:pt x="3760401" y="2323120"/>
                  </a:lnTo>
                  <a:lnTo>
                    <a:pt x="3766396" y="2276682"/>
                  </a:lnTo>
                  <a:lnTo>
                    <a:pt x="3768670" y="2229167"/>
                  </a:lnTo>
                  <a:lnTo>
                    <a:pt x="3767662" y="2227686"/>
                  </a:lnTo>
                  <a:lnTo>
                    <a:pt x="3815095" y="2219194"/>
                  </a:lnTo>
                  <a:lnTo>
                    <a:pt x="3861248" y="2207559"/>
                  </a:lnTo>
                  <a:lnTo>
                    <a:pt x="3906015" y="2192902"/>
                  </a:lnTo>
                  <a:lnTo>
                    <a:pt x="3949290" y="2175346"/>
                  </a:lnTo>
                  <a:lnTo>
                    <a:pt x="3990967" y="2155012"/>
                  </a:lnTo>
                  <a:lnTo>
                    <a:pt x="4030940" y="2132023"/>
                  </a:lnTo>
                  <a:lnTo>
                    <a:pt x="4069102" y="2106502"/>
                  </a:lnTo>
                  <a:lnTo>
                    <a:pt x="4105349" y="2078569"/>
                  </a:lnTo>
                  <a:lnTo>
                    <a:pt x="4139572" y="2048347"/>
                  </a:lnTo>
                  <a:lnTo>
                    <a:pt x="4171668" y="2015959"/>
                  </a:lnTo>
                  <a:lnTo>
                    <a:pt x="4201528" y="1981526"/>
                  </a:lnTo>
                  <a:lnTo>
                    <a:pt x="4229049" y="1945170"/>
                  </a:lnTo>
                  <a:lnTo>
                    <a:pt x="4254122" y="1907014"/>
                  </a:lnTo>
                  <a:lnTo>
                    <a:pt x="4276643" y="1867179"/>
                  </a:lnTo>
                  <a:lnTo>
                    <a:pt x="4296506" y="1825788"/>
                  </a:lnTo>
                  <a:lnTo>
                    <a:pt x="4313603" y="1782963"/>
                  </a:lnTo>
                  <a:lnTo>
                    <a:pt x="4327830" y="1738827"/>
                  </a:lnTo>
                  <a:lnTo>
                    <a:pt x="4339080" y="1693500"/>
                  </a:lnTo>
                  <a:lnTo>
                    <a:pt x="4347247" y="1647105"/>
                  </a:lnTo>
                  <a:lnTo>
                    <a:pt x="4352225" y="1599765"/>
                  </a:lnTo>
                  <a:lnTo>
                    <a:pt x="4353908" y="1551601"/>
                  </a:lnTo>
                  <a:lnTo>
                    <a:pt x="4352074" y="1501612"/>
                  </a:lnTo>
                  <a:lnTo>
                    <a:pt x="4346619" y="1452126"/>
                  </a:lnTo>
                  <a:lnTo>
                    <a:pt x="4337608" y="1403330"/>
                  </a:lnTo>
                  <a:lnTo>
                    <a:pt x="4325108" y="1355408"/>
                  </a:lnTo>
                  <a:lnTo>
                    <a:pt x="4309184" y="1308545"/>
                  </a:lnTo>
                  <a:lnTo>
                    <a:pt x="4289904" y="1262928"/>
                  </a:lnTo>
                  <a:lnTo>
                    <a:pt x="4267334" y="1218741"/>
                  </a:lnTo>
                  <a:lnTo>
                    <a:pt x="4241540" y="1176170"/>
                  </a:lnTo>
                  <a:lnTo>
                    <a:pt x="4212588" y="1135401"/>
                  </a:lnTo>
                  <a:lnTo>
                    <a:pt x="4211177" y="1135105"/>
                  </a:lnTo>
                  <a:lnTo>
                    <a:pt x="4230057" y="1083885"/>
                  </a:lnTo>
                  <a:lnTo>
                    <a:pt x="4243684" y="1031165"/>
                  </a:lnTo>
                  <a:lnTo>
                    <a:pt x="4251943" y="977335"/>
                  </a:lnTo>
                  <a:lnTo>
                    <a:pt x="4254722" y="922782"/>
                  </a:lnTo>
                  <a:lnTo>
                    <a:pt x="4252582" y="874617"/>
                  </a:lnTo>
                  <a:lnTo>
                    <a:pt x="4246272" y="827463"/>
                  </a:lnTo>
                  <a:lnTo>
                    <a:pt x="4235952" y="781531"/>
                  </a:lnTo>
                  <a:lnTo>
                    <a:pt x="4221785" y="737034"/>
                  </a:lnTo>
                  <a:lnTo>
                    <a:pt x="4203934" y="694182"/>
                  </a:lnTo>
                  <a:lnTo>
                    <a:pt x="4182559" y="653189"/>
                  </a:lnTo>
                  <a:lnTo>
                    <a:pt x="4157824" y="614267"/>
                  </a:lnTo>
                  <a:lnTo>
                    <a:pt x="4129889" y="577627"/>
                  </a:lnTo>
                  <a:lnTo>
                    <a:pt x="4098917" y="543481"/>
                  </a:lnTo>
                  <a:lnTo>
                    <a:pt x="4065070" y="512042"/>
                  </a:lnTo>
                  <a:lnTo>
                    <a:pt x="4028510" y="483521"/>
                  </a:lnTo>
                  <a:lnTo>
                    <a:pt x="3989400" y="458131"/>
                  </a:lnTo>
                  <a:lnTo>
                    <a:pt x="3947900" y="436083"/>
                  </a:lnTo>
                  <a:lnTo>
                    <a:pt x="3904173" y="417591"/>
                  </a:lnTo>
                  <a:lnTo>
                    <a:pt x="3858381" y="402865"/>
                  </a:lnTo>
                  <a:lnTo>
                    <a:pt x="3860195" y="401828"/>
                  </a:lnTo>
                  <a:lnTo>
                    <a:pt x="3849698" y="356180"/>
                  </a:lnTo>
                  <a:lnTo>
                    <a:pt x="3835133" y="312412"/>
                  </a:lnTo>
                  <a:lnTo>
                    <a:pt x="3816724" y="270711"/>
                  </a:lnTo>
                  <a:lnTo>
                    <a:pt x="3794698" y="231265"/>
                  </a:lnTo>
                  <a:lnTo>
                    <a:pt x="3769282" y="194262"/>
                  </a:lnTo>
                  <a:lnTo>
                    <a:pt x="3740701" y="159891"/>
                  </a:lnTo>
                  <a:lnTo>
                    <a:pt x="3709181" y="128340"/>
                  </a:lnTo>
                  <a:lnTo>
                    <a:pt x="3674949" y="99796"/>
                  </a:lnTo>
                  <a:lnTo>
                    <a:pt x="3638231" y="74448"/>
                  </a:lnTo>
                  <a:lnTo>
                    <a:pt x="3599252" y="52483"/>
                  </a:lnTo>
                  <a:lnTo>
                    <a:pt x="3558240" y="34091"/>
                  </a:lnTo>
                  <a:lnTo>
                    <a:pt x="3515420" y="19458"/>
                  </a:lnTo>
                  <a:lnTo>
                    <a:pt x="3471019" y="8773"/>
                  </a:lnTo>
                  <a:lnTo>
                    <a:pt x="3425262" y="2224"/>
                  </a:lnTo>
                  <a:lnTo>
                    <a:pt x="3378376" y="0"/>
                  </a:lnTo>
                  <a:lnTo>
                    <a:pt x="3330721" y="2275"/>
                  </a:lnTo>
                  <a:lnTo>
                    <a:pt x="3283914" y="9107"/>
                  </a:lnTo>
                  <a:lnTo>
                    <a:pt x="3238250" y="20353"/>
                  </a:lnTo>
                  <a:lnTo>
                    <a:pt x="3194025" y="35873"/>
                  </a:lnTo>
                  <a:lnTo>
                    <a:pt x="3151534" y="55523"/>
                  </a:lnTo>
                  <a:lnTo>
                    <a:pt x="3111072" y="79164"/>
                  </a:lnTo>
                  <a:lnTo>
                    <a:pt x="3072935" y="106654"/>
                  </a:lnTo>
                  <a:lnTo>
                    <a:pt x="3037418" y="137851"/>
                  </a:lnTo>
                  <a:lnTo>
                    <a:pt x="3004816" y="172614"/>
                  </a:lnTo>
                  <a:lnTo>
                    <a:pt x="2972377" y="134511"/>
                  </a:lnTo>
                  <a:lnTo>
                    <a:pt x="2935236" y="100137"/>
                  </a:lnTo>
                  <a:lnTo>
                    <a:pt x="2894650" y="70451"/>
                  </a:lnTo>
                  <a:lnTo>
                    <a:pt x="2851072" y="45672"/>
                  </a:lnTo>
                  <a:lnTo>
                    <a:pt x="2804951" y="26018"/>
                  </a:lnTo>
                  <a:lnTo>
                    <a:pt x="2756740" y="11709"/>
                  </a:lnTo>
                  <a:lnTo>
                    <a:pt x="2706889" y="2963"/>
                  </a:lnTo>
                  <a:lnTo>
                    <a:pt x="2655850" y="0"/>
                  </a:lnTo>
                  <a:lnTo>
                    <a:pt x="2606320" y="2756"/>
                  </a:lnTo>
                  <a:lnTo>
                    <a:pt x="2558023" y="10953"/>
                  </a:lnTo>
                  <a:lnTo>
                    <a:pt x="2511341" y="24353"/>
                  </a:lnTo>
                  <a:lnTo>
                    <a:pt x="2466660" y="42717"/>
                  </a:lnTo>
                  <a:lnTo>
                    <a:pt x="2424365" y="65804"/>
                  </a:lnTo>
                  <a:lnTo>
                    <a:pt x="2384839" y="93377"/>
                  </a:lnTo>
                  <a:lnTo>
                    <a:pt x="2348468" y="125195"/>
                  </a:lnTo>
                  <a:lnTo>
                    <a:pt x="2315636" y="161020"/>
                  </a:lnTo>
                  <a:lnTo>
                    <a:pt x="2286728" y="200613"/>
                  </a:lnTo>
                  <a:lnTo>
                    <a:pt x="2262129" y="243734"/>
                  </a:lnTo>
                  <a:lnTo>
                    <a:pt x="2263742" y="250994"/>
                  </a:lnTo>
                  <a:lnTo>
                    <a:pt x="2224440" y="215845"/>
                  </a:lnTo>
                  <a:lnTo>
                    <a:pt x="2182211" y="184944"/>
                  </a:lnTo>
                  <a:lnTo>
                    <a:pt x="2137398" y="158425"/>
                  </a:lnTo>
                  <a:lnTo>
                    <a:pt x="2090342" y="136424"/>
                  </a:lnTo>
                  <a:lnTo>
                    <a:pt x="2041387" y="119076"/>
                  </a:lnTo>
                  <a:lnTo>
                    <a:pt x="1990876" y="106517"/>
                  </a:lnTo>
                  <a:lnTo>
                    <a:pt x="1939149" y="98883"/>
                  </a:lnTo>
                  <a:lnTo>
                    <a:pt x="1886552" y="96308"/>
                  </a:lnTo>
                  <a:lnTo>
                    <a:pt x="1837236" y="98539"/>
                  </a:lnTo>
                  <a:lnTo>
                    <a:pt x="1788847" y="105203"/>
                  </a:lnTo>
                  <a:lnTo>
                    <a:pt x="1741638" y="116148"/>
                  </a:lnTo>
                  <a:lnTo>
                    <a:pt x="1695863" y="131220"/>
                  </a:lnTo>
                  <a:lnTo>
                    <a:pt x="1651776" y="150266"/>
                  </a:lnTo>
                  <a:lnTo>
                    <a:pt x="1609632" y="173132"/>
                  </a:lnTo>
                  <a:lnTo>
                    <a:pt x="1569685" y="199666"/>
                  </a:lnTo>
                  <a:lnTo>
                    <a:pt x="1532188" y="229713"/>
                  </a:lnTo>
                  <a:lnTo>
                    <a:pt x="1497396" y="263120"/>
                  </a:lnTo>
                  <a:lnTo>
                    <a:pt x="1465563" y="299735"/>
                  </a:lnTo>
                  <a:lnTo>
                    <a:pt x="1436943" y="339404"/>
                  </a:lnTo>
                  <a:lnTo>
                    <a:pt x="1411790" y="381973"/>
                  </a:lnTo>
                  <a:lnTo>
                    <a:pt x="1410177" y="385529"/>
                  </a:lnTo>
                  <a:lnTo>
                    <a:pt x="1364581" y="361091"/>
                  </a:lnTo>
                  <a:lnTo>
                    <a:pt x="1317444" y="340263"/>
                  </a:lnTo>
                  <a:lnTo>
                    <a:pt x="1268977" y="323100"/>
                  </a:lnTo>
                  <a:lnTo>
                    <a:pt x="1219393" y="309656"/>
                  </a:lnTo>
                  <a:lnTo>
                    <a:pt x="1168902" y="299986"/>
                  </a:lnTo>
                  <a:lnTo>
                    <a:pt x="1117717" y="294144"/>
                  </a:lnTo>
                  <a:lnTo>
                    <a:pt x="1066049" y="292184"/>
                  </a:lnTo>
                  <a:lnTo>
                    <a:pt x="1017432" y="293893"/>
                  </a:lnTo>
                  <a:lnTo>
                    <a:pt x="969739" y="298944"/>
                  </a:lnTo>
                  <a:lnTo>
                    <a:pt x="923086" y="307222"/>
                  </a:lnTo>
                  <a:lnTo>
                    <a:pt x="877588" y="318611"/>
                  </a:lnTo>
                  <a:lnTo>
                    <a:pt x="833359" y="332996"/>
                  </a:lnTo>
                  <a:lnTo>
                    <a:pt x="790514" y="350262"/>
                  </a:lnTo>
                  <a:lnTo>
                    <a:pt x="749169" y="370294"/>
                  </a:lnTo>
                  <a:lnTo>
                    <a:pt x="709439" y="392977"/>
                  </a:lnTo>
                  <a:lnTo>
                    <a:pt x="671439" y="418196"/>
                  </a:lnTo>
                  <a:lnTo>
                    <a:pt x="635283" y="445834"/>
                  </a:lnTo>
                  <a:lnTo>
                    <a:pt x="601086" y="475779"/>
                  </a:lnTo>
                  <a:lnTo>
                    <a:pt x="568965" y="507913"/>
                  </a:lnTo>
                  <a:lnTo>
                    <a:pt x="539033" y="542123"/>
                  </a:lnTo>
                  <a:lnTo>
                    <a:pt x="511406" y="578292"/>
                  </a:lnTo>
                  <a:lnTo>
                    <a:pt x="486199" y="616306"/>
                  </a:lnTo>
                  <a:lnTo>
                    <a:pt x="463526" y="656050"/>
                  </a:lnTo>
                  <a:lnTo>
                    <a:pt x="443503" y="697408"/>
                  </a:lnTo>
                  <a:lnTo>
                    <a:pt x="426245" y="740265"/>
                  </a:lnTo>
                  <a:lnTo>
                    <a:pt x="411867" y="784507"/>
                  </a:lnTo>
                  <a:lnTo>
                    <a:pt x="400484" y="830017"/>
                  </a:lnTo>
                  <a:lnTo>
                    <a:pt x="392211" y="876681"/>
                  </a:lnTo>
                  <a:lnTo>
                    <a:pt x="387163" y="924384"/>
                  </a:lnTo>
                  <a:lnTo>
                    <a:pt x="385455" y="973010"/>
                  </a:lnTo>
                  <a:lnTo>
                    <a:pt x="385747" y="996008"/>
                  </a:lnTo>
                  <a:lnTo>
                    <a:pt x="386891" y="1018979"/>
                  </a:lnTo>
                  <a:lnTo>
                    <a:pt x="388828" y="1041894"/>
                  </a:lnTo>
                  <a:lnTo>
                    <a:pt x="391503" y="1064726"/>
                  </a:lnTo>
                  <a:lnTo>
                    <a:pt x="392914" y="1063837"/>
                  </a:lnTo>
                  <a:close/>
                </a:path>
                <a:path w="4354195" h="3200400">
                  <a:moveTo>
                    <a:pt x="216516" y="1882013"/>
                  </a:moveTo>
                  <a:lnTo>
                    <a:pt x="257845" y="1903491"/>
                  </a:lnTo>
                  <a:lnTo>
                    <a:pt x="301022" y="1920382"/>
                  </a:lnTo>
                  <a:lnTo>
                    <a:pt x="345670" y="1932579"/>
                  </a:lnTo>
                  <a:lnTo>
                    <a:pt x="391412" y="1939975"/>
                  </a:lnTo>
                  <a:lnTo>
                    <a:pt x="437870" y="1942465"/>
                  </a:lnTo>
                  <a:lnTo>
                    <a:pt x="446369" y="1942319"/>
                  </a:lnTo>
                  <a:lnTo>
                    <a:pt x="454905" y="1942075"/>
                  </a:lnTo>
                  <a:lnTo>
                    <a:pt x="463441" y="1941693"/>
                  </a:lnTo>
                  <a:lnTo>
                    <a:pt x="471940" y="1941131"/>
                  </a:lnTo>
                </a:path>
                <a:path w="4354195" h="3200400">
                  <a:moveTo>
                    <a:pt x="586448" y="2612030"/>
                  </a:moveTo>
                  <a:lnTo>
                    <a:pt x="615012" y="2607756"/>
                  </a:lnTo>
                  <a:lnTo>
                    <a:pt x="643197" y="2601621"/>
                  </a:lnTo>
                  <a:lnTo>
                    <a:pt x="670930" y="2593652"/>
                  </a:lnTo>
                  <a:lnTo>
                    <a:pt x="698133" y="2583878"/>
                  </a:lnTo>
                </a:path>
                <a:path w="4354195" h="3200400">
                  <a:moveTo>
                    <a:pt x="1591615" y="2767753"/>
                  </a:moveTo>
                  <a:lnTo>
                    <a:pt x="1605821" y="2801271"/>
                  </a:lnTo>
                  <a:lnTo>
                    <a:pt x="1621803" y="2833983"/>
                  </a:lnTo>
                  <a:lnTo>
                    <a:pt x="1639525" y="2865807"/>
                  </a:lnTo>
                  <a:lnTo>
                    <a:pt x="1658948" y="2896658"/>
                  </a:lnTo>
                </a:path>
                <a:path w="4354195" h="3200400">
                  <a:moveTo>
                    <a:pt x="2876196" y="2715006"/>
                  </a:moveTo>
                  <a:lnTo>
                    <a:pt x="2885686" y="2680209"/>
                  </a:lnTo>
                  <a:lnTo>
                    <a:pt x="2893306" y="2644997"/>
                  </a:lnTo>
                  <a:lnTo>
                    <a:pt x="2899074" y="2609451"/>
                  </a:lnTo>
                  <a:lnTo>
                    <a:pt x="2903009" y="2573655"/>
                  </a:lnTo>
                </a:path>
                <a:path w="4354195" h="3200400">
                  <a:moveTo>
                    <a:pt x="3768670" y="2229167"/>
                  </a:moveTo>
                  <a:lnTo>
                    <a:pt x="3768670" y="2227538"/>
                  </a:lnTo>
                  <a:lnTo>
                    <a:pt x="3768871" y="2226056"/>
                  </a:lnTo>
                  <a:lnTo>
                    <a:pt x="3768871" y="2224426"/>
                  </a:lnTo>
                  <a:lnTo>
                    <a:pt x="3766940" y="2176975"/>
                  </a:lnTo>
                  <a:lnTo>
                    <a:pt x="3761229" y="2130315"/>
                  </a:lnTo>
                  <a:lnTo>
                    <a:pt x="3751855" y="2084634"/>
                  </a:lnTo>
                  <a:lnTo>
                    <a:pt x="3738938" y="2040121"/>
                  </a:lnTo>
                  <a:lnTo>
                    <a:pt x="3722596" y="1996962"/>
                  </a:lnTo>
                  <a:lnTo>
                    <a:pt x="3702950" y="1955346"/>
                  </a:lnTo>
                  <a:lnTo>
                    <a:pt x="3680117" y="1915461"/>
                  </a:lnTo>
                  <a:lnTo>
                    <a:pt x="3654217" y="1877495"/>
                  </a:lnTo>
                  <a:lnTo>
                    <a:pt x="3625369" y="1841635"/>
                  </a:lnTo>
                  <a:lnTo>
                    <a:pt x="3593692" y="1808069"/>
                  </a:lnTo>
                  <a:lnTo>
                    <a:pt x="3559305" y="1776986"/>
                  </a:lnTo>
                  <a:lnTo>
                    <a:pt x="3522326" y="1748572"/>
                  </a:lnTo>
                  <a:lnTo>
                    <a:pt x="3482876" y="1723017"/>
                  </a:lnTo>
                  <a:lnTo>
                    <a:pt x="3441073" y="1700509"/>
                  </a:lnTo>
                </a:path>
                <a:path w="4354195" h="3200400">
                  <a:moveTo>
                    <a:pt x="4065220" y="1333352"/>
                  </a:moveTo>
                  <a:lnTo>
                    <a:pt x="4101552" y="1299363"/>
                  </a:lnTo>
                  <a:lnTo>
                    <a:pt x="4134479" y="1262288"/>
                  </a:lnTo>
                  <a:lnTo>
                    <a:pt x="4163835" y="1222383"/>
                  </a:lnTo>
                  <a:lnTo>
                    <a:pt x="4189455" y="1179903"/>
                  </a:lnTo>
                  <a:lnTo>
                    <a:pt x="4211177" y="1135105"/>
                  </a:lnTo>
                </a:path>
                <a:path w="4354195" h="3200400">
                  <a:moveTo>
                    <a:pt x="3867856" y="495469"/>
                  </a:moveTo>
                  <a:lnTo>
                    <a:pt x="3867856" y="493098"/>
                  </a:lnTo>
                  <a:lnTo>
                    <a:pt x="3868057" y="490876"/>
                  </a:lnTo>
                  <a:lnTo>
                    <a:pt x="3868057" y="488505"/>
                  </a:lnTo>
                  <a:lnTo>
                    <a:pt x="3867565" y="466731"/>
                  </a:lnTo>
                  <a:lnTo>
                    <a:pt x="3866091" y="445000"/>
                  </a:lnTo>
                  <a:lnTo>
                    <a:pt x="3863634" y="423351"/>
                  </a:lnTo>
                  <a:lnTo>
                    <a:pt x="3860195" y="401828"/>
                  </a:lnTo>
                </a:path>
                <a:path w="4354195" h="3200400">
                  <a:moveTo>
                    <a:pt x="3004816" y="172614"/>
                  </a:moveTo>
                  <a:lnTo>
                    <a:pt x="2982983" y="200379"/>
                  </a:lnTo>
                  <a:lnTo>
                    <a:pt x="2963210" y="229602"/>
                  </a:lnTo>
                  <a:lnTo>
                    <a:pt x="2945592" y="260187"/>
                  </a:lnTo>
                  <a:lnTo>
                    <a:pt x="2930224" y="292036"/>
                  </a:lnTo>
                </a:path>
                <a:path w="4354195" h="3200400">
                  <a:moveTo>
                    <a:pt x="2262129" y="243734"/>
                  </a:moveTo>
                  <a:lnTo>
                    <a:pt x="2250675" y="268616"/>
                  </a:lnTo>
                  <a:lnTo>
                    <a:pt x="2240810" y="294110"/>
                  </a:lnTo>
                  <a:lnTo>
                    <a:pt x="2232532" y="320160"/>
                  </a:lnTo>
                  <a:lnTo>
                    <a:pt x="2225842" y="346710"/>
                  </a:lnTo>
                </a:path>
                <a:path w="4354195" h="3200400">
                  <a:moveTo>
                    <a:pt x="1541215" y="485394"/>
                  </a:moveTo>
                  <a:lnTo>
                    <a:pt x="1510761" y="457455"/>
                  </a:lnTo>
                  <a:lnTo>
                    <a:pt x="1478720" y="431461"/>
                  </a:lnTo>
                  <a:lnTo>
                    <a:pt x="1445166" y="407467"/>
                  </a:lnTo>
                  <a:lnTo>
                    <a:pt x="1410177" y="385529"/>
                  </a:lnTo>
                </a:path>
                <a:path w="4354195" h="3200400">
                  <a:moveTo>
                    <a:pt x="391503" y="1064726"/>
                  </a:moveTo>
                  <a:lnTo>
                    <a:pt x="395660" y="1091307"/>
                  </a:lnTo>
                  <a:lnTo>
                    <a:pt x="400877" y="1117695"/>
                  </a:lnTo>
                  <a:lnTo>
                    <a:pt x="407151" y="1143860"/>
                  </a:lnTo>
                  <a:lnTo>
                    <a:pt x="414485" y="1169776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66563" name="object 22"/>
          <p:cNvSpPr txBox="1"/>
          <p:nvPr/>
        </p:nvSpPr>
        <p:spPr>
          <a:xfrm>
            <a:off x="679450" y="2586038"/>
            <a:ext cx="2978150" cy="1920875"/>
          </a:xfrm>
          <a:prstGeom prst="rect">
            <a:avLst/>
          </a:prstGeom>
          <a:noFill/>
          <a:ln w="9525">
            <a:noFill/>
          </a:ln>
        </p:spPr>
        <p:txBody>
          <a:bodyPr lIns="0" tIns="12065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9055" lvl="0" indent="0" algn="ctr">
              <a:spcBef>
                <a:spcPts val="10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5/6/1911, tại bến cảng  Nh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Rồng, người thanh niên  yêu nước Nguyễn Tất Th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 đã lên chiếc t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buôn của  Pháp (Latusơ Têrơvin)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" lvl="0" indent="0" algn="ctr">
              <a:lnSpc>
                <a:spcPts val="3340"/>
              </a:lnSpc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phương Tây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055" lvl="0" indent="0" algn="ctr">
              <a:spcBef>
                <a:spcPts val="4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đường cứu nước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0" y="1309688"/>
            <a:ext cx="8380413" cy="452438"/>
          </a:xfrm>
        </p:spPr>
        <p:txBody>
          <a:bodyPr vert="horz" wrap="square" lIns="0" tIns="12700" rIns="0" bIns="0" numCol="1" rtlCol="0" anchor="ctr" anchorCtr="0" compatLnSpc="1">
            <a:spAutoFit/>
          </a:bodyPr>
          <a:p>
            <a:pPr marL="12700" indent="0">
              <a:spcBef>
                <a:spcPts val="100"/>
              </a:spcBef>
              <a:buNone/>
            </a:pPr>
            <a:r>
              <a:rPr lang="zh-CN" alt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Thời kỳ từ năm 1911 – 1920: Tìm thấy con </a:t>
            </a:r>
            <a:r>
              <a:rPr lang="zh-CN" altLang="x-none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zh-CN" alt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x-none" sz="28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025" y="1620838"/>
            <a:ext cx="8380413" cy="444500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 algn="ctr">
              <a:spcBef>
                <a:spcPts val="100"/>
              </a:spcBef>
              <a:buNone/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</a:t>
            </a:r>
            <a:r>
              <a:rPr lang="zh-CN" altLang="x-none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zh-CN" altLang="x-none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giải phóng dân tộc</a:t>
            </a:r>
            <a:endParaRPr lang="zh-CN" altLang="x-none" sz="28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6566" name="Straight Connector 15"/>
          <p:cNvCxnSpPr/>
          <p:nvPr/>
        </p:nvCxnSpPr>
        <p:spPr>
          <a:xfrm>
            <a:off x="307975" y="1190625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6567" name="Rectangle 16"/>
          <p:cNvSpPr/>
          <p:nvPr/>
        </p:nvSpPr>
        <p:spPr>
          <a:xfrm>
            <a:off x="2081213" y="209550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657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-25400"/>
            <a:ext cx="1216025" cy="1192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925" y="2593975"/>
            <a:ext cx="1582738" cy="2392363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8" y="2590800"/>
            <a:ext cx="1584325" cy="2390775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25" y="2636838"/>
            <a:ext cx="1655763" cy="2389187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488" y="2590800"/>
            <a:ext cx="1601787" cy="2398713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5189538"/>
            <a:ext cx="1789113" cy="7254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(1911)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919288" y="5199063"/>
            <a:ext cx="1616075" cy="7254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  <a:effectLst/>
        </p:spPr>
        <p:txBody>
          <a:bodyPr anchor="b"/>
          <a:p>
            <a:pPr algn="ctr" eaLnBrk="1" hangingPunct="1">
              <a:buNone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</a:t>
            </a:r>
            <a:b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(1913)</a:t>
            </a:r>
            <a:endParaRPr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56013" y="5199063"/>
            <a:ext cx="1704975" cy="7254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(1913 - 1917)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565775" y="5199063"/>
            <a:ext cx="1601788" cy="7254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  <a:effectLst/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Xô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(1923 - 1924)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372350" y="5199063"/>
            <a:ext cx="1771650" cy="72548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</a:ln>
          <a:effectLst/>
        </p:spPr>
        <p:txBody>
          <a:bodyPr anchor="b"/>
          <a:p>
            <a:pPr algn="ctr" eaLnBrk="1" hangingPunct="1">
              <a:buNone/>
            </a:pP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  <a:b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0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(1924 - 1930)</a:t>
            </a:r>
            <a:endParaRPr sz="20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8" descr="Van ly TT"/>
          <p:cNvPicPr>
            <a:picLocks noChangeAspect="1"/>
          </p:cNvPicPr>
          <p:nvPr/>
        </p:nvPicPr>
        <p:blipFill>
          <a:blip r:embed="rId5"/>
          <a:srcRect t="7071" r="53030"/>
          <a:stretch>
            <a:fillRect/>
          </a:stretch>
        </p:blipFill>
        <p:spPr>
          <a:xfrm>
            <a:off x="7372350" y="2595563"/>
            <a:ext cx="1592263" cy="23876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" name="Rectangle 1"/>
          <p:cNvSpPr/>
          <p:nvPr/>
        </p:nvSpPr>
        <p:spPr>
          <a:xfrm>
            <a:off x="46038" y="1581150"/>
            <a:ext cx="9097963" cy="56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lnSpc>
                <a:spcPct val="120000"/>
              </a:lnSpc>
              <a:buNone/>
            </a:pPr>
            <a:r>
              <a:rPr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“Ở ĐÂU NHÂN DÂN LAO ĐỘNG CŨNG LÀ BẠN”</a:t>
            </a:r>
            <a:endParaRPr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20000"/>
              </a:lnSpc>
              <a:buNone/>
            </a:pPr>
            <a:r>
              <a:rPr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CHỦ NGHĨA ĐẾ QUỐC CŨNG LÀ THÙ</a:t>
            </a:r>
            <a:endParaRPr sz="2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7597" name="Straight Connector 20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7598" name="Rectangle 21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60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9634" name="object 2"/>
          <p:cNvGrpSpPr/>
          <p:nvPr/>
        </p:nvGrpSpPr>
        <p:grpSpPr>
          <a:xfrm>
            <a:off x="303213" y="2133600"/>
            <a:ext cx="8688387" cy="4343400"/>
            <a:chOff x="895320" y="285720"/>
            <a:chExt cx="8687627" cy="5139055"/>
          </a:xfrm>
        </p:grpSpPr>
        <p:sp>
          <p:nvSpPr>
            <p:cNvPr id="69645" name="object 3"/>
            <p:cNvSpPr/>
            <p:nvPr/>
          </p:nvSpPr>
          <p:spPr>
            <a:xfrm>
              <a:off x="6063460" y="304800"/>
              <a:ext cx="3519487" cy="2830512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9646" name="object 4"/>
            <p:cNvSpPr/>
            <p:nvPr/>
          </p:nvSpPr>
          <p:spPr>
            <a:xfrm>
              <a:off x="6043803" y="285720"/>
              <a:ext cx="3539144" cy="28689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4435" y="0"/>
                </a:cxn>
                <a:cxn ang="0">
                  <a:pos x="10584435" y="2868672"/>
                </a:cxn>
                <a:cxn ang="0">
                  <a:pos x="0" y="2868672"/>
                </a:cxn>
                <a:cxn ang="0">
                  <a:pos x="0" y="0"/>
                </a:cxn>
              </a:cxnLst>
              <a:pathLst>
                <a:path w="3253104" h="2868930">
                  <a:moveTo>
                    <a:pt x="0" y="0"/>
                  </a:moveTo>
                  <a:lnTo>
                    <a:pt x="3252847" y="0"/>
                  </a:lnTo>
                  <a:lnTo>
                    <a:pt x="3252847" y="2868672"/>
                  </a:lnTo>
                  <a:lnTo>
                    <a:pt x="0" y="2868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60" cap="flat" cmpd="sng">
              <a:solidFill>
                <a:srgbClr val="FFFF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9647" name="object 5"/>
            <p:cNvSpPr/>
            <p:nvPr/>
          </p:nvSpPr>
          <p:spPr>
            <a:xfrm>
              <a:off x="3471862" y="2374899"/>
              <a:ext cx="2255837" cy="3006725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9648" name="object 6"/>
            <p:cNvSpPr/>
            <p:nvPr/>
          </p:nvSpPr>
          <p:spPr>
            <a:xfrm>
              <a:off x="3452782" y="2355820"/>
              <a:ext cx="2294255" cy="30454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94011" y="0"/>
                </a:cxn>
                <a:cxn ang="0">
                  <a:pos x="2294011" y="3044884"/>
                </a:cxn>
                <a:cxn ang="0">
                  <a:pos x="0" y="3044884"/>
                </a:cxn>
                <a:cxn ang="0">
                  <a:pos x="0" y="0"/>
                </a:cxn>
              </a:cxnLst>
              <a:pathLst>
                <a:path w="2294254" h="3045460">
                  <a:moveTo>
                    <a:pt x="0" y="0"/>
                  </a:moveTo>
                  <a:lnTo>
                    <a:pt x="2293997" y="0"/>
                  </a:lnTo>
                  <a:lnTo>
                    <a:pt x="2293997" y="3044884"/>
                  </a:lnTo>
                  <a:lnTo>
                    <a:pt x="0" y="304488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60" cap="flat" cmpd="sng">
              <a:solidFill>
                <a:srgbClr val="CC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69649" name="object 7"/>
            <p:cNvSpPr/>
            <p:nvPr/>
          </p:nvSpPr>
          <p:spPr>
            <a:xfrm>
              <a:off x="914399" y="2362199"/>
              <a:ext cx="2492375" cy="3043237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9650" name="object 8"/>
            <p:cNvSpPr/>
            <p:nvPr/>
          </p:nvSpPr>
          <p:spPr>
            <a:xfrm>
              <a:off x="895320" y="2343120"/>
              <a:ext cx="2531110" cy="30816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30534" y="0"/>
                </a:cxn>
                <a:cxn ang="0">
                  <a:pos x="2530534" y="3081411"/>
                </a:cxn>
                <a:cxn ang="0">
                  <a:pos x="0" y="3081411"/>
                </a:cxn>
                <a:cxn ang="0">
                  <a:pos x="0" y="0"/>
                </a:cxn>
              </a:cxnLst>
              <a:pathLst>
                <a:path w="2531110" h="3081654">
                  <a:moveTo>
                    <a:pt x="0" y="0"/>
                  </a:moveTo>
                  <a:lnTo>
                    <a:pt x="2530534" y="0"/>
                  </a:lnTo>
                  <a:lnTo>
                    <a:pt x="2530534" y="3081397"/>
                  </a:lnTo>
                  <a:lnTo>
                    <a:pt x="0" y="30813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60" cap="flat" cmpd="sng">
              <a:solidFill>
                <a:srgbClr val="CC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69635" name="object 9"/>
          <p:cNvSpPr txBox="1"/>
          <p:nvPr/>
        </p:nvSpPr>
        <p:spPr>
          <a:xfrm>
            <a:off x="-363537" y="4565650"/>
            <a:ext cx="9355137" cy="2027238"/>
          </a:xfrm>
          <a:prstGeom prst="rect">
            <a:avLst/>
          </a:prstGeom>
          <a:noFill/>
          <a:ln w="9525">
            <a:noFill/>
          </a:ln>
        </p:spPr>
        <p:txBody>
          <a:bodyPr lIns="0" tIns="1143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5476875" lvl="0" indent="0" algn="ctr">
              <a:spcBef>
                <a:spcPts val="9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Véc-xây  của các nước đồng  minh thắng trận  1919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6875" lvl="0" indent="0">
              <a:spcBef>
                <a:spcPct val="0"/>
              </a:spcBef>
              <a:buFontTx/>
              <a:buNone/>
            </a:pPr>
            <a:endParaRPr lang="en-US" altLang="en-US" sz="3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75" lvl="0" indent="0" algn="ctr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9636" name="object 10"/>
          <p:cNvGrpSpPr/>
          <p:nvPr/>
        </p:nvGrpSpPr>
        <p:grpSpPr>
          <a:xfrm rot="-671149">
            <a:off x="42863" y="2311400"/>
            <a:ext cx="6659562" cy="1089025"/>
            <a:chOff x="533400" y="1082504"/>
            <a:chExt cx="7848600" cy="4253230"/>
          </a:xfrm>
        </p:grpSpPr>
        <p:sp>
          <p:nvSpPr>
            <p:cNvPr id="69643" name="object 11"/>
            <p:cNvSpPr/>
            <p:nvPr/>
          </p:nvSpPr>
          <p:spPr>
            <a:xfrm>
              <a:off x="4211724" y="1082504"/>
              <a:ext cx="1440809" cy="1522256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69644" name="object 12"/>
            <p:cNvSpPr/>
            <p:nvPr/>
          </p:nvSpPr>
          <p:spPr>
            <a:xfrm>
              <a:off x="533400" y="1828800"/>
              <a:ext cx="7848600" cy="3506787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69637" name="Straight Connector 13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9638" name="Rectangle 14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642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0658" name="object 2"/>
          <p:cNvGrpSpPr/>
          <p:nvPr/>
        </p:nvGrpSpPr>
        <p:grpSpPr>
          <a:xfrm>
            <a:off x="5105400" y="1828800"/>
            <a:ext cx="3581400" cy="3492500"/>
            <a:chOff x="5080000" y="1104900"/>
            <a:chExt cx="3175000" cy="4724400"/>
          </a:xfrm>
        </p:grpSpPr>
        <p:sp>
          <p:nvSpPr>
            <p:cNvPr id="70670" name="object 3"/>
            <p:cNvSpPr/>
            <p:nvPr/>
          </p:nvSpPr>
          <p:spPr>
            <a:xfrm>
              <a:off x="5080000" y="1104900"/>
              <a:ext cx="3175000" cy="47244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0671" name="object 4"/>
            <p:cNvSpPr/>
            <p:nvPr/>
          </p:nvSpPr>
          <p:spPr>
            <a:xfrm>
              <a:off x="5308600" y="1955800"/>
              <a:ext cx="2324100" cy="31877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0672" name="object 5"/>
            <p:cNvSpPr/>
            <p:nvPr/>
          </p:nvSpPr>
          <p:spPr>
            <a:xfrm>
              <a:off x="5105400" y="1268412"/>
              <a:ext cx="2979092" cy="4522787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0673" name="object 6"/>
            <p:cNvSpPr/>
            <p:nvPr/>
          </p:nvSpPr>
          <p:spPr>
            <a:xfrm>
              <a:off x="5105400" y="1268412"/>
              <a:ext cx="2979420" cy="4523105"/>
            </a:xfrm>
            <a:custGeom>
              <a:avLst/>
              <a:gdLst/>
              <a:ahLst/>
              <a:cxnLst>
                <a:cxn ang="0">
                  <a:pos x="0" y="3771920"/>
                </a:cxn>
                <a:cxn ang="0">
                  <a:pos x="0" y="586287"/>
                </a:cxn>
                <a:cxn ang="0">
                  <a:pos x="226324" y="586287"/>
                </a:cxn>
                <a:cxn ang="0">
                  <a:pos x="226324" y="299006"/>
                </a:cxn>
                <a:cxn ang="0">
                  <a:pos x="477139" y="299006"/>
                </a:cxn>
                <a:cxn ang="0">
                  <a:pos x="477139" y="0"/>
                </a:cxn>
                <a:cxn ang="0">
                  <a:pos x="2979092" y="0"/>
                </a:cxn>
                <a:cxn ang="0">
                  <a:pos x="2979092" y="3942363"/>
                </a:cxn>
                <a:cxn ang="0">
                  <a:pos x="2745338" y="3942363"/>
                </a:cxn>
                <a:cxn ang="0">
                  <a:pos x="2745338" y="4232575"/>
                </a:cxn>
                <a:cxn ang="0">
                  <a:pos x="2511721" y="4232575"/>
                </a:cxn>
                <a:cxn ang="0">
                  <a:pos x="2511721" y="4522787"/>
                </a:cxn>
                <a:cxn ang="0">
                  <a:pos x="610044" y="4522787"/>
                </a:cxn>
                <a:cxn ang="0">
                  <a:pos x="0" y="3771920"/>
                </a:cxn>
                <a:cxn ang="0">
                  <a:pos x="479615" y="299006"/>
                </a:cxn>
                <a:cxn ang="0">
                  <a:pos x="2745338" y="299006"/>
                </a:cxn>
                <a:cxn ang="0">
                  <a:pos x="2745338" y="4232575"/>
                </a:cxn>
                <a:cxn ang="0">
                  <a:pos x="2511721" y="4232575"/>
                </a:cxn>
                <a:cxn ang="0">
                  <a:pos x="2511721" y="586287"/>
                </a:cxn>
                <a:cxn ang="0">
                  <a:pos x="226324" y="586287"/>
                </a:cxn>
                <a:cxn ang="0">
                  <a:pos x="226324" y="299006"/>
                </a:cxn>
                <a:cxn ang="0">
                  <a:pos x="479615" y="299006"/>
                </a:cxn>
                <a:cxn ang="0">
                  <a:pos x="0" y="3771920"/>
                </a:cxn>
                <a:cxn ang="0">
                  <a:pos x="610044" y="3768989"/>
                </a:cxn>
                <a:cxn ang="0">
                  <a:pos x="610044" y="4522787"/>
                </a:cxn>
                <a:cxn ang="0">
                  <a:pos x="0" y="3771920"/>
                </a:cxn>
              </a:cxnLst>
              <a:pathLst>
                <a:path w="2979420" h="4523105">
                  <a:moveTo>
                    <a:pt x="0" y="3771920"/>
                  </a:moveTo>
                  <a:lnTo>
                    <a:pt x="0" y="586287"/>
                  </a:lnTo>
                  <a:lnTo>
                    <a:pt x="226324" y="586287"/>
                  </a:lnTo>
                  <a:lnTo>
                    <a:pt x="226324" y="299006"/>
                  </a:lnTo>
                  <a:lnTo>
                    <a:pt x="477139" y="299006"/>
                  </a:lnTo>
                  <a:lnTo>
                    <a:pt x="477139" y="0"/>
                  </a:lnTo>
                  <a:lnTo>
                    <a:pt x="2979092" y="0"/>
                  </a:lnTo>
                  <a:lnTo>
                    <a:pt x="2979092" y="3942363"/>
                  </a:lnTo>
                  <a:lnTo>
                    <a:pt x="2745338" y="3942363"/>
                  </a:lnTo>
                  <a:lnTo>
                    <a:pt x="2745338" y="4232575"/>
                  </a:lnTo>
                  <a:lnTo>
                    <a:pt x="2511721" y="4232575"/>
                  </a:lnTo>
                  <a:lnTo>
                    <a:pt x="2511721" y="4522787"/>
                  </a:lnTo>
                  <a:lnTo>
                    <a:pt x="610044" y="4522787"/>
                  </a:lnTo>
                  <a:lnTo>
                    <a:pt x="0" y="3771920"/>
                  </a:lnTo>
                  <a:close/>
                </a:path>
                <a:path w="2979420" h="4523105">
                  <a:moveTo>
                    <a:pt x="479615" y="299006"/>
                  </a:moveTo>
                  <a:lnTo>
                    <a:pt x="2745338" y="299006"/>
                  </a:lnTo>
                  <a:lnTo>
                    <a:pt x="2745338" y="4232575"/>
                  </a:lnTo>
                  <a:lnTo>
                    <a:pt x="2511721" y="4232575"/>
                  </a:lnTo>
                  <a:lnTo>
                    <a:pt x="2511721" y="586287"/>
                  </a:lnTo>
                  <a:lnTo>
                    <a:pt x="226324" y="586287"/>
                  </a:lnTo>
                  <a:lnTo>
                    <a:pt x="226324" y="299006"/>
                  </a:lnTo>
                  <a:lnTo>
                    <a:pt x="479615" y="299006"/>
                  </a:lnTo>
                  <a:close/>
                </a:path>
                <a:path w="2979420" h="4523105">
                  <a:moveTo>
                    <a:pt x="0" y="3771920"/>
                  </a:moveTo>
                  <a:lnTo>
                    <a:pt x="610044" y="3768989"/>
                  </a:lnTo>
                  <a:lnTo>
                    <a:pt x="610044" y="4522787"/>
                  </a:lnTo>
                  <a:lnTo>
                    <a:pt x="0" y="3771920"/>
                  </a:lnTo>
                  <a:close/>
                </a:path>
              </a:pathLst>
            </a:custGeom>
            <a:noFill/>
            <a:ln w="28440" cap="flat" cmpd="sng">
              <a:solidFill>
                <a:srgbClr val="CC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70659" name="object 15"/>
          <p:cNvSpPr txBox="1"/>
          <p:nvPr/>
        </p:nvSpPr>
        <p:spPr>
          <a:xfrm>
            <a:off x="5302250" y="2451100"/>
            <a:ext cx="2682875" cy="2333625"/>
          </a:xfrm>
          <a:prstGeom prst="rect">
            <a:avLst/>
          </a:prstGeom>
          <a:noFill/>
          <a:ln w="9525">
            <a:noFill/>
          </a:ln>
        </p:spPr>
        <p:txBody>
          <a:bodyPr lIns="0" tIns="254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84175" lvl="0" indent="17780">
              <a:lnSpc>
                <a:spcPct val="104000"/>
              </a:lnSpc>
              <a:spcBef>
                <a:spcPts val="25"/>
              </a:spcBef>
              <a:buFontTx/>
              <a:buNone/>
            </a:pPr>
            <a:r>
              <a:rPr lang="en-US" altLang="en-US" sz="1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sơ thảo  lần thứ nhất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17780">
              <a:spcBef>
                <a:spcPts val="50"/>
              </a:spcBef>
              <a:buFontTx/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1778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 LUẬN CƯƠNG  VỀ CÁC VẤN ĐỀ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17780">
              <a:lnSpc>
                <a:spcPts val="2100"/>
              </a:lnSpc>
              <a:spcBef>
                <a:spcPts val="165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TỘC VÀ  THUỘC ĐỊA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0" indent="17780">
              <a:spcBef>
                <a:spcPts val="1575"/>
              </a:spcBef>
              <a:buFontTx/>
              <a:buNone/>
            </a:pPr>
            <a:r>
              <a:rPr lang="en-US" altLang="en-US" sz="1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V.I. LÊNIN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0660" name="object 16"/>
          <p:cNvGrpSpPr/>
          <p:nvPr/>
        </p:nvGrpSpPr>
        <p:grpSpPr>
          <a:xfrm>
            <a:off x="990600" y="1981200"/>
            <a:ext cx="3359150" cy="3300413"/>
            <a:chOff x="1190580" y="1239792"/>
            <a:chExt cx="3148330" cy="4740910"/>
          </a:xfrm>
        </p:grpSpPr>
        <p:sp>
          <p:nvSpPr>
            <p:cNvPr id="70668" name="object 17"/>
            <p:cNvSpPr/>
            <p:nvPr/>
          </p:nvSpPr>
          <p:spPr>
            <a:xfrm>
              <a:off x="1219200" y="1268412"/>
              <a:ext cx="3090862" cy="468312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0669" name="object 18"/>
            <p:cNvSpPr/>
            <p:nvPr/>
          </p:nvSpPr>
          <p:spPr>
            <a:xfrm>
              <a:off x="1190580" y="1239792"/>
              <a:ext cx="3148330" cy="47409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8116" y="0"/>
                </a:cxn>
                <a:cxn ang="0">
                  <a:pos x="3148116" y="4740364"/>
                </a:cxn>
                <a:cxn ang="0">
                  <a:pos x="0" y="4740364"/>
                </a:cxn>
                <a:cxn ang="0">
                  <a:pos x="0" y="0"/>
                </a:cxn>
              </a:cxnLst>
              <a:pathLst>
                <a:path w="3148329" h="4740910">
                  <a:moveTo>
                    <a:pt x="0" y="0"/>
                  </a:moveTo>
                  <a:lnTo>
                    <a:pt x="3148102" y="0"/>
                  </a:lnTo>
                  <a:lnTo>
                    <a:pt x="3148102" y="4740364"/>
                  </a:lnTo>
                  <a:lnTo>
                    <a:pt x="0" y="47403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240" cap="flat" cmpd="sng">
              <a:solidFill>
                <a:srgbClr val="CC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57200" y="5867400"/>
            <a:ext cx="8343900" cy="563563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algn="ctr">
              <a:lnSpc>
                <a:spcPts val="2125"/>
              </a:lnSpc>
              <a:spcBef>
                <a:spcPts val="100"/>
              </a:spcBef>
              <a:buNone/>
            </a:pP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Lênin v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 phẩm thông qua tại đại hội II của Quốc tế Cộng sản (1920)</a:t>
            </a:r>
            <a:endParaRPr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125"/>
              </a:lnSpc>
              <a:spcBef>
                <a:spcPts val="100"/>
              </a:spcBef>
              <a:buNone/>
            </a:pP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tác động mạnh mẽ đến tư tưởng của Nguyễn Ái Quốc</a:t>
            </a:r>
            <a:endParaRPr lang="zh-CN" altLang="x-none" sz="2000" b="1" i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0662" name="Straight Connector 11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0663" name="Rectangle 12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66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82" name="object 2"/>
          <p:cNvGrpSpPr/>
          <p:nvPr/>
        </p:nvGrpSpPr>
        <p:grpSpPr>
          <a:xfrm>
            <a:off x="355600" y="1447800"/>
            <a:ext cx="8483600" cy="5295900"/>
            <a:chOff x="355600" y="973697"/>
            <a:chExt cx="7419976" cy="5770003"/>
          </a:xfrm>
        </p:grpSpPr>
        <p:sp>
          <p:nvSpPr>
            <p:cNvPr id="71698" name="object 3"/>
            <p:cNvSpPr/>
            <p:nvPr/>
          </p:nvSpPr>
          <p:spPr>
            <a:xfrm>
              <a:off x="4578350" y="2932112"/>
              <a:ext cx="2120900" cy="3303587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1699" name="object 4"/>
            <p:cNvSpPr/>
            <p:nvPr/>
          </p:nvSpPr>
          <p:spPr>
            <a:xfrm>
              <a:off x="3578225" y="3754437"/>
              <a:ext cx="3273425" cy="2500312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1700" name="object 5"/>
            <p:cNvSpPr/>
            <p:nvPr/>
          </p:nvSpPr>
          <p:spPr>
            <a:xfrm>
              <a:off x="2547937" y="4552950"/>
              <a:ext cx="4760912" cy="169544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1701" name="object 6"/>
            <p:cNvSpPr/>
            <p:nvPr/>
          </p:nvSpPr>
          <p:spPr>
            <a:xfrm>
              <a:off x="865188" y="973697"/>
              <a:ext cx="6910388" cy="444817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1702" name="object 7"/>
            <p:cNvSpPr/>
            <p:nvPr/>
          </p:nvSpPr>
          <p:spPr>
            <a:xfrm>
              <a:off x="1657350" y="5327650"/>
              <a:ext cx="3365500" cy="92075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1703" name="object 8"/>
            <p:cNvSpPr/>
            <p:nvPr/>
          </p:nvSpPr>
          <p:spPr>
            <a:xfrm>
              <a:off x="355600" y="6172200"/>
              <a:ext cx="5740400" cy="5715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9588" y="6259513"/>
            <a:ext cx="7112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b="1" kern="1200" cap="none" spc="-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6/19</a:t>
            </a:r>
            <a:r>
              <a:rPr kumimoji="0" sz="1800" b="1" kern="1200" cap="none" spc="-100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1</a:t>
            </a:r>
            <a:r>
              <a:rPr kumimoji="0" sz="1800" b="1" kern="1200" cap="none" spc="0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1</a:t>
            </a:r>
            <a:endParaRPr kumimoji="0" sz="1800" kern="1200" cap="none" spc="0" normalizeH="0" baseline="0" noProof="0" dirty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3388" y="6259513"/>
            <a:ext cx="24368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tabLst>
                <a:tab pos="901065" algn="l"/>
                <a:tab pos="1725930" algn="l"/>
              </a:tabLst>
              <a:defRPr/>
            </a:pPr>
            <a:r>
              <a:rPr kumimoji="0" sz="1800" b="1" kern="1200" cap="none" spc="-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191</a:t>
            </a:r>
            <a:r>
              <a:rPr kumimoji="0" sz="1800" b="1" kern="1200" cap="none" spc="0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7	</a:t>
            </a:r>
            <a:r>
              <a:rPr kumimoji="0" sz="1800" b="1" kern="1200" cap="none" spc="-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191</a:t>
            </a:r>
            <a:r>
              <a:rPr kumimoji="0" sz="1800" b="1" kern="1200" cap="none" spc="0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9	</a:t>
            </a:r>
            <a:r>
              <a:rPr kumimoji="0" sz="1800" b="1" kern="1200" cap="none" spc="-5" normalizeH="0" baseline="0" noProof="0" dirty="0">
                <a:solidFill>
                  <a:srgbClr val="C00000"/>
                </a:solidFill>
                <a:latin typeface="Arial" panose="020B0604020202020204"/>
                <a:ea typeface="+mn-ea"/>
                <a:cs typeface="Arial" panose="020B0604020202020204"/>
              </a:rPr>
              <a:t>7/1920</a:t>
            </a:r>
            <a:endParaRPr kumimoji="0" sz="1800" kern="1200" cap="none" spc="0" normalizeH="0" baseline="0" noProof="0" dirty="0">
              <a:solidFill>
                <a:srgbClr val="C00000"/>
              </a:solidFill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4875" y="6294438"/>
            <a:ext cx="8509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b="1" kern="1200" cap="none" spc="-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12/1920</a:t>
            </a:r>
            <a:endParaRPr kumimoji="0" sz="1800" kern="1200" cap="none" spc="0" normalizeH="0" baseline="0" noProof="0" dirty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1686" name="object 12"/>
          <p:cNvSpPr/>
          <p:nvPr/>
        </p:nvSpPr>
        <p:spPr>
          <a:xfrm>
            <a:off x="5740400" y="6172200"/>
            <a:ext cx="1384300" cy="57150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900" y="6284913"/>
            <a:ext cx="1055688" cy="30003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1800" b="1" i="1">
                <a:latin typeface="Arial" panose="020B0604020202020204" pitchFamily="34" charset="0"/>
              </a:rPr>
              <a:t>Thời gian</a:t>
            </a:r>
            <a:endParaRPr lang="zh-CN" altLang="x-none" sz="1800">
              <a:latin typeface="Arial" panose="020B0604020202020204" pitchFamily="34" charset="0"/>
            </a:endParaRPr>
          </a:p>
        </p:txBody>
      </p:sp>
      <p:grpSp>
        <p:nvGrpSpPr>
          <p:cNvPr id="71688" name="object 14"/>
          <p:cNvGrpSpPr/>
          <p:nvPr/>
        </p:nvGrpSpPr>
        <p:grpSpPr>
          <a:xfrm>
            <a:off x="419100" y="1816100"/>
            <a:ext cx="6862763" cy="4330700"/>
            <a:chOff x="419100" y="1816100"/>
            <a:chExt cx="6863080" cy="4331335"/>
          </a:xfrm>
        </p:grpSpPr>
        <p:sp>
          <p:nvSpPr>
            <p:cNvPr id="71696" name="object 15"/>
            <p:cNvSpPr/>
            <p:nvPr/>
          </p:nvSpPr>
          <p:spPr>
            <a:xfrm>
              <a:off x="979398" y="2158999"/>
              <a:ext cx="6303010" cy="3988435"/>
            </a:xfrm>
            <a:custGeom>
              <a:avLst/>
              <a:gdLst/>
              <a:ahLst/>
              <a:cxnLst>
                <a:cxn ang="0">
                  <a:pos x="6302478" y="3930662"/>
                </a:cxn>
                <a:cxn ang="0">
                  <a:pos x="6187987" y="3873411"/>
                </a:cxn>
                <a:cxn ang="0">
                  <a:pos x="6187987" y="3911574"/>
                </a:cxn>
                <a:cxn ang="0">
                  <a:pos x="77317" y="3911574"/>
                </a:cxn>
                <a:cxn ang="0">
                  <a:pos x="4279698" y="471462"/>
                </a:cxn>
                <a:cxn ang="0">
                  <a:pos x="4303866" y="500989"/>
                </a:cxn>
                <a:cxn ang="0">
                  <a:pos x="4356203" y="384175"/>
                </a:cxn>
                <a:cxn ang="0">
                  <a:pos x="4231362" y="412407"/>
                </a:cxn>
                <a:cxn ang="0">
                  <a:pos x="4255530" y="441934"/>
                </a:cxn>
                <a:cxn ang="0">
                  <a:pos x="76314" y="3863098"/>
                </a:cxn>
                <a:cxn ang="0">
                  <a:pos x="76314" y="114490"/>
                </a:cxn>
                <a:cxn ang="0">
                  <a:pos x="114477" y="114490"/>
                </a:cxn>
                <a:cxn ang="0">
                  <a:pos x="57238" y="0"/>
                </a:cxn>
                <a:cxn ang="0">
                  <a:pos x="0" y="114490"/>
                </a:cxn>
                <a:cxn ang="0">
                  <a:pos x="38150" y="114490"/>
                </a:cxn>
                <a:cxn ang="0">
                  <a:pos x="38150" y="3889375"/>
                </a:cxn>
                <a:cxn ang="0">
                  <a:pos x="44196" y="3889375"/>
                </a:cxn>
                <a:cxn ang="0">
                  <a:pos x="11811" y="3915892"/>
                </a:cxn>
                <a:cxn ang="0">
                  <a:pos x="23901" y="3930675"/>
                </a:cxn>
                <a:cxn ang="0">
                  <a:pos x="23901" y="3949738"/>
                </a:cxn>
                <a:cxn ang="0">
                  <a:pos x="6187987" y="3949738"/>
                </a:cxn>
                <a:cxn ang="0">
                  <a:pos x="6187987" y="3987901"/>
                </a:cxn>
                <a:cxn ang="0">
                  <a:pos x="6302478" y="3930662"/>
                </a:cxn>
              </a:cxnLst>
              <a:pathLst>
                <a:path w="6303009" h="3988435">
                  <a:moveTo>
                    <a:pt x="6302464" y="3930662"/>
                  </a:moveTo>
                  <a:lnTo>
                    <a:pt x="6187973" y="3873411"/>
                  </a:lnTo>
                  <a:lnTo>
                    <a:pt x="6187973" y="3911574"/>
                  </a:lnTo>
                  <a:lnTo>
                    <a:pt x="77317" y="3911574"/>
                  </a:lnTo>
                  <a:lnTo>
                    <a:pt x="4279684" y="471462"/>
                  </a:lnTo>
                  <a:lnTo>
                    <a:pt x="4303852" y="500989"/>
                  </a:lnTo>
                  <a:lnTo>
                    <a:pt x="4356189" y="384175"/>
                  </a:lnTo>
                  <a:lnTo>
                    <a:pt x="4231348" y="412407"/>
                  </a:lnTo>
                  <a:lnTo>
                    <a:pt x="4255516" y="441934"/>
                  </a:lnTo>
                  <a:lnTo>
                    <a:pt x="76314" y="3863098"/>
                  </a:lnTo>
                  <a:lnTo>
                    <a:pt x="76314" y="114490"/>
                  </a:lnTo>
                  <a:lnTo>
                    <a:pt x="114477" y="114490"/>
                  </a:lnTo>
                  <a:lnTo>
                    <a:pt x="57238" y="0"/>
                  </a:lnTo>
                  <a:lnTo>
                    <a:pt x="0" y="114490"/>
                  </a:lnTo>
                  <a:lnTo>
                    <a:pt x="38150" y="114490"/>
                  </a:lnTo>
                  <a:lnTo>
                    <a:pt x="38150" y="3889375"/>
                  </a:lnTo>
                  <a:lnTo>
                    <a:pt x="44196" y="3889375"/>
                  </a:lnTo>
                  <a:lnTo>
                    <a:pt x="11811" y="3915892"/>
                  </a:lnTo>
                  <a:lnTo>
                    <a:pt x="23901" y="3930675"/>
                  </a:lnTo>
                  <a:lnTo>
                    <a:pt x="23901" y="3949738"/>
                  </a:lnTo>
                  <a:lnTo>
                    <a:pt x="6187973" y="3949738"/>
                  </a:lnTo>
                  <a:lnTo>
                    <a:pt x="6187973" y="3987901"/>
                  </a:lnTo>
                  <a:lnTo>
                    <a:pt x="6302464" y="3930662"/>
                  </a:ln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1697" name="object 16"/>
            <p:cNvSpPr/>
            <p:nvPr/>
          </p:nvSpPr>
          <p:spPr>
            <a:xfrm>
              <a:off x="419100" y="1816100"/>
              <a:ext cx="1181100" cy="57150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74675" y="1905000"/>
            <a:ext cx="8509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1800" b="1" i="1">
                <a:latin typeface="Arial" panose="020B0604020202020204" pitchFamily="34" charset="0"/>
              </a:rPr>
              <a:t>Mức độ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cxnSp>
        <p:nvCxnSpPr>
          <p:cNvPr id="71690" name="Straight Connector 17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1691" name="Rectangle 18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695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534400" cy="2514600"/>
          </a:xfrm>
          <a:ln/>
        </p:spPr>
        <p:txBody>
          <a:bodyPr vert="horz" wrap="square" lIns="91440" tIns="45720" rIns="91440" bIns="45720" anchor="t" anchorCtr="0"/>
          <a:p>
            <a:pPr marL="82550" indent="0" algn="just">
              <a:buFont typeface="Wingdings 2" panose="05020102010507070707" pitchFamily="18" charset="2"/>
              <a:buNone/>
            </a:pP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kiện NAQ bỏ phiếu gia nhập QT3 v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 lập ĐCS Pháp  đánh dấu sự chuyển biến vượt bậc về tư tưởng; từ giác ngộ chủ nghĩa dân tộc tiến lên giác ngộ chủ nghĩa M-L, từ một chiến sỹ chống thực dân phát triển th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một chiến sỹ cộng sản Việt Nam.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2060"/>
              </a:solidFill>
            </a:endParaRPr>
          </a:p>
        </p:txBody>
      </p:sp>
      <p:cxnSp>
        <p:nvCxnSpPr>
          <p:cNvPr id="72707" name="Straight Connector 2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2708" name="Rectangle 3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2712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730" name="object 2"/>
          <p:cNvGrpSpPr/>
          <p:nvPr/>
        </p:nvGrpSpPr>
        <p:grpSpPr>
          <a:xfrm>
            <a:off x="3408363" y="2382838"/>
            <a:ext cx="2317750" cy="1216025"/>
            <a:chOff x="3422650" y="1593850"/>
            <a:chExt cx="2317750" cy="1216025"/>
          </a:xfrm>
        </p:grpSpPr>
        <p:sp>
          <p:nvSpPr>
            <p:cNvPr id="73760" name="object 3"/>
            <p:cNvSpPr/>
            <p:nvPr/>
          </p:nvSpPr>
          <p:spPr>
            <a:xfrm>
              <a:off x="3429000" y="1600200"/>
              <a:ext cx="2305050" cy="1203325"/>
            </a:xfrm>
            <a:custGeom>
              <a:avLst/>
              <a:gdLst/>
              <a:ahLst/>
              <a:cxnLst>
                <a:cxn ang="0">
                  <a:pos x="2305050" y="0"/>
                </a:cxn>
                <a:cxn ang="0">
                  <a:pos x="0" y="0"/>
                </a:cxn>
                <a:cxn ang="0">
                  <a:pos x="0" y="1203325"/>
                </a:cxn>
                <a:cxn ang="0">
                  <a:pos x="2305050" y="1203325"/>
                </a:cxn>
                <a:cxn ang="0">
                  <a:pos x="2305050" y="0"/>
                </a:cxn>
              </a:cxnLst>
              <a:pathLst>
                <a:path w="2305050" h="1203325">
                  <a:moveTo>
                    <a:pt x="2305050" y="0"/>
                  </a:moveTo>
                  <a:lnTo>
                    <a:pt x="0" y="0"/>
                  </a:lnTo>
                  <a:lnTo>
                    <a:pt x="0" y="1203325"/>
                  </a:lnTo>
                  <a:lnTo>
                    <a:pt x="2305050" y="1203325"/>
                  </a:lnTo>
                  <a:lnTo>
                    <a:pt x="2305050" y="0"/>
                  </a:lnTo>
                  <a:close/>
                </a:path>
              </a:pathLst>
            </a:custGeom>
            <a:solidFill>
              <a:srgbClr val="FF339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61" name="object 4"/>
            <p:cNvSpPr/>
            <p:nvPr/>
          </p:nvSpPr>
          <p:spPr>
            <a:xfrm>
              <a:off x="3429000" y="1600200"/>
              <a:ext cx="2305050" cy="1203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05050" y="0"/>
                </a:cxn>
                <a:cxn ang="0">
                  <a:pos x="2305050" y="1203325"/>
                </a:cxn>
                <a:cxn ang="0">
                  <a:pos x="0" y="1203325"/>
                </a:cxn>
                <a:cxn ang="0">
                  <a:pos x="0" y="0"/>
                </a:cxn>
              </a:cxnLst>
              <a:pathLst>
                <a:path w="2305050" h="1203325">
                  <a:moveTo>
                    <a:pt x="0" y="0"/>
                  </a:moveTo>
                  <a:lnTo>
                    <a:pt x="2305050" y="0"/>
                  </a:lnTo>
                  <a:lnTo>
                    <a:pt x="2305050" y="1203325"/>
                  </a:lnTo>
                  <a:lnTo>
                    <a:pt x="0" y="12033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43288" y="2214563"/>
            <a:ext cx="2305050" cy="811213"/>
          </a:xfrm>
          <a:prstGeom prst="rect">
            <a:avLst/>
          </a:prstGeom>
        </p:spPr>
        <p:txBody>
          <a:bodyPr lIns="0" tIns="3810" rIns="0" bIns="0">
            <a:spAutoFit/>
          </a:bodyPr>
          <a:p>
            <a:pPr>
              <a:spcBef>
                <a:spcPts val="25"/>
              </a:spcBef>
              <a:buNone/>
            </a:pPr>
            <a:endParaRPr lang="zh-CN" altLang="x-none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x-none" sz="2600" b="1">
                <a:solidFill>
                  <a:srgbClr val="0033CC"/>
                </a:solidFill>
                <a:latin typeface="Arial" panose="020B0604020202020204" pitchFamily="34" charset="0"/>
              </a:rPr>
              <a:t> </a:t>
            </a:r>
            <a:r>
              <a:rPr lang="zh-CN" altLang="x-none" sz="2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lang="zh-CN" altLang="x-none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3732" name="object 6"/>
          <p:cNvGrpSpPr/>
          <p:nvPr/>
        </p:nvGrpSpPr>
        <p:grpSpPr>
          <a:xfrm>
            <a:off x="222250" y="4184650"/>
            <a:ext cx="1597025" cy="2289175"/>
            <a:chOff x="222250" y="4184650"/>
            <a:chExt cx="1597025" cy="2289175"/>
          </a:xfrm>
        </p:grpSpPr>
        <p:sp>
          <p:nvSpPr>
            <p:cNvPr id="73758" name="object 7"/>
            <p:cNvSpPr/>
            <p:nvPr/>
          </p:nvSpPr>
          <p:spPr>
            <a:xfrm>
              <a:off x="228600" y="4191000"/>
              <a:ext cx="1584325" cy="2276475"/>
            </a:xfrm>
            <a:custGeom>
              <a:avLst/>
              <a:gdLst/>
              <a:ahLst/>
              <a:cxnLst>
                <a:cxn ang="0">
                  <a:pos x="1584325" y="0"/>
                </a:cxn>
                <a:cxn ang="0">
                  <a:pos x="0" y="0"/>
                </a:cxn>
                <a:cxn ang="0">
                  <a:pos x="0" y="2276475"/>
                </a:cxn>
                <a:cxn ang="0">
                  <a:pos x="1584325" y="2276475"/>
                </a:cxn>
                <a:cxn ang="0">
                  <a:pos x="1584325" y="0"/>
                </a:cxn>
              </a:cxnLst>
              <a:pathLst>
                <a:path w="1584325" h="2276475">
                  <a:moveTo>
                    <a:pt x="1584325" y="0"/>
                  </a:moveTo>
                  <a:lnTo>
                    <a:pt x="0" y="0"/>
                  </a:lnTo>
                  <a:lnTo>
                    <a:pt x="0" y="2276475"/>
                  </a:lnTo>
                  <a:lnTo>
                    <a:pt x="1584325" y="2276475"/>
                  </a:lnTo>
                  <a:lnTo>
                    <a:pt x="1584325" y="0"/>
                  </a:lnTo>
                  <a:close/>
                </a:path>
              </a:pathLst>
            </a:custGeom>
            <a:solidFill>
              <a:srgbClr val="66CC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59" name="object 8"/>
            <p:cNvSpPr/>
            <p:nvPr/>
          </p:nvSpPr>
          <p:spPr>
            <a:xfrm>
              <a:off x="228600" y="4191000"/>
              <a:ext cx="1584325" cy="2276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4325" y="0"/>
                </a:cxn>
                <a:cxn ang="0">
                  <a:pos x="1584325" y="2276475"/>
                </a:cxn>
                <a:cxn ang="0">
                  <a:pos x="0" y="2276475"/>
                </a:cxn>
                <a:cxn ang="0">
                  <a:pos x="0" y="0"/>
                </a:cxn>
              </a:cxnLst>
              <a:pathLst>
                <a:path w="1584325" h="2276475">
                  <a:moveTo>
                    <a:pt x="0" y="0"/>
                  </a:moveTo>
                  <a:lnTo>
                    <a:pt x="1584325" y="0"/>
                  </a:lnTo>
                  <a:lnTo>
                    <a:pt x="1584325" y="2276475"/>
                  </a:lnTo>
                  <a:lnTo>
                    <a:pt x="0" y="22764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73733" name="object 9"/>
          <p:cNvSpPr txBox="1"/>
          <p:nvPr/>
        </p:nvSpPr>
        <p:spPr>
          <a:xfrm>
            <a:off x="223838" y="4389438"/>
            <a:ext cx="1592262" cy="1858962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30175" lvl="0" indent="-69850" algn="ctr">
              <a:spcBef>
                <a:spcPts val="1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 BÁ LÝ  LUẬN CỦA  CHỦ  NGHĨA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0175" lvl="0" indent="-69850"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 LÊNIN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3734" name="object 10"/>
          <p:cNvGrpSpPr/>
          <p:nvPr/>
        </p:nvGrpSpPr>
        <p:grpSpPr>
          <a:xfrm>
            <a:off x="2587625" y="4191000"/>
            <a:ext cx="1597025" cy="2289175"/>
            <a:chOff x="2584450" y="4108450"/>
            <a:chExt cx="1597025" cy="2289175"/>
          </a:xfrm>
        </p:grpSpPr>
        <p:sp>
          <p:nvSpPr>
            <p:cNvPr id="73756" name="object 11"/>
            <p:cNvSpPr/>
            <p:nvPr/>
          </p:nvSpPr>
          <p:spPr>
            <a:xfrm>
              <a:off x="2590800" y="4114800"/>
              <a:ext cx="1584325" cy="2276475"/>
            </a:xfrm>
            <a:custGeom>
              <a:avLst/>
              <a:gdLst/>
              <a:ahLst/>
              <a:cxnLst>
                <a:cxn ang="0">
                  <a:pos x="1584325" y="0"/>
                </a:cxn>
                <a:cxn ang="0">
                  <a:pos x="0" y="0"/>
                </a:cxn>
                <a:cxn ang="0">
                  <a:pos x="0" y="2276475"/>
                </a:cxn>
                <a:cxn ang="0">
                  <a:pos x="1584325" y="2276475"/>
                </a:cxn>
                <a:cxn ang="0">
                  <a:pos x="1584325" y="0"/>
                </a:cxn>
              </a:cxnLst>
              <a:pathLst>
                <a:path w="1584325" h="2276475">
                  <a:moveTo>
                    <a:pt x="1584325" y="0"/>
                  </a:moveTo>
                  <a:lnTo>
                    <a:pt x="0" y="0"/>
                  </a:lnTo>
                  <a:lnTo>
                    <a:pt x="0" y="2276475"/>
                  </a:lnTo>
                  <a:lnTo>
                    <a:pt x="1584325" y="2276475"/>
                  </a:lnTo>
                  <a:lnTo>
                    <a:pt x="1584325" y="0"/>
                  </a:lnTo>
                  <a:close/>
                </a:path>
              </a:pathLst>
            </a:custGeom>
            <a:solidFill>
              <a:srgbClr val="66CC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57" name="object 12"/>
            <p:cNvSpPr/>
            <p:nvPr/>
          </p:nvSpPr>
          <p:spPr>
            <a:xfrm>
              <a:off x="2590800" y="4114800"/>
              <a:ext cx="1584325" cy="2276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4325" y="0"/>
                </a:cxn>
                <a:cxn ang="0">
                  <a:pos x="1584325" y="2276475"/>
                </a:cxn>
                <a:cxn ang="0">
                  <a:pos x="0" y="2276475"/>
                </a:cxn>
                <a:cxn ang="0">
                  <a:pos x="0" y="0"/>
                </a:cxn>
              </a:cxnLst>
              <a:pathLst>
                <a:path w="1584325" h="2276475">
                  <a:moveTo>
                    <a:pt x="0" y="0"/>
                  </a:moveTo>
                  <a:lnTo>
                    <a:pt x="1584325" y="0"/>
                  </a:lnTo>
                  <a:lnTo>
                    <a:pt x="1584325" y="2276475"/>
                  </a:lnTo>
                  <a:lnTo>
                    <a:pt x="0" y="22764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73735" name="object 13"/>
          <p:cNvSpPr txBox="1"/>
          <p:nvPr/>
        </p:nvSpPr>
        <p:spPr>
          <a:xfrm>
            <a:off x="2597150" y="4667250"/>
            <a:ext cx="1584325" cy="12319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ts val="1525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 VỀ TỔ  CHỨC VÀ  CÁN BỘ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3736" name="object 14"/>
          <p:cNvGrpSpPr/>
          <p:nvPr/>
        </p:nvGrpSpPr>
        <p:grpSpPr>
          <a:xfrm>
            <a:off x="4903788" y="4216400"/>
            <a:ext cx="1597025" cy="2289175"/>
            <a:chOff x="4870450" y="4108450"/>
            <a:chExt cx="1597025" cy="2289175"/>
          </a:xfrm>
        </p:grpSpPr>
        <p:sp>
          <p:nvSpPr>
            <p:cNvPr id="73754" name="object 15"/>
            <p:cNvSpPr/>
            <p:nvPr/>
          </p:nvSpPr>
          <p:spPr>
            <a:xfrm>
              <a:off x="4876800" y="4114800"/>
              <a:ext cx="1584325" cy="2276475"/>
            </a:xfrm>
            <a:custGeom>
              <a:avLst/>
              <a:gdLst/>
              <a:ahLst/>
              <a:cxnLst>
                <a:cxn ang="0">
                  <a:pos x="1584325" y="0"/>
                </a:cxn>
                <a:cxn ang="0">
                  <a:pos x="0" y="0"/>
                </a:cxn>
                <a:cxn ang="0">
                  <a:pos x="0" y="2276475"/>
                </a:cxn>
                <a:cxn ang="0">
                  <a:pos x="1584325" y="2276475"/>
                </a:cxn>
                <a:cxn ang="0">
                  <a:pos x="1584325" y="0"/>
                </a:cxn>
              </a:cxnLst>
              <a:pathLst>
                <a:path w="1584325" h="2276475">
                  <a:moveTo>
                    <a:pt x="1584325" y="0"/>
                  </a:moveTo>
                  <a:lnTo>
                    <a:pt x="0" y="0"/>
                  </a:lnTo>
                  <a:lnTo>
                    <a:pt x="0" y="2276475"/>
                  </a:lnTo>
                  <a:lnTo>
                    <a:pt x="1584325" y="2276475"/>
                  </a:lnTo>
                  <a:lnTo>
                    <a:pt x="1584325" y="0"/>
                  </a:lnTo>
                  <a:close/>
                </a:path>
              </a:pathLst>
            </a:custGeom>
            <a:solidFill>
              <a:srgbClr val="66CC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55" name="object 16"/>
            <p:cNvSpPr/>
            <p:nvPr/>
          </p:nvSpPr>
          <p:spPr>
            <a:xfrm>
              <a:off x="4876800" y="4114800"/>
              <a:ext cx="1584325" cy="2276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4325" y="0"/>
                </a:cxn>
                <a:cxn ang="0">
                  <a:pos x="1584325" y="2276475"/>
                </a:cxn>
                <a:cxn ang="0">
                  <a:pos x="0" y="2276475"/>
                </a:cxn>
                <a:cxn ang="0">
                  <a:pos x="0" y="0"/>
                </a:cxn>
              </a:cxnLst>
              <a:pathLst>
                <a:path w="1584325" h="2276475">
                  <a:moveTo>
                    <a:pt x="0" y="0"/>
                  </a:moveTo>
                  <a:lnTo>
                    <a:pt x="1584325" y="0"/>
                  </a:lnTo>
                  <a:lnTo>
                    <a:pt x="1584325" y="2276475"/>
                  </a:lnTo>
                  <a:lnTo>
                    <a:pt x="0" y="22764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73737" name="object 17"/>
          <p:cNvSpPr txBox="1"/>
          <p:nvPr/>
        </p:nvSpPr>
        <p:spPr>
          <a:xfrm>
            <a:off x="4926013" y="4265613"/>
            <a:ext cx="1584325" cy="1606550"/>
          </a:xfrm>
          <a:prstGeom prst="rect">
            <a:avLst/>
          </a:prstGeom>
          <a:noFill/>
          <a:ln w="9525">
            <a:noFill/>
          </a:ln>
        </p:spPr>
        <p:txBody>
          <a:bodyPr lIns="0" tIns="5715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ts val="5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 VỀ TƯ  TƯỞNG  VÀ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TRỊ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3738" name="object 18"/>
          <p:cNvGrpSpPr/>
          <p:nvPr/>
        </p:nvGrpSpPr>
        <p:grpSpPr>
          <a:xfrm>
            <a:off x="7308850" y="4260850"/>
            <a:ext cx="1597025" cy="2289175"/>
            <a:chOff x="7308850" y="4260850"/>
            <a:chExt cx="1597025" cy="2289175"/>
          </a:xfrm>
        </p:grpSpPr>
        <p:sp>
          <p:nvSpPr>
            <p:cNvPr id="73752" name="object 19"/>
            <p:cNvSpPr/>
            <p:nvPr/>
          </p:nvSpPr>
          <p:spPr>
            <a:xfrm>
              <a:off x="7315200" y="4267200"/>
              <a:ext cx="1584325" cy="2276475"/>
            </a:xfrm>
            <a:custGeom>
              <a:avLst/>
              <a:gdLst/>
              <a:ahLst/>
              <a:cxnLst>
                <a:cxn ang="0">
                  <a:pos x="1584325" y="0"/>
                </a:cxn>
                <a:cxn ang="0">
                  <a:pos x="0" y="0"/>
                </a:cxn>
                <a:cxn ang="0">
                  <a:pos x="0" y="2276475"/>
                </a:cxn>
                <a:cxn ang="0">
                  <a:pos x="1584325" y="2276475"/>
                </a:cxn>
                <a:cxn ang="0">
                  <a:pos x="1584325" y="0"/>
                </a:cxn>
              </a:cxnLst>
              <a:pathLst>
                <a:path w="1584325" h="2276475">
                  <a:moveTo>
                    <a:pt x="1584325" y="0"/>
                  </a:moveTo>
                  <a:lnTo>
                    <a:pt x="0" y="0"/>
                  </a:lnTo>
                  <a:lnTo>
                    <a:pt x="0" y="2276475"/>
                  </a:lnTo>
                  <a:lnTo>
                    <a:pt x="1584325" y="2276475"/>
                  </a:lnTo>
                  <a:lnTo>
                    <a:pt x="1584325" y="0"/>
                  </a:lnTo>
                  <a:close/>
                </a:path>
              </a:pathLst>
            </a:custGeom>
            <a:solidFill>
              <a:srgbClr val="66CC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3753" name="object 20"/>
            <p:cNvSpPr/>
            <p:nvPr/>
          </p:nvSpPr>
          <p:spPr>
            <a:xfrm>
              <a:off x="7315200" y="4267200"/>
              <a:ext cx="1584325" cy="2276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84325" y="0"/>
                </a:cxn>
                <a:cxn ang="0">
                  <a:pos x="1584325" y="2276475"/>
                </a:cxn>
                <a:cxn ang="0">
                  <a:pos x="0" y="2276475"/>
                </a:cxn>
                <a:cxn ang="0">
                  <a:pos x="0" y="0"/>
                </a:cxn>
              </a:cxnLst>
              <a:pathLst>
                <a:path w="1584325" h="2276475">
                  <a:moveTo>
                    <a:pt x="0" y="0"/>
                  </a:moveTo>
                  <a:lnTo>
                    <a:pt x="1584325" y="0"/>
                  </a:lnTo>
                  <a:lnTo>
                    <a:pt x="1584325" y="2276475"/>
                  </a:lnTo>
                  <a:lnTo>
                    <a:pt x="0" y="22764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73739" name="object 21"/>
          <p:cNvSpPr txBox="1"/>
          <p:nvPr/>
        </p:nvSpPr>
        <p:spPr>
          <a:xfrm>
            <a:off x="7423150" y="4629150"/>
            <a:ext cx="1368425" cy="1552575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1430" lvl="0" indent="0" algn="ctr">
              <a:spcBef>
                <a:spcPts val="10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TẬP  HỘI NGHỊ  THÀNH  LẬP ĐẢNG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40" name="object 22"/>
          <p:cNvSpPr/>
          <p:nvPr/>
        </p:nvSpPr>
        <p:spPr>
          <a:xfrm>
            <a:off x="8142288" y="2289175"/>
            <a:ext cx="76200" cy="1946275"/>
          </a:xfrm>
          <a:custGeom>
            <a:avLst/>
            <a:gdLst/>
            <a:ahLst/>
            <a:cxnLst>
              <a:cxn ang="0">
                <a:pos x="49274" y="0"/>
              </a:cxn>
              <a:cxn ang="0">
                <a:pos x="23874" y="20"/>
              </a:cxn>
              <a:cxn ang="0">
                <a:pos x="25400" y="1885676"/>
              </a:cxn>
              <a:cxn ang="0">
                <a:pos x="0" y="1885696"/>
              </a:cxn>
              <a:cxn ang="0">
                <a:pos x="38162" y="1962564"/>
              </a:cxn>
              <a:cxn ang="0">
                <a:pos x="76200" y="1885634"/>
              </a:cxn>
              <a:cxn ang="0">
                <a:pos x="50800" y="1885654"/>
              </a:cxn>
              <a:cxn ang="0">
                <a:pos x="49274" y="0"/>
              </a:cxn>
            </a:cxnLst>
            <a:pathLst>
              <a:path w="76200" h="1945004">
                <a:moveTo>
                  <a:pt x="49274" y="0"/>
                </a:moveTo>
                <a:lnTo>
                  <a:pt x="23874" y="20"/>
                </a:lnTo>
                <a:lnTo>
                  <a:pt x="25400" y="1868509"/>
                </a:lnTo>
                <a:lnTo>
                  <a:pt x="0" y="1868529"/>
                </a:lnTo>
                <a:lnTo>
                  <a:pt x="38162" y="1944697"/>
                </a:lnTo>
                <a:lnTo>
                  <a:pt x="76200" y="1868467"/>
                </a:lnTo>
                <a:lnTo>
                  <a:pt x="50800" y="1868487"/>
                </a:lnTo>
                <a:lnTo>
                  <a:pt x="49274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73741" name="object 23"/>
          <p:cNvSpPr/>
          <p:nvPr/>
        </p:nvSpPr>
        <p:spPr>
          <a:xfrm>
            <a:off x="5800725" y="2428875"/>
            <a:ext cx="2386013" cy="1588"/>
          </a:xfrm>
          <a:custGeom>
            <a:avLst/>
            <a:gdLst/>
            <a:ahLst/>
            <a:cxnLst>
              <a:cxn ang="0">
                <a:pos x="2381592" y="0"/>
              </a:cxn>
              <a:cxn ang="0">
                <a:pos x="0" y="123"/>
              </a:cxn>
            </a:cxnLst>
            <a:pathLst>
              <a:path w="2386329" h="1905">
                <a:moveTo>
                  <a:pt x="2386013" y="0"/>
                </a:moveTo>
                <a:lnTo>
                  <a:pt x="0" y="1588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73742" name="object 24"/>
          <p:cNvGrpSpPr/>
          <p:nvPr/>
        </p:nvGrpSpPr>
        <p:grpSpPr>
          <a:xfrm>
            <a:off x="947738" y="2425700"/>
            <a:ext cx="4800600" cy="1797050"/>
            <a:chOff x="954025" y="2279650"/>
            <a:chExt cx="4800600" cy="1951355"/>
          </a:xfrm>
        </p:grpSpPr>
        <p:sp>
          <p:nvSpPr>
            <p:cNvPr id="73750" name="object 25"/>
            <p:cNvSpPr/>
            <p:nvPr/>
          </p:nvSpPr>
          <p:spPr>
            <a:xfrm>
              <a:off x="990599" y="2286000"/>
              <a:ext cx="2457450" cy="1905"/>
            </a:xfrm>
            <a:custGeom>
              <a:avLst/>
              <a:gdLst/>
              <a:ahLst/>
              <a:cxnLst>
                <a:cxn ang="0">
                  <a:pos x="2457450" y="0"/>
                </a:cxn>
                <a:cxn ang="0">
                  <a:pos x="0" y="1588"/>
                </a:cxn>
              </a:cxnLst>
              <a:pathLst>
                <a:path w="2457450" h="1905">
                  <a:moveTo>
                    <a:pt x="2457450" y="0"/>
                  </a:moveTo>
                  <a:lnTo>
                    <a:pt x="0" y="1588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3751" name="object 26"/>
            <p:cNvSpPr/>
            <p:nvPr/>
          </p:nvSpPr>
          <p:spPr>
            <a:xfrm>
              <a:off x="954024" y="2285999"/>
              <a:ext cx="4800600" cy="1945005"/>
            </a:xfrm>
            <a:custGeom>
              <a:avLst/>
              <a:gdLst/>
              <a:ahLst/>
              <a:cxnLst>
                <a:cxn ang="0">
                  <a:pos x="76200" y="1868476"/>
                </a:cxn>
                <a:cxn ang="0">
                  <a:pos x="50800" y="1868501"/>
                </a:cxn>
                <a:cxn ang="0">
                  <a:pos x="49276" y="0"/>
                </a:cxn>
                <a:cxn ang="0">
                  <a:pos x="23876" y="12"/>
                </a:cxn>
                <a:cxn ang="0">
                  <a:pos x="25400" y="1868514"/>
                </a:cxn>
                <a:cxn ang="0">
                  <a:pos x="0" y="1868539"/>
                </a:cxn>
                <a:cxn ang="0">
                  <a:pos x="38163" y="1944701"/>
                </a:cxn>
                <a:cxn ang="0">
                  <a:pos x="76200" y="1868476"/>
                </a:cxn>
                <a:cxn ang="0">
                  <a:pos x="2514562" y="1754163"/>
                </a:cxn>
                <a:cxn ang="0">
                  <a:pos x="2489162" y="1754188"/>
                </a:cxn>
                <a:cxn ang="0">
                  <a:pos x="2487676" y="533387"/>
                </a:cxn>
                <a:cxn ang="0">
                  <a:pos x="2462276" y="533425"/>
                </a:cxn>
                <a:cxn ang="0">
                  <a:pos x="2463762" y="1754226"/>
                </a:cxn>
                <a:cxn ang="0">
                  <a:pos x="2438362" y="1754252"/>
                </a:cxn>
                <a:cxn ang="0">
                  <a:pos x="2476563" y="1830401"/>
                </a:cxn>
                <a:cxn ang="0">
                  <a:pos x="2514562" y="1754163"/>
                </a:cxn>
                <a:cxn ang="0">
                  <a:pos x="4800562" y="1754163"/>
                </a:cxn>
                <a:cxn ang="0">
                  <a:pos x="4775162" y="1754188"/>
                </a:cxn>
                <a:cxn ang="0">
                  <a:pos x="4773676" y="533387"/>
                </a:cxn>
                <a:cxn ang="0">
                  <a:pos x="4748276" y="533425"/>
                </a:cxn>
                <a:cxn ang="0">
                  <a:pos x="4749762" y="1754226"/>
                </a:cxn>
                <a:cxn ang="0">
                  <a:pos x="4724362" y="1754252"/>
                </a:cxn>
                <a:cxn ang="0">
                  <a:pos x="4762563" y="1830401"/>
                </a:cxn>
                <a:cxn ang="0">
                  <a:pos x="4800562" y="1754163"/>
                </a:cxn>
              </a:cxnLst>
              <a:pathLst>
                <a:path w="4800600" h="1945004">
                  <a:moveTo>
                    <a:pt x="76200" y="1868462"/>
                  </a:moveTo>
                  <a:lnTo>
                    <a:pt x="50800" y="1868487"/>
                  </a:lnTo>
                  <a:lnTo>
                    <a:pt x="49276" y="0"/>
                  </a:lnTo>
                  <a:lnTo>
                    <a:pt x="23876" y="12"/>
                  </a:lnTo>
                  <a:lnTo>
                    <a:pt x="25400" y="1868500"/>
                  </a:lnTo>
                  <a:lnTo>
                    <a:pt x="0" y="1868525"/>
                  </a:lnTo>
                  <a:lnTo>
                    <a:pt x="38163" y="1944687"/>
                  </a:lnTo>
                  <a:lnTo>
                    <a:pt x="76200" y="1868462"/>
                  </a:lnTo>
                  <a:close/>
                </a:path>
                <a:path w="4800600" h="1945004">
                  <a:moveTo>
                    <a:pt x="2514562" y="1754149"/>
                  </a:moveTo>
                  <a:lnTo>
                    <a:pt x="2489162" y="1754174"/>
                  </a:lnTo>
                  <a:lnTo>
                    <a:pt x="2487676" y="533387"/>
                  </a:lnTo>
                  <a:lnTo>
                    <a:pt x="2462276" y="533425"/>
                  </a:lnTo>
                  <a:lnTo>
                    <a:pt x="2463762" y="1754212"/>
                  </a:lnTo>
                  <a:lnTo>
                    <a:pt x="2438362" y="1754238"/>
                  </a:lnTo>
                  <a:lnTo>
                    <a:pt x="2476563" y="1830387"/>
                  </a:lnTo>
                  <a:lnTo>
                    <a:pt x="2514562" y="1754149"/>
                  </a:lnTo>
                  <a:close/>
                </a:path>
                <a:path w="4800600" h="1945004">
                  <a:moveTo>
                    <a:pt x="4800562" y="1754149"/>
                  </a:moveTo>
                  <a:lnTo>
                    <a:pt x="4775162" y="1754174"/>
                  </a:lnTo>
                  <a:lnTo>
                    <a:pt x="4773676" y="533387"/>
                  </a:lnTo>
                  <a:lnTo>
                    <a:pt x="4748276" y="533425"/>
                  </a:lnTo>
                  <a:lnTo>
                    <a:pt x="4749762" y="1754212"/>
                  </a:lnTo>
                  <a:lnTo>
                    <a:pt x="4724362" y="1754238"/>
                  </a:lnTo>
                  <a:lnTo>
                    <a:pt x="4762563" y="1830387"/>
                  </a:lnTo>
                  <a:lnTo>
                    <a:pt x="4800562" y="175414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73743" name="object 27"/>
          <p:cNvSpPr>
            <a:spLocks noGrp="1"/>
          </p:cNvSpPr>
          <p:nvPr>
            <p:ph type="title"/>
          </p:nvPr>
        </p:nvSpPr>
        <p:spPr>
          <a:xfrm>
            <a:off x="158750" y="1289050"/>
            <a:ext cx="8632825" cy="1004888"/>
          </a:xfrm>
          <a:ln/>
        </p:spPr>
        <p:txBody>
          <a:bodyPr vert="horz" wrap="square" lIns="0" tIns="10160" rIns="0" bIns="0" anchor="ctr" anchorCtr="0">
            <a:spAutoFit/>
          </a:bodyPr>
          <a:p>
            <a:pPr marL="95250" indent="-83820">
              <a:lnSpc>
                <a:spcPct val="101000"/>
              </a:lnSpc>
              <a:spcBef>
                <a:spcPts val="75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Thời kỳ từ năm 1921 – 1930: Hình th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cơ bản tư tưởng về cách mạng Việt Nam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3744" name="Straight Connector 27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3745" name="Rectangle 28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16138" y="234639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3749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object 4"/>
          <p:cNvSpPr txBox="1">
            <a:spLocks noGrp="1"/>
          </p:cNvSpPr>
          <p:nvPr>
            <p:ph type="title"/>
          </p:nvPr>
        </p:nvSpPr>
        <p:spPr>
          <a:xfrm>
            <a:off x="93663" y="1938338"/>
            <a:ext cx="9115425" cy="495300"/>
          </a:xfrm>
          <a:ln w="12700"/>
        </p:spPr>
        <p:txBody>
          <a:bodyPr vert="horz" wrap="square" lIns="0" tIns="33020" rIns="0" bIns="0" numCol="1" rtlCol="0" anchor="ctr" anchorCtr="0" compatLnSpc="1">
            <a:spAutoFit/>
          </a:bodyPr>
          <a:p>
            <a:pPr>
              <a:spcBef>
                <a:spcPts val="265"/>
              </a:spcBef>
              <a:buNone/>
            </a:pP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x-none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tiễn thế giới cuối thế kỷ XIX đầu thế kỷ XX</a:t>
            </a:r>
            <a:endParaRPr lang="zh-CN" altLang="x-none" sz="3000" b="1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5" name="object 7"/>
          <p:cNvSpPr txBox="1"/>
          <p:nvPr/>
        </p:nvSpPr>
        <p:spPr>
          <a:xfrm>
            <a:off x="336550" y="2595563"/>
            <a:ext cx="8751888" cy="909637"/>
          </a:xfrm>
          <a:prstGeom prst="rect">
            <a:avLst/>
          </a:prstGeom>
          <a:noFill/>
          <a:ln w="12700">
            <a:noFill/>
          </a:ln>
        </p:spPr>
        <p:txBody>
          <a:bodyPr lIns="0" tIns="6096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6400" lvl="0" indent="-241300">
              <a:lnSpc>
                <a:spcPct val="120000"/>
              </a:lnSpc>
              <a:spcBef>
                <a:spcPts val="475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tư bản độc quyền đã xác lập được sự  thống trị của chúng trên phạm vi to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thế giới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2874963" y="3937000"/>
            <a:ext cx="6143625" cy="446088"/>
          </a:xfrm>
          <a:prstGeom prst="rect">
            <a:avLst/>
          </a:prstGeom>
          <a:ln w="12700">
            <a:noFill/>
          </a:ln>
        </p:spPr>
        <p:txBody>
          <a:bodyPr lIns="0" rIns="0" bIns="0">
            <a:spAutoFit/>
          </a:bodyPr>
          <a:p>
            <a:pPr marL="360680">
              <a:spcBef>
                <a:spcPts val="365"/>
              </a:spcBef>
              <a:buNone/>
            </a:pPr>
            <a:r>
              <a:rPr lang="zh-CN" altLang="x-none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Thế giới xuất hiện thêm mâu </a:t>
            </a:r>
            <a:r>
              <a:rPr lang="zh-CN" altLang="x-none" sz="26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zh-CN" altLang="x-none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26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zh-CN" altLang="x-none" sz="26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4037" name="object 10"/>
          <p:cNvGrpSpPr/>
          <p:nvPr/>
        </p:nvGrpSpPr>
        <p:grpSpPr>
          <a:xfrm>
            <a:off x="3355975" y="4465638"/>
            <a:ext cx="2590800" cy="1492250"/>
            <a:chOff x="3543221" y="2721217"/>
            <a:chExt cx="2591435" cy="1492250"/>
          </a:xfrm>
        </p:grpSpPr>
        <p:sp>
          <p:nvSpPr>
            <p:cNvPr id="44052" name="object 11"/>
            <p:cNvSpPr/>
            <p:nvPr/>
          </p:nvSpPr>
          <p:spPr>
            <a:xfrm>
              <a:off x="3581400" y="2743200"/>
              <a:ext cx="2514600" cy="14478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ea typeface="Arial" panose="020B0604020202020204" pitchFamily="34" charset="0"/>
              </a:endParaRPr>
            </a:p>
          </p:txBody>
        </p:sp>
        <p:sp>
          <p:nvSpPr>
            <p:cNvPr id="44053" name="object 12"/>
            <p:cNvSpPr/>
            <p:nvPr/>
          </p:nvSpPr>
          <p:spPr>
            <a:xfrm>
              <a:off x="3543221" y="2721217"/>
              <a:ext cx="2591435" cy="1492250"/>
            </a:xfrm>
            <a:custGeom>
              <a:avLst/>
              <a:gdLst/>
              <a:ahLst/>
              <a:cxnLst>
                <a:cxn ang="0">
                  <a:pos x="1295478" y="0"/>
                </a:cxn>
                <a:cxn ang="0">
                  <a:pos x="0" y="745882"/>
                </a:cxn>
                <a:cxn ang="0">
                  <a:pos x="1295478" y="1491764"/>
                </a:cxn>
                <a:cxn ang="0">
                  <a:pos x="1320931" y="1477110"/>
                </a:cxn>
                <a:cxn ang="0">
                  <a:pos x="1295478" y="1477110"/>
                </a:cxn>
                <a:cxn ang="0">
                  <a:pos x="25452" y="745882"/>
                </a:cxn>
                <a:cxn ang="0">
                  <a:pos x="1295478" y="14654"/>
                </a:cxn>
                <a:cxn ang="0">
                  <a:pos x="1320931" y="14654"/>
                </a:cxn>
                <a:cxn ang="0">
                  <a:pos x="1295478" y="0"/>
                </a:cxn>
                <a:cxn ang="0">
                  <a:pos x="1320931" y="14654"/>
                </a:cxn>
                <a:cxn ang="0">
                  <a:pos x="1295478" y="14654"/>
                </a:cxn>
                <a:cxn ang="0">
                  <a:pos x="2565505" y="745882"/>
                </a:cxn>
                <a:cxn ang="0">
                  <a:pos x="1295478" y="1477110"/>
                </a:cxn>
                <a:cxn ang="0">
                  <a:pos x="1320931" y="1477110"/>
                </a:cxn>
                <a:cxn ang="0">
                  <a:pos x="2590957" y="745882"/>
                </a:cxn>
                <a:cxn ang="0">
                  <a:pos x="1320931" y="14654"/>
                </a:cxn>
                <a:cxn ang="0">
                  <a:pos x="1295478" y="29310"/>
                </a:cxn>
                <a:cxn ang="0">
                  <a:pos x="50905" y="745882"/>
                </a:cxn>
                <a:cxn ang="0">
                  <a:pos x="1295478" y="1462455"/>
                </a:cxn>
                <a:cxn ang="0">
                  <a:pos x="1320933" y="1447800"/>
                </a:cxn>
                <a:cxn ang="0">
                  <a:pos x="1295478" y="1447800"/>
                </a:cxn>
                <a:cxn ang="0">
                  <a:pos x="76357" y="745882"/>
                </a:cxn>
                <a:cxn ang="0">
                  <a:pos x="1295478" y="43964"/>
                </a:cxn>
                <a:cxn ang="0">
                  <a:pos x="1320931" y="43964"/>
                </a:cxn>
                <a:cxn ang="0">
                  <a:pos x="1295478" y="29310"/>
                </a:cxn>
                <a:cxn ang="0">
                  <a:pos x="1320931" y="43964"/>
                </a:cxn>
                <a:cxn ang="0">
                  <a:pos x="1295478" y="43964"/>
                </a:cxn>
                <a:cxn ang="0">
                  <a:pos x="2514600" y="745882"/>
                </a:cxn>
                <a:cxn ang="0">
                  <a:pos x="1295478" y="1447800"/>
                </a:cxn>
                <a:cxn ang="0">
                  <a:pos x="1320933" y="1447800"/>
                </a:cxn>
                <a:cxn ang="0">
                  <a:pos x="2540052" y="745882"/>
                </a:cxn>
                <a:cxn ang="0">
                  <a:pos x="1320931" y="43964"/>
                </a:cxn>
              </a:cxnLst>
              <a:pathLst>
                <a:path w="2591435" h="1492250">
                  <a:moveTo>
                    <a:pt x="1295478" y="0"/>
                  </a:moveTo>
                  <a:lnTo>
                    <a:pt x="0" y="745882"/>
                  </a:lnTo>
                  <a:lnTo>
                    <a:pt x="1295478" y="1491764"/>
                  </a:lnTo>
                  <a:lnTo>
                    <a:pt x="1320931" y="1477110"/>
                  </a:lnTo>
                  <a:lnTo>
                    <a:pt x="1295478" y="1477110"/>
                  </a:lnTo>
                  <a:lnTo>
                    <a:pt x="25452" y="745882"/>
                  </a:lnTo>
                  <a:lnTo>
                    <a:pt x="1295478" y="14654"/>
                  </a:lnTo>
                  <a:lnTo>
                    <a:pt x="1320931" y="14654"/>
                  </a:lnTo>
                  <a:lnTo>
                    <a:pt x="1295478" y="0"/>
                  </a:lnTo>
                  <a:close/>
                </a:path>
                <a:path w="2591435" h="1492250">
                  <a:moveTo>
                    <a:pt x="1320931" y="14654"/>
                  </a:moveTo>
                  <a:lnTo>
                    <a:pt x="1295478" y="14654"/>
                  </a:lnTo>
                  <a:lnTo>
                    <a:pt x="2565505" y="745882"/>
                  </a:lnTo>
                  <a:lnTo>
                    <a:pt x="1295478" y="1477110"/>
                  </a:lnTo>
                  <a:lnTo>
                    <a:pt x="1320931" y="1477110"/>
                  </a:lnTo>
                  <a:lnTo>
                    <a:pt x="2590957" y="745882"/>
                  </a:lnTo>
                  <a:lnTo>
                    <a:pt x="1320931" y="14654"/>
                  </a:lnTo>
                  <a:close/>
                </a:path>
                <a:path w="2591435" h="1492250">
                  <a:moveTo>
                    <a:pt x="1295478" y="29310"/>
                  </a:moveTo>
                  <a:lnTo>
                    <a:pt x="50905" y="745882"/>
                  </a:lnTo>
                  <a:lnTo>
                    <a:pt x="1295478" y="1462455"/>
                  </a:lnTo>
                  <a:lnTo>
                    <a:pt x="1320933" y="1447800"/>
                  </a:lnTo>
                  <a:lnTo>
                    <a:pt x="1295478" y="1447800"/>
                  </a:lnTo>
                  <a:lnTo>
                    <a:pt x="76357" y="745882"/>
                  </a:lnTo>
                  <a:lnTo>
                    <a:pt x="1295478" y="43964"/>
                  </a:lnTo>
                  <a:lnTo>
                    <a:pt x="1320931" y="43964"/>
                  </a:lnTo>
                  <a:lnTo>
                    <a:pt x="1295478" y="29310"/>
                  </a:lnTo>
                  <a:close/>
                </a:path>
                <a:path w="2591435" h="1492250">
                  <a:moveTo>
                    <a:pt x="1320931" y="43964"/>
                  </a:moveTo>
                  <a:lnTo>
                    <a:pt x="1295478" y="43964"/>
                  </a:lnTo>
                  <a:lnTo>
                    <a:pt x="2514600" y="745882"/>
                  </a:lnTo>
                  <a:lnTo>
                    <a:pt x="1295478" y="1447800"/>
                  </a:lnTo>
                  <a:lnTo>
                    <a:pt x="1320933" y="1447800"/>
                  </a:lnTo>
                  <a:lnTo>
                    <a:pt x="2540052" y="745882"/>
                  </a:lnTo>
                  <a:lnTo>
                    <a:pt x="1320931" y="4396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4038" name="object 14"/>
          <p:cNvGrpSpPr/>
          <p:nvPr/>
        </p:nvGrpSpPr>
        <p:grpSpPr>
          <a:xfrm>
            <a:off x="6016625" y="4467225"/>
            <a:ext cx="2593975" cy="1416050"/>
            <a:chOff x="6056217" y="2721500"/>
            <a:chExt cx="2594610" cy="1415415"/>
          </a:xfrm>
        </p:grpSpPr>
        <p:sp>
          <p:nvSpPr>
            <p:cNvPr id="44050" name="object 15"/>
            <p:cNvSpPr/>
            <p:nvPr/>
          </p:nvSpPr>
          <p:spPr>
            <a:xfrm>
              <a:off x="6095999" y="2743199"/>
              <a:ext cx="2514600" cy="13716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ea typeface="Arial" panose="020B0604020202020204" pitchFamily="34" charset="0"/>
              </a:endParaRPr>
            </a:p>
          </p:txBody>
        </p:sp>
        <p:sp>
          <p:nvSpPr>
            <p:cNvPr id="44051" name="object 16"/>
            <p:cNvSpPr/>
            <p:nvPr/>
          </p:nvSpPr>
          <p:spPr>
            <a:xfrm>
              <a:off x="6056217" y="2721500"/>
              <a:ext cx="2594610" cy="1415415"/>
            </a:xfrm>
            <a:custGeom>
              <a:avLst/>
              <a:gdLst/>
              <a:ahLst/>
              <a:cxnLst>
                <a:cxn ang="0">
                  <a:pos x="1297082" y="0"/>
                </a:cxn>
                <a:cxn ang="0">
                  <a:pos x="0" y="707499"/>
                </a:cxn>
                <a:cxn ang="0">
                  <a:pos x="1297082" y="1415013"/>
                </a:cxn>
                <a:cxn ang="0">
                  <a:pos x="1323619" y="1400546"/>
                </a:cxn>
                <a:cxn ang="0">
                  <a:pos x="1297082" y="1400546"/>
                </a:cxn>
                <a:cxn ang="0">
                  <a:pos x="26521" y="707499"/>
                </a:cxn>
                <a:cxn ang="0">
                  <a:pos x="1297082" y="14466"/>
                </a:cxn>
                <a:cxn ang="0">
                  <a:pos x="1323619" y="14466"/>
                </a:cxn>
                <a:cxn ang="0">
                  <a:pos x="1297082" y="0"/>
                </a:cxn>
                <a:cxn ang="0">
                  <a:pos x="1323619" y="14466"/>
                </a:cxn>
                <a:cxn ang="0">
                  <a:pos x="1297082" y="14466"/>
                </a:cxn>
                <a:cxn ang="0">
                  <a:pos x="2567659" y="707499"/>
                </a:cxn>
                <a:cxn ang="0">
                  <a:pos x="1297082" y="1400546"/>
                </a:cxn>
                <a:cxn ang="0">
                  <a:pos x="1323619" y="1400546"/>
                </a:cxn>
                <a:cxn ang="0">
                  <a:pos x="2594180" y="707499"/>
                </a:cxn>
                <a:cxn ang="0">
                  <a:pos x="1323619" y="14466"/>
                </a:cxn>
                <a:cxn ang="0">
                  <a:pos x="1297082" y="28931"/>
                </a:cxn>
                <a:cxn ang="0">
                  <a:pos x="53044" y="707499"/>
                </a:cxn>
                <a:cxn ang="0">
                  <a:pos x="1297082" y="1386081"/>
                </a:cxn>
                <a:cxn ang="0">
                  <a:pos x="1323619" y="1371615"/>
                </a:cxn>
                <a:cxn ang="0">
                  <a:pos x="1297082" y="1371615"/>
                </a:cxn>
                <a:cxn ang="0">
                  <a:pos x="79565" y="707499"/>
                </a:cxn>
                <a:cxn ang="0">
                  <a:pos x="1297082" y="43398"/>
                </a:cxn>
                <a:cxn ang="0">
                  <a:pos x="1323619" y="43398"/>
                </a:cxn>
                <a:cxn ang="0">
                  <a:pos x="1297082" y="28931"/>
                </a:cxn>
                <a:cxn ang="0">
                  <a:pos x="1323619" y="43398"/>
                </a:cxn>
                <a:cxn ang="0">
                  <a:pos x="1297082" y="43398"/>
                </a:cxn>
                <a:cxn ang="0">
                  <a:pos x="2514614" y="707499"/>
                </a:cxn>
                <a:cxn ang="0">
                  <a:pos x="1297082" y="1371615"/>
                </a:cxn>
                <a:cxn ang="0">
                  <a:pos x="1323619" y="1371615"/>
                </a:cxn>
                <a:cxn ang="0">
                  <a:pos x="2541136" y="707499"/>
                </a:cxn>
                <a:cxn ang="0">
                  <a:pos x="1323619" y="43398"/>
                </a:cxn>
              </a:cxnLst>
              <a:pathLst>
                <a:path w="2594609" h="1415414">
                  <a:moveTo>
                    <a:pt x="1297082" y="0"/>
                  </a:moveTo>
                  <a:lnTo>
                    <a:pt x="0" y="707499"/>
                  </a:lnTo>
                  <a:lnTo>
                    <a:pt x="1297082" y="1414998"/>
                  </a:lnTo>
                  <a:lnTo>
                    <a:pt x="1323604" y="1400531"/>
                  </a:lnTo>
                  <a:lnTo>
                    <a:pt x="1297082" y="1400531"/>
                  </a:lnTo>
                  <a:lnTo>
                    <a:pt x="26521" y="707499"/>
                  </a:lnTo>
                  <a:lnTo>
                    <a:pt x="1297082" y="14466"/>
                  </a:lnTo>
                  <a:lnTo>
                    <a:pt x="1323604" y="14466"/>
                  </a:lnTo>
                  <a:lnTo>
                    <a:pt x="1297082" y="0"/>
                  </a:lnTo>
                  <a:close/>
                </a:path>
                <a:path w="2594609" h="1415414">
                  <a:moveTo>
                    <a:pt x="1323604" y="14466"/>
                  </a:moveTo>
                  <a:lnTo>
                    <a:pt x="1297082" y="14466"/>
                  </a:lnTo>
                  <a:lnTo>
                    <a:pt x="2567644" y="707499"/>
                  </a:lnTo>
                  <a:lnTo>
                    <a:pt x="1297082" y="1400531"/>
                  </a:lnTo>
                  <a:lnTo>
                    <a:pt x="1323604" y="1400531"/>
                  </a:lnTo>
                  <a:lnTo>
                    <a:pt x="2594165" y="707499"/>
                  </a:lnTo>
                  <a:lnTo>
                    <a:pt x="1323604" y="14466"/>
                  </a:lnTo>
                  <a:close/>
                </a:path>
                <a:path w="2594609" h="1415414">
                  <a:moveTo>
                    <a:pt x="1297082" y="28931"/>
                  </a:moveTo>
                  <a:lnTo>
                    <a:pt x="53044" y="707499"/>
                  </a:lnTo>
                  <a:lnTo>
                    <a:pt x="1297082" y="1386066"/>
                  </a:lnTo>
                  <a:lnTo>
                    <a:pt x="1323604" y="1371600"/>
                  </a:lnTo>
                  <a:lnTo>
                    <a:pt x="1297082" y="1371600"/>
                  </a:lnTo>
                  <a:lnTo>
                    <a:pt x="79565" y="707499"/>
                  </a:lnTo>
                  <a:lnTo>
                    <a:pt x="1297082" y="43398"/>
                  </a:lnTo>
                  <a:lnTo>
                    <a:pt x="1323604" y="43398"/>
                  </a:lnTo>
                  <a:lnTo>
                    <a:pt x="1297082" y="28931"/>
                  </a:lnTo>
                  <a:close/>
                </a:path>
                <a:path w="2594609" h="1415414">
                  <a:moveTo>
                    <a:pt x="1323604" y="43398"/>
                  </a:moveTo>
                  <a:lnTo>
                    <a:pt x="1297082" y="43398"/>
                  </a:lnTo>
                  <a:lnTo>
                    <a:pt x="2514599" y="707499"/>
                  </a:lnTo>
                  <a:lnTo>
                    <a:pt x="1297082" y="1371600"/>
                  </a:lnTo>
                  <a:lnTo>
                    <a:pt x="1323604" y="1371600"/>
                  </a:lnTo>
                  <a:lnTo>
                    <a:pt x="2541121" y="707499"/>
                  </a:lnTo>
                  <a:lnTo>
                    <a:pt x="1323604" y="4339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3840163" y="5049838"/>
            <a:ext cx="1825625" cy="320675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ĐỊA</a:t>
            </a:r>
            <a:endParaRPr lang="zh-CN" altLang="x-none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6781800" y="5014913"/>
            <a:ext cx="1422400" cy="320675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QUỐC</a:t>
            </a:r>
            <a:endParaRPr lang="zh-CN" altLang="x-none" sz="20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2944813" y="6078538"/>
            <a:ext cx="6143625" cy="447675"/>
          </a:xfrm>
          <a:prstGeom prst="rect">
            <a:avLst/>
          </a:prstGeom>
          <a:ln w="12700">
            <a:noFill/>
          </a:ln>
        </p:spPr>
        <p:txBody>
          <a:bodyPr lIns="0" rIns="0" bIns="0">
            <a:spAutoFit/>
          </a:bodyPr>
          <a:p>
            <a:pPr marL="98425">
              <a:spcBef>
                <a:spcPts val="365"/>
              </a:spcBef>
              <a:buNone/>
            </a:pPr>
            <a:r>
              <a:rPr lang="zh-CN" altLang="x-none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x-none" sz="26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huộc</a:t>
            </a:r>
            <a:r>
              <a:rPr lang="zh-CN" altLang="x-none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địa trở th</a:t>
            </a:r>
            <a:r>
              <a:rPr lang="zh-CN" altLang="x-none" sz="26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x-none" sz="2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vấn đề quốc tế lớn</a:t>
            </a:r>
            <a:endParaRPr lang="zh-CN" altLang="x-none" sz="260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2" name="object 5"/>
          <p:cNvSpPr/>
          <p:nvPr/>
        </p:nvSpPr>
        <p:spPr>
          <a:xfrm>
            <a:off x="609600" y="3668713"/>
            <a:ext cx="2514600" cy="235108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ea typeface="Arial" panose="020B0604020202020204" pitchFamily="34" charset="0"/>
            </a:endParaRPr>
          </a:p>
        </p:txBody>
      </p:sp>
      <p:sp>
        <p:nvSpPr>
          <p:cNvPr id="15" name="Title 27"/>
          <p:cNvSpPr txBox="1"/>
          <p:nvPr/>
        </p:nvSpPr>
        <p:spPr>
          <a:xfrm>
            <a:off x="1484313" y="1374775"/>
            <a:ext cx="4572000" cy="5540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sở thực tiễn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4044" name="Straight Connector 15"/>
          <p:cNvCxnSpPr/>
          <p:nvPr/>
        </p:nvCxnSpPr>
        <p:spPr>
          <a:xfrm>
            <a:off x="195263" y="1244600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4045" name="Rectangle 16"/>
          <p:cNvSpPr/>
          <p:nvPr/>
        </p:nvSpPr>
        <p:spPr>
          <a:xfrm>
            <a:off x="1968500" y="263525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4049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3" y="0"/>
            <a:ext cx="1216025" cy="1192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object 2"/>
          <p:cNvSpPr/>
          <p:nvPr/>
        </p:nvSpPr>
        <p:spPr>
          <a:xfrm>
            <a:off x="6643688" y="1730375"/>
            <a:ext cx="19050" cy="3805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050" y="3800814"/>
              </a:cxn>
            </a:cxnLst>
            <a:pathLst>
              <a:path w="19050" h="3805554">
                <a:moveTo>
                  <a:pt x="0" y="0"/>
                </a:moveTo>
                <a:lnTo>
                  <a:pt x="19050" y="3805238"/>
                </a:lnTo>
              </a:path>
            </a:pathLst>
          </a:custGeom>
          <a:noFill/>
          <a:ln w="5724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225925" y="1273175"/>
            <a:ext cx="4116388" cy="298450"/>
          </a:xfrm>
        </p:spPr>
        <p:txBody>
          <a:bodyPr vert="horz" wrap="square" lIns="0" tIns="12700" rIns="0" bIns="0" numCol="1" rtlCol="0" anchor="ctr" anchorCtr="0" compatLnSpc="1">
            <a:spAutoFit/>
          </a:bodyPr>
          <a:p>
            <a:pPr marL="12700" indent="0">
              <a:spcBef>
                <a:spcPts val="100"/>
              </a:spcBef>
              <a:buNone/>
            </a:pPr>
            <a:r>
              <a:rPr lang="zh-CN" altLang="x-none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Mác – Lênin đã thâm nhập v</a:t>
            </a:r>
            <a:r>
              <a:rPr lang="zh-CN" altLang="x-none" sz="180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zh-CN" altLang="x-none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VN</a:t>
            </a:r>
            <a:endParaRPr lang="zh-CN" altLang="x-none" sz="18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74756" name="object 12"/>
          <p:cNvGrpSpPr/>
          <p:nvPr/>
        </p:nvGrpSpPr>
        <p:grpSpPr>
          <a:xfrm>
            <a:off x="5643563" y="2227263"/>
            <a:ext cx="2598737" cy="3305175"/>
            <a:chOff x="5757545" y="3060700"/>
            <a:chExt cx="2599055" cy="3305810"/>
          </a:xfrm>
        </p:grpSpPr>
        <p:sp>
          <p:nvSpPr>
            <p:cNvPr id="74846" name="object 13"/>
            <p:cNvSpPr/>
            <p:nvPr/>
          </p:nvSpPr>
          <p:spPr>
            <a:xfrm>
              <a:off x="5776912" y="3151187"/>
              <a:ext cx="0" cy="3195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95651"/>
                </a:cxn>
              </a:cxnLst>
              <a:pathLst>
                <a:path h="3195954">
                  <a:moveTo>
                    <a:pt x="0" y="0"/>
                  </a:moveTo>
                  <a:lnTo>
                    <a:pt x="1" y="3195637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47" name="object 14"/>
            <p:cNvSpPr/>
            <p:nvPr/>
          </p:nvSpPr>
          <p:spPr>
            <a:xfrm>
              <a:off x="5803900" y="3136900"/>
              <a:ext cx="2552700" cy="3302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48" name="object 15"/>
            <p:cNvSpPr/>
            <p:nvPr/>
          </p:nvSpPr>
          <p:spPr>
            <a:xfrm>
              <a:off x="5905500" y="3073400"/>
              <a:ext cx="2374900" cy="5588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49" name="object 16"/>
            <p:cNvSpPr/>
            <p:nvPr/>
          </p:nvSpPr>
          <p:spPr>
            <a:xfrm>
              <a:off x="5805487" y="3138487"/>
              <a:ext cx="2527300" cy="298450"/>
            </a:xfrm>
            <a:custGeom>
              <a:avLst/>
              <a:gdLst/>
              <a:ahLst/>
              <a:cxnLst>
                <a:cxn ang="0">
                  <a:pos x="2527300" y="0"/>
                </a:cxn>
                <a:cxn ang="0">
                  <a:pos x="0" y="0"/>
                </a:cxn>
                <a:cxn ang="0">
                  <a:pos x="0" y="298450"/>
                </a:cxn>
                <a:cxn ang="0">
                  <a:pos x="2527300" y="298450"/>
                </a:cxn>
                <a:cxn ang="0">
                  <a:pos x="2527300" y="0"/>
                </a:cxn>
              </a:cxnLst>
              <a:pathLst>
                <a:path w="2527300" h="298450">
                  <a:moveTo>
                    <a:pt x="2527300" y="0"/>
                  </a:moveTo>
                  <a:lnTo>
                    <a:pt x="0" y="0"/>
                  </a:lnTo>
                  <a:lnTo>
                    <a:pt x="0" y="298450"/>
                  </a:lnTo>
                  <a:lnTo>
                    <a:pt x="2527300" y="29845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50" name="object 17"/>
            <p:cNvSpPr/>
            <p:nvPr/>
          </p:nvSpPr>
          <p:spPr>
            <a:xfrm>
              <a:off x="5892800" y="3060700"/>
              <a:ext cx="2374900" cy="5588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40425" y="2338388"/>
            <a:ext cx="2028825" cy="255588"/>
          </a:xfrm>
          <a:prstGeom prst="rect">
            <a:avLst/>
          </a:prstGeom>
        </p:spPr>
        <p:txBody>
          <a:bodyPr lIns="0" tIns="0" rIns="0" bIns="0">
            <a:spAutoFit/>
          </a:bodyPr>
          <a:p>
            <a:pPr>
              <a:lnSpc>
                <a:spcPts val="1990"/>
              </a:lnSpc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Đường kách mệnh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76825" y="2978150"/>
            <a:ext cx="2554288" cy="255588"/>
          </a:xfrm>
          <a:prstGeom prst="rect">
            <a:avLst/>
          </a:prstGeom>
        </p:spPr>
        <p:txBody>
          <a:bodyPr lIns="0" tIns="0" rIns="0" bIns="0">
            <a:spAutoFit/>
          </a:bodyPr>
          <a:p>
            <a:pPr>
              <a:lnSpc>
                <a:spcPts val="1990"/>
              </a:lnSpc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Bản án chế độ TD Pháp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grpSp>
        <p:nvGrpSpPr>
          <p:cNvPr id="74759" name="object 20"/>
          <p:cNvGrpSpPr/>
          <p:nvPr/>
        </p:nvGrpSpPr>
        <p:grpSpPr>
          <a:xfrm>
            <a:off x="4735513" y="2824163"/>
            <a:ext cx="3252787" cy="2719387"/>
            <a:chOff x="4849495" y="3657282"/>
            <a:chExt cx="3253104" cy="2720340"/>
          </a:xfrm>
        </p:grpSpPr>
        <p:sp>
          <p:nvSpPr>
            <p:cNvPr id="74840" name="object 21"/>
            <p:cNvSpPr/>
            <p:nvPr/>
          </p:nvSpPr>
          <p:spPr>
            <a:xfrm>
              <a:off x="4878387" y="3686175"/>
              <a:ext cx="0" cy="26625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62252"/>
                </a:cxn>
              </a:cxnLst>
              <a:pathLst>
                <a:path h="2662554">
                  <a:moveTo>
                    <a:pt x="0" y="0"/>
                  </a:moveTo>
                  <a:lnTo>
                    <a:pt x="1" y="2662238"/>
                  </a:lnTo>
                </a:path>
              </a:pathLst>
            </a:custGeom>
            <a:noFill/>
            <a:ln w="5724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41" name="object 22"/>
            <p:cNvSpPr/>
            <p:nvPr/>
          </p:nvSpPr>
          <p:spPr>
            <a:xfrm>
              <a:off x="4864100" y="3746500"/>
              <a:ext cx="3238500" cy="3810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42" name="object 23"/>
            <p:cNvSpPr/>
            <p:nvPr/>
          </p:nvSpPr>
          <p:spPr>
            <a:xfrm>
              <a:off x="5041900" y="3708400"/>
              <a:ext cx="2908300" cy="5588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43" name="object 24"/>
            <p:cNvSpPr/>
            <p:nvPr/>
          </p:nvSpPr>
          <p:spPr>
            <a:xfrm>
              <a:off x="4862512" y="3748087"/>
              <a:ext cx="3211830" cy="357505"/>
            </a:xfrm>
            <a:custGeom>
              <a:avLst/>
              <a:gdLst/>
              <a:ahLst/>
              <a:cxnLst>
                <a:cxn ang="0">
                  <a:pos x="3211526" y="0"/>
                </a:cxn>
                <a:cxn ang="0">
                  <a:pos x="0" y="0"/>
                </a:cxn>
                <a:cxn ang="0">
                  <a:pos x="0" y="357202"/>
                </a:cxn>
                <a:cxn ang="0">
                  <a:pos x="3211526" y="357202"/>
                </a:cxn>
                <a:cxn ang="0">
                  <a:pos x="3211526" y="0"/>
                </a:cxn>
              </a:cxnLst>
              <a:pathLst>
                <a:path w="3211829" h="357504">
                  <a:moveTo>
                    <a:pt x="3211512" y="0"/>
                  </a:moveTo>
                  <a:lnTo>
                    <a:pt x="0" y="0"/>
                  </a:lnTo>
                  <a:lnTo>
                    <a:pt x="0" y="357188"/>
                  </a:lnTo>
                  <a:lnTo>
                    <a:pt x="3211512" y="357188"/>
                  </a:lnTo>
                  <a:lnTo>
                    <a:pt x="3211512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44" name="object 25"/>
            <p:cNvSpPr/>
            <p:nvPr/>
          </p:nvSpPr>
          <p:spPr>
            <a:xfrm>
              <a:off x="5029200" y="3695700"/>
              <a:ext cx="520700" cy="5588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45" name="object 26"/>
            <p:cNvSpPr/>
            <p:nvPr/>
          </p:nvSpPr>
          <p:spPr>
            <a:xfrm>
              <a:off x="5194300" y="3695700"/>
              <a:ext cx="2743200" cy="5588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905250" y="3695700"/>
            <a:ext cx="3819525" cy="255588"/>
          </a:xfrm>
          <a:prstGeom prst="rect">
            <a:avLst/>
          </a:prstGeom>
        </p:spPr>
        <p:txBody>
          <a:bodyPr lIns="0" tIns="0" rIns="0" bIns="0">
            <a:spAutoFit/>
          </a:bodyPr>
          <a:p>
            <a:pPr>
              <a:lnSpc>
                <a:spcPts val="1990"/>
              </a:lnSpc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Viết cho báo Sự thật, TC thư tín QT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grpSp>
        <p:nvGrpSpPr>
          <p:cNvPr id="74761" name="object 28"/>
          <p:cNvGrpSpPr/>
          <p:nvPr/>
        </p:nvGrpSpPr>
        <p:grpSpPr>
          <a:xfrm>
            <a:off x="3630613" y="3573463"/>
            <a:ext cx="4383087" cy="1989137"/>
            <a:chOff x="3744595" y="4406900"/>
            <a:chExt cx="4383405" cy="1989455"/>
          </a:xfrm>
        </p:grpSpPr>
        <p:sp>
          <p:nvSpPr>
            <p:cNvPr id="74833" name="object 29"/>
            <p:cNvSpPr/>
            <p:nvPr/>
          </p:nvSpPr>
          <p:spPr>
            <a:xfrm>
              <a:off x="3773487" y="4467225"/>
              <a:ext cx="0" cy="19005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0252"/>
                </a:cxn>
              </a:cxnLst>
              <a:pathLst>
                <a:path h="1900554">
                  <a:moveTo>
                    <a:pt x="0" y="0"/>
                  </a:moveTo>
                  <a:lnTo>
                    <a:pt x="1" y="1900238"/>
                  </a:lnTo>
                </a:path>
              </a:pathLst>
            </a:custGeom>
            <a:noFill/>
            <a:ln w="5724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34" name="object 30"/>
            <p:cNvSpPr/>
            <p:nvPr/>
          </p:nvSpPr>
          <p:spPr>
            <a:xfrm>
              <a:off x="3759200" y="4470400"/>
              <a:ext cx="4368800" cy="39370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35" name="object 31"/>
            <p:cNvSpPr/>
            <p:nvPr/>
          </p:nvSpPr>
          <p:spPr>
            <a:xfrm>
              <a:off x="3873500" y="4419600"/>
              <a:ext cx="4165600" cy="57150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36" name="object 32"/>
            <p:cNvSpPr/>
            <p:nvPr/>
          </p:nvSpPr>
          <p:spPr>
            <a:xfrm>
              <a:off x="3762375" y="4467225"/>
              <a:ext cx="4335780" cy="370205"/>
            </a:xfrm>
            <a:custGeom>
              <a:avLst/>
              <a:gdLst/>
              <a:ahLst/>
              <a:cxnLst>
                <a:cxn ang="0">
                  <a:pos x="4335463" y="0"/>
                </a:cxn>
                <a:cxn ang="0">
                  <a:pos x="0" y="0"/>
                </a:cxn>
                <a:cxn ang="0">
                  <a:pos x="0" y="369901"/>
                </a:cxn>
                <a:cxn ang="0">
                  <a:pos x="4335463" y="369901"/>
                </a:cxn>
                <a:cxn ang="0">
                  <a:pos x="4335463" y="0"/>
                </a:cxn>
              </a:cxnLst>
              <a:pathLst>
                <a:path w="4335780" h="370204">
                  <a:moveTo>
                    <a:pt x="4335463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4335463" y="369887"/>
                  </a:lnTo>
                  <a:lnTo>
                    <a:pt x="4335463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37" name="object 33"/>
            <p:cNvSpPr/>
            <p:nvPr/>
          </p:nvSpPr>
          <p:spPr>
            <a:xfrm>
              <a:off x="3860800" y="4406900"/>
              <a:ext cx="2692400" cy="571500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38" name="object 34"/>
            <p:cNvSpPr/>
            <p:nvPr/>
          </p:nvSpPr>
          <p:spPr>
            <a:xfrm>
              <a:off x="6197600" y="4406900"/>
              <a:ext cx="660400" cy="571500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39" name="object 35"/>
            <p:cNvSpPr/>
            <p:nvPr/>
          </p:nvSpPr>
          <p:spPr>
            <a:xfrm>
              <a:off x="6565900" y="4406900"/>
              <a:ext cx="1460500" cy="571500"/>
            </a:xfrm>
            <a:prstGeom prst="rect">
              <a:avLst/>
            </a:prstGeom>
            <a:blipFill rotWithShape="1">
              <a:blip r:embed="rId1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4762" name="object 36"/>
          <p:cNvGrpSpPr/>
          <p:nvPr/>
        </p:nvGrpSpPr>
        <p:grpSpPr>
          <a:xfrm>
            <a:off x="2613025" y="4221163"/>
            <a:ext cx="3330575" cy="1341437"/>
            <a:chOff x="2727007" y="5054600"/>
            <a:chExt cx="3331210" cy="1341755"/>
          </a:xfrm>
        </p:grpSpPr>
        <p:sp>
          <p:nvSpPr>
            <p:cNvPr id="74828" name="object 37"/>
            <p:cNvSpPr/>
            <p:nvPr/>
          </p:nvSpPr>
          <p:spPr>
            <a:xfrm>
              <a:off x="2746375" y="5391150"/>
              <a:ext cx="0" cy="986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5852"/>
                </a:cxn>
              </a:cxnLst>
              <a:pathLst>
                <a:path h="986154">
                  <a:moveTo>
                    <a:pt x="0" y="0"/>
                  </a:moveTo>
                  <a:lnTo>
                    <a:pt x="1" y="985838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29" name="object 38"/>
            <p:cNvSpPr/>
            <p:nvPr/>
          </p:nvSpPr>
          <p:spPr>
            <a:xfrm>
              <a:off x="2743200" y="5105400"/>
              <a:ext cx="3314700" cy="393700"/>
            </a:xfrm>
            <a:prstGeom prst="rect">
              <a:avLst/>
            </a:prstGeom>
            <a:blipFill rotWithShape="1">
              <a:blip r:embed="rId1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30" name="object 39"/>
            <p:cNvSpPr/>
            <p:nvPr/>
          </p:nvSpPr>
          <p:spPr>
            <a:xfrm>
              <a:off x="2882900" y="5067300"/>
              <a:ext cx="3060700" cy="571500"/>
            </a:xfrm>
            <a:prstGeom prst="rect">
              <a:avLst/>
            </a:prstGeom>
            <a:blipFill rotWithShape="1">
              <a:blip r:embed="rId1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31" name="object 40"/>
            <p:cNvSpPr/>
            <p:nvPr/>
          </p:nvSpPr>
          <p:spPr>
            <a:xfrm>
              <a:off x="2743200" y="5105400"/>
              <a:ext cx="3289300" cy="370205"/>
            </a:xfrm>
            <a:custGeom>
              <a:avLst/>
              <a:gdLst/>
              <a:ahLst/>
              <a:cxnLst>
                <a:cxn ang="0">
                  <a:pos x="3289300" y="0"/>
                </a:cxn>
                <a:cxn ang="0">
                  <a:pos x="0" y="0"/>
                </a:cxn>
                <a:cxn ang="0">
                  <a:pos x="0" y="369901"/>
                </a:cxn>
                <a:cxn ang="0">
                  <a:pos x="3289300" y="369901"/>
                </a:cxn>
                <a:cxn ang="0">
                  <a:pos x="3289300" y="0"/>
                </a:cxn>
              </a:cxnLst>
              <a:pathLst>
                <a:path w="3289300" h="370204">
                  <a:moveTo>
                    <a:pt x="3289300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3289300" y="369887"/>
                  </a:lnTo>
                  <a:lnTo>
                    <a:pt x="3289300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32" name="object 41"/>
            <p:cNvSpPr/>
            <p:nvPr/>
          </p:nvSpPr>
          <p:spPr>
            <a:xfrm>
              <a:off x="2870200" y="5054600"/>
              <a:ext cx="3060700" cy="571500"/>
            </a:xfrm>
            <a:prstGeom prst="rect">
              <a:avLst/>
            </a:prstGeom>
            <a:blipFill rotWithShape="1">
              <a:blip r:embed="rId1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916238" y="4341813"/>
            <a:ext cx="2716213" cy="255588"/>
          </a:xfrm>
          <a:prstGeom prst="rect">
            <a:avLst/>
          </a:prstGeom>
        </p:spPr>
        <p:txBody>
          <a:bodyPr lIns="0" tIns="0" rIns="0" bIns="0">
            <a:spAutoFit/>
          </a:bodyPr>
          <a:p>
            <a:pPr>
              <a:lnSpc>
                <a:spcPts val="1990"/>
              </a:lnSpc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Trưởng tiểu ban NC TĐịa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05000" y="4978400"/>
            <a:ext cx="2271713" cy="255588"/>
          </a:xfrm>
          <a:prstGeom prst="rect">
            <a:avLst/>
          </a:prstGeom>
        </p:spPr>
        <p:txBody>
          <a:bodyPr lIns="0" tIns="0" rIns="0" bIns="0">
            <a:spAutoFit/>
          </a:bodyPr>
          <a:p>
            <a:pPr>
              <a:lnSpc>
                <a:spcPts val="1990"/>
              </a:lnSpc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Báo Người cùng khổ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grpSp>
        <p:nvGrpSpPr>
          <p:cNvPr id="74765" name="object 44"/>
          <p:cNvGrpSpPr/>
          <p:nvPr/>
        </p:nvGrpSpPr>
        <p:grpSpPr>
          <a:xfrm>
            <a:off x="1695450" y="4856163"/>
            <a:ext cx="2698750" cy="709612"/>
            <a:chOff x="1809432" y="5689600"/>
            <a:chExt cx="2699385" cy="709930"/>
          </a:xfrm>
        </p:grpSpPr>
        <p:sp>
          <p:nvSpPr>
            <p:cNvPr id="74822" name="object 45"/>
            <p:cNvSpPr/>
            <p:nvPr/>
          </p:nvSpPr>
          <p:spPr>
            <a:xfrm>
              <a:off x="1828800" y="5851525"/>
              <a:ext cx="0" cy="528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8652"/>
                </a:cxn>
              </a:cxnLst>
              <a:pathLst>
                <a:path h="528954">
                  <a:moveTo>
                    <a:pt x="0" y="0"/>
                  </a:moveTo>
                  <a:lnTo>
                    <a:pt x="1" y="528638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23" name="object 46"/>
            <p:cNvSpPr/>
            <p:nvPr/>
          </p:nvSpPr>
          <p:spPr>
            <a:xfrm>
              <a:off x="1828800" y="5715000"/>
              <a:ext cx="2679700" cy="457200"/>
            </a:xfrm>
            <a:prstGeom prst="rect">
              <a:avLst/>
            </a:prstGeom>
            <a:blipFill rotWithShape="1">
              <a:blip r:embed="rId1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24" name="object 47"/>
            <p:cNvSpPr/>
            <p:nvPr/>
          </p:nvSpPr>
          <p:spPr>
            <a:xfrm>
              <a:off x="1866900" y="5702300"/>
              <a:ext cx="2628900" cy="571500"/>
            </a:xfrm>
            <a:prstGeom prst="rect">
              <a:avLst/>
            </a:prstGeom>
            <a:blipFill rotWithShape="1">
              <a:blip r:embed="rId1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25" name="object 48"/>
            <p:cNvSpPr/>
            <p:nvPr/>
          </p:nvSpPr>
          <p:spPr>
            <a:xfrm>
              <a:off x="1828800" y="5711825"/>
              <a:ext cx="2653030" cy="430530"/>
            </a:xfrm>
            <a:custGeom>
              <a:avLst/>
              <a:gdLst/>
              <a:ahLst/>
              <a:cxnLst>
                <a:cxn ang="0">
                  <a:pos x="2652726" y="0"/>
                </a:cxn>
                <a:cxn ang="0">
                  <a:pos x="0" y="0"/>
                </a:cxn>
                <a:cxn ang="0">
                  <a:pos x="0" y="430227"/>
                </a:cxn>
                <a:cxn ang="0">
                  <a:pos x="2652726" y="430227"/>
                </a:cxn>
                <a:cxn ang="0">
                  <a:pos x="2652726" y="0"/>
                </a:cxn>
              </a:cxnLst>
              <a:pathLst>
                <a:path w="2653029" h="430529">
                  <a:moveTo>
                    <a:pt x="2652712" y="0"/>
                  </a:moveTo>
                  <a:lnTo>
                    <a:pt x="0" y="0"/>
                  </a:lnTo>
                  <a:lnTo>
                    <a:pt x="0" y="430213"/>
                  </a:lnTo>
                  <a:lnTo>
                    <a:pt x="2652712" y="430213"/>
                  </a:lnTo>
                  <a:lnTo>
                    <a:pt x="2652712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26" name="object 49"/>
            <p:cNvSpPr/>
            <p:nvPr/>
          </p:nvSpPr>
          <p:spPr>
            <a:xfrm>
              <a:off x="1854200" y="5689600"/>
              <a:ext cx="520700" cy="571500"/>
            </a:xfrm>
            <a:prstGeom prst="rect">
              <a:avLst/>
            </a:prstGeom>
            <a:blipFill rotWithShape="1">
              <a:blip r:embed="rId1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27" name="object 50"/>
            <p:cNvSpPr/>
            <p:nvPr/>
          </p:nvSpPr>
          <p:spPr>
            <a:xfrm>
              <a:off x="2019300" y="5689600"/>
              <a:ext cx="2463800" cy="571500"/>
            </a:xfrm>
            <a:prstGeom prst="rect">
              <a:avLst/>
            </a:prstGeom>
            <a:blipFill rotWithShape="1">
              <a:blip r:embed="rId1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4766" name="object 51"/>
          <p:cNvGrpSpPr/>
          <p:nvPr/>
        </p:nvGrpSpPr>
        <p:grpSpPr>
          <a:xfrm>
            <a:off x="342900" y="1390650"/>
            <a:ext cx="8318500" cy="4624388"/>
            <a:chOff x="495300" y="2281237"/>
            <a:chExt cx="8318500" cy="4577080"/>
          </a:xfrm>
        </p:grpSpPr>
        <p:sp>
          <p:nvSpPr>
            <p:cNvPr id="74807" name="object 52"/>
            <p:cNvSpPr/>
            <p:nvPr/>
          </p:nvSpPr>
          <p:spPr>
            <a:xfrm>
              <a:off x="858748" y="2281237"/>
              <a:ext cx="6966584" cy="4208780"/>
            </a:xfrm>
            <a:custGeom>
              <a:avLst/>
              <a:gdLst/>
              <a:ahLst/>
              <a:cxnLst>
                <a:cxn ang="0">
                  <a:pos x="6966039" y="4151312"/>
                </a:cxn>
                <a:cxn ang="0">
                  <a:pos x="6851497" y="4094188"/>
                </a:cxn>
                <a:cxn ang="0">
                  <a:pos x="6851536" y="4132338"/>
                </a:cxn>
                <a:cxn ang="0">
                  <a:pos x="111175" y="4138523"/>
                </a:cxn>
                <a:cxn ang="0">
                  <a:pos x="5969546" y="296227"/>
                </a:cxn>
                <a:cxn ang="0">
                  <a:pos x="5990475" y="328142"/>
                </a:cxn>
                <a:cxn ang="0">
                  <a:pos x="6054814" y="217487"/>
                </a:cxn>
                <a:cxn ang="0">
                  <a:pos x="5927687" y="232410"/>
                </a:cxn>
                <a:cxn ang="0">
                  <a:pos x="5948616" y="264325"/>
                </a:cxn>
                <a:cxn ang="0">
                  <a:pos x="76314" y="4115765"/>
                </a:cxn>
                <a:cxn ang="0">
                  <a:pos x="76314" y="114490"/>
                </a:cxn>
                <a:cxn ang="0">
                  <a:pos x="114477" y="114490"/>
                </a:cxn>
                <a:cxn ang="0">
                  <a:pos x="57238" y="0"/>
                </a:cxn>
                <a:cxn ang="0">
                  <a:pos x="0" y="114490"/>
                </a:cxn>
                <a:cxn ang="0">
                  <a:pos x="38150" y="114490"/>
                </a:cxn>
                <a:cxn ang="0">
                  <a:pos x="38150" y="4138587"/>
                </a:cxn>
                <a:cxn ang="0">
                  <a:pos x="30226" y="4138587"/>
                </a:cxn>
                <a:cxn ang="0">
                  <a:pos x="30226" y="4145978"/>
                </a:cxn>
                <a:cxn ang="0">
                  <a:pos x="19786" y="4152823"/>
                </a:cxn>
                <a:cxn ang="0">
                  <a:pos x="30251" y="4168800"/>
                </a:cxn>
                <a:cxn ang="0">
                  <a:pos x="30264" y="4176750"/>
                </a:cxn>
                <a:cxn ang="0">
                  <a:pos x="35458" y="4176750"/>
                </a:cxn>
                <a:cxn ang="0">
                  <a:pos x="40703" y="4184739"/>
                </a:cxn>
                <a:cxn ang="0">
                  <a:pos x="52908" y="4176738"/>
                </a:cxn>
                <a:cxn ang="0">
                  <a:pos x="6851574" y="4170502"/>
                </a:cxn>
                <a:cxn ang="0">
                  <a:pos x="6851599" y="4208665"/>
                </a:cxn>
                <a:cxn ang="0">
                  <a:pos x="6966039" y="4151312"/>
                </a:cxn>
              </a:cxnLst>
              <a:pathLst>
                <a:path w="6966584" h="4208780">
                  <a:moveTo>
                    <a:pt x="6966039" y="4151312"/>
                  </a:moveTo>
                  <a:lnTo>
                    <a:pt x="6851497" y="4094188"/>
                  </a:lnTo>
                  <a:lnTo>
                    <a:pt x="6851536" y="4132338"/>
                  </a:lnTo>
                  <a:lnTo>
                    <a:pt x="111175" y="4138523"/>
                  </a:lnTo>
                  <a:lnTo>
                    <a:pt x="5969546" y="296227"/>
                  </a:lnTo>
                  <a:lnTo>
                    <a:pt x="5990475" y="328142"/>
                  </a:lnTo>
                  <a:lnTo>
                    <a:pt x="6054814" y="217487"/>
                  </a:lnTo>
                  <a:lnTo>
                    <a:pt x="5927687" y="232410"/>
                  </a:lnTo>
                  <a:lnTo>
                    <a:pt x="5948616" y="264325"/>
                  </a:lnTo>
                  <a:lnTo>
                    <a:pt x="76314" y="4115765"/>
                  </a:lnTo>
                  <a:lnTo>
                    <a:pt x="76314" y="114490"/>
                  </a:lnTo>
                  <a:lnTo>
                    <a:pt x="114477" y="114490"/>
                  </a:lnTo>
                  <a:lnTo>
                    <a:pt x="57238" y="0"/>
                  </a:lnTo>
                  <a:lnTo>
                    <a:pt x="0" y="114490"/>
                  </a:lnTo>
                  <a:lnTo>
                    <a:pt x="38150" y="114490"/>
                  </a:lnTo>
                  <a:lnTo>
                    <a:pt x="38150" y="4138587"/>
                  </a:lnTo>
                  <a:lnTo>
                    <a:pt x="30226" y="4138587"/>
                  </a:lnTo>
                  <a:lnTo>
                    <a:pt x="30226" y="4145978"/>
                  </a:lnTo>
                  <a:lnTo>
                    <a:pt x="19786" y="4152823"/>
                  </a:lnTo>
                  <a:lnTo>
                    <a:pt x="30251" y="4168800"/>
                  </a:lnTo>
                  <a:lnTo>
                    <a:pt x="30264" y="4176750"/>
                  </a:lnTo>
                  <a:lnTo>
                    <a:pt x="35458" y="4176750"/>
                  </a:lnTo>
                  <a:lnTo>
                    <a:pt x="40703" y="4184739"/>
                  </a:lnTo>
                  <a:lnTo>
                    <a:pt x="52908" y="4176738"/>
                  </a:lnTo>
                  <a:lnTo>
                    <a:pt x="6851574" y="4170502"/>
                  </a:lnTo>
                  <a:lnTo>
                    <a:pt x="6851599" y="4208665"/>
                  </a:lnTo>
                  <a:lnTo>
                    <a:pt x="6966039" y="4151312"/>
                  </a:lnTo>
                  <a:close/>
                </a:path>
              </a:pathLst>
            </a:custGeom>
            <a:solidFill>
              <a:srgbClr val="6633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08" name="object 53"/>
            <p:cNvSpPr/>
            <p:nvPr/>
          </p:nvSpPr>
          <p:spPr>
            <a:xfrm>
              <a:off x="1143000" y="2616200"/>
              <a:ext cx="4953000" cy="3505200"/>
            </a:xfrm>
            <a:prstGeom prst="rect">
              <a:avLst/>
            </a:prstGeom>
            <a:blipFill rotWithShape="1">
              <a:blip r:embed="rId20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09" name="object 54"/>
            <p:cNvSpPr/>
            <p:nvPr/>
          </p:nvSpPr>
          <p:spPr>
            <a:xfrm>
              <a:off x="1175400" y="2690423"/>
              <a:ext cx="4801200" cy="3352800"/>
            </a:xfrm>
            <a:prstGeom prst="rect">
              <a:avLst/>
            </a:prstGeom>
            <a:blipFill rotWithShape="1">
              <a:blip r:embed="rId2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0" name="object 55"/>
            <p:cNvSpPr/>
            <p:nvPr/>
          </p:nvSpPr>
          <p:spPr>
            <a:xfrm>
              <a:off x="495300" y="6438900"/>
              <a:ext cx="8318500" cy="419100"/>
            </a:xfrm>
            <a:prstGeom prst="rect">
              <a:avLst/>
            </a:prstGeom>
            <a:blipFill rotWithShape="1">
              <a:blip r:embed="rId2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1" name="object 56"/>
            <p:cNvSpPr/>
            <p:nvPr/>
          </p:nvSpPr>
          <p:spPr>
            <a:xfrm>
              <a:off x="5776912" y="3151187"/>
              <a:ext cx="0" cy="3195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95651"/>
                </a:cxn>
              </a:cxnLst>
              <a:pathLst>
                <a:path h="3195954">
                  <a:moveTo>
                    <a:pt x="0" y="0"/>
                  </a:moveTo>
                  <a:lnTo>
                    <a:pt x="1" y="3195637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12" name="object 57"/>
            <p:cNvSpPr/>
            <p:nvPr/>
          </p:nvSpPr>
          <p:spPr>
            <a:xfrm>
              <a:off x="5803900" y="3136900"/>
              <a:ext cx="2552700" cy="3302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3" name="object 58"/>
            <p:cNvSpPr/>
            <p:nvPr/>
          </p:nvSpPr>
          <p:spPr>
            <a:xfrm>
              <a:off x="5905500" y="3073400"/>
              <a:ext cx="2374900" cy="5588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4" name="object 59"/>
            <p:cNvSpPr/>
            <p:nvPr/>
          </p:nvSpPr>
          <p:spPr>
            <a:xfrm>
              <a:off x="5805487" y="3138487"/>
              <a:ext cx="2527300" cy="298450"/>
            </a:xfrm>
            <a:custGeom>
              <a:avLst/>
              <a:gdLst/>
              <a:ahLst/>
              <a:cxnLst>
                <a:cxn ang="0">
                  <a:pos x="2527300" y="0"/>
                </a:cxn>
                <a:cxn ang="0">
                  <a:pos x="0" y="0"/>
                </a:cxn>
                <a:cxn ang="0">
                  <a:pos x="0" y="298450"/>
                </a:cxn>
                <a:cxn ang="0">
                  <a:pos x="2527300" y="298450"/>
                </a:cxn>
                <a:cxn ang="0">
                  <a:pos x="2527300" y="0"/>
                </a:cxn>
              </a:cxnLst>
              <a:pathLst>
                <a:path w="2527300" h="298450">
                  <a:moveTo>
                    <a:pt x="2527300" y="0"/>
                  </a:moveTo>
                  <a:lnTo>
                    <a:pt x="0" y="0"/>
                  </a:lnTo>
                  <a:lnTo>
                    <a:pt x="0" y="298450"/>
                  </a:lnTo>
                  <a:lnTo>
                    <a:pt x="2527300" y="298450"/>
                  </a:lnTo>
                  <a:lnTo>
                    <a:pt x="2527300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15" name="object 60"/>
            <p:cNvSpPr/>
            <p:nvPr/>
          </p:nvSpPr>
          <p:spPr>
            <a:xfrm>
              <a:off x="5892800" y="3060700"/>
              <a:ext cx="2374900" cy="5588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6" name="object 61"/>
            <p:cNvSpPr/>
            <p:nvPr/>
          </p:nvSpPr>
          <p:spPr>
            <a:xfrm>
              <a:off x="4878387" y="3686175"/>
              <a:ext cx="0" cy="26625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662252"/>
                </a:cxn>
              </a:cxnLst>
              <a:pathLst>
                <a:path h="2662554">
                  <a:moveTo>
                    <a:pt x="0" y="0"/>
                  </a:moveTo>
                  <a:lnTo>
                    <a:pt x="1" y="2662238"/>
                  </a:lnTo>
                </a:path>
              </a:pathLst>
            </a:custGeom>
            <a:noFill/>
            <a:ln w="5724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17" name="object 62"/>
            <p:cNvSpPr/>
            <p:nvPr/>
          </p:nvSpPr>
          <p:spPr>
            <a:xfrm>
              <a:off x="4864100" y="3746500"/>
              <a:ext cx="3238500" cy="3810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8" name="object 63"/>
            <p:cNvSpPr/>
            <p:nvPr/>
          </p:nvSpPr>
          <p:spPr>
            <a:xfrm>
              <a:off x="5041900" y="3708400"/>
              <a:ext cx="2908300" cy="5588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19" name="object 64"/>
            <p:cNvSpPr/>
            <p:nvPr/>
          </p:nvSpPr>
          <p:spPr>
            <a:xfrm>
              <a:off x="4862512" y="3748087"/>
              <a:ext cx="3211830" cy="357505"/>
            </a:xfrm>
            <a:custGeom>
              <a:avLst/>
              <a:gdLst/>
              <a:ahLst/>
              <a:cxnLst>
                <a:cxn ang="0">
                  <a:pos x="3211526" y="0"/>
                </a:cxn>
                <a:cxn ang="0">
                  <a:pos x="0" y="0"/>
                </a:cxn>
                <a:cxn ang="0">
                  <a:pos x="0" y="357202"/>
                </a:cxn>
                <a:cxn ang="0">
                  <a:pos x="3211526" y="357202"/>
                </a:cxn>
                <a:cxn ang="0">
                  <a:pos x="3211526" y="0"/>
                </a:cxn>
              </a:cxnLst>
              <a:pathLst>
                <a:path w="3211829" h="357504">
                  <a:moveTo>
                    <a:pt x="3211512" y="0"/>
                  </a:moveTo>
                  <a:lnTo>
                    <a:pt x="0" y="0"/>
                  </a:lnTo>
                  <a:lnTo>
                    <a:pt x="0" y="357188"/>
                  </a:lnTo>
                  <a:lnTo>
                    <a:pt x="3211512" y="357188"/>
                  </a:lnTo>
                  <a:lnTo>
                    <a:pt x="3211512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20" name="object 65"/>
            <p:cNvSpPr/>
            <p:nvPr/>
          </p:nvSpPr>
          <p:spPr>
            <a:xfrm>
              <a:off x="5029200" y="3695700"/>
              <a:ext cx="520700" cy="5588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21" name="object 66"/>
            <p:cNvSpPr/>
            <p:nvPr/>
          </p:nvSpPr>
          <p:spPr>
            <a:xfrm>
              <a:off x="5194300" y="3695700"/>
              <a:ext cx="2743200" cy="5588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4792663" y="2305050"/>
            <a:ext cx="3425825" cy="938213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146175">
              <a:spcBef>
                <a:spcPts val="100"/>
              </a:spcBef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Đường kách mệnh</a:t>
            </a:r>
            <a:endParaRPr lang="zh-CN" altLang="x-none" sz="1800">
              <a:latin typeface="Arial" panose="020B0604020202020204" pitchFamily="34" charset="0"/>
            </a:endParaRPr>
          </a:p>
          <a:p>
            <a:pPr marL="1146175">
              <a:spcBef>
                <a:spcPts val="50"/>
              </a:spcBef>
              <a:buNone/>
            </a:pPr>
            <a:endParaRPr lang="zh-CN" altLang="x-none" sz="2400">
              <a:latin typeface="Arial" panose="020B0604020202020204" pitchFamily="34" charset="0"/>
            </a:endParaRPr>
          </a:p>
          <a:p>
            <a:pPr marL="1146175"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Bản án chế độ TD Pháp</a:t>
            </a:r>
            <a:endParaRPr lang="zh-CN" altLang="x-none" sz="1800">
              <a:latin typeface="Arial" panose="020B0604020202020204" pitchFamily="34" charset="0"/>
            </a:endParaRPr>
          </a:p>
        </p:txBody>
      </p:sp>
      <p:grpSp>
        <p:nvGrpSpPr>
          <p:cNvPr id="74768" name="object 68"/>
          <p:cNvGrpSpPr/>
          <p:nvPr/>
        </p:nvGrpSpPr>
        <p:grpSpPr>
          <a:xfrm>
            <a:off x="3630613" y="3573463"/>
            <a:ext cx="4383087" cy="1989137"/>
            <a:chOff x="3744595" y="4406900"/>
            <a:chExt cx="4383405" cy="1989455"/>
          </a:xfrm>
        </p:grpSpPr>
        <p:sp>
          <p:nvSpPr>
            <p:cNvPr id="74802" name="object 69"/>
            <p:cNvSpPr/>
            <p:nvPr/>
          </p:nvSpPr>
          <p:spPr>
            <a:xfrm>
              <a:off x="3773487" y="4467225"/>
              <a:ext cx="0" cy="19005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0252"/>
                </a:cxn>
              </a:cxnLst>
              <a:pathLst>
                <a:path h="1900554">
                  <a:moveTo>
                    <a:pt x="0" y="0"/>
                  </a:moveTo>
                  <a:lnTo>
                    <a:pt x="1" y="1900238"/>
                  </a:lnTo>
                </a:path>
              </a:pathLst>
            </a:custGeom>
            <a:noFill/>
            <a:ln w="5724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803" name="object 70"/>
            <p:cNvSpPr/>
            <p:nvPr/>
          </p:nvSpPr>
          <p:spPr>
            <a:xfrm>
              <a:off x="3759200" y="4470400"/>
              <a:ext cx="4368800" cy="39370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04" name="object 71"/>
            <p:cNvSpPr/>
            <p:nvPr/>
          </p:nvSpPr>
          <p:spPr>
            <a:xfrm>
              <a:off x="3873500" y="4419600"/>
              <a:ext cx="4165600" cy="57150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05" name="object 72"/>
            <p:cNvSpPr/>
            <p:nvPr/>
          </p:nvSpPr>
          <p:spPr>
            <a:xfrm>
              <a:off x="3762375" y="4467225"/>
              <a:ext cx="4335780" cy="370205"/>
            </a:xfrm>
            <a:custGeom>
              <a:avLst/>
              <a:gdLst/>
              <a:ahLst/>
              <a:cxnLst>
                <a:cxn ang="0">
                  <a:pos x="4335463" y="0"/>
                </a:cxn>
                <a:cxn ang="0">
                  <a:pos x="0" y="0"/>
                </a:cxn>
                <a:cxn ang="0">
                  <a:pos x="0" y="369901"/>
                </a:cxn>
                <a:cxn ang="0">
                  <a:pos x="4335463" y="369901"/>
                </a:cxn>
                <a:cxn ang="0">
                  <a:pos x="4335463" y="0"/>
                </a:cxn>
              </a:cxnLst>
              <a:pathLst>
                <a:path w="4335780" h="370204">
                  <a:moveTo>
                    <a:pt x="4335463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4335463" y="369887"/>
                  </a:lnTo>
                  <a:lnTo>
                    <a:pt x="4335463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806" name="object 73"/>
            <p:cNvSpPr/>
            <p:nvPr/>
          </p:nvSpPr>
          <p:spPr>
            <a:xfrm>
              <a:off x="3860800" y="4406900"/>
              <a:ext cx="2692400" cy="571500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3687763" y="3660775"/>
            <a:ext cx="11033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217805">
              <a:spcBef>
                <a:spcPts val="100"/>
              </a:spcBef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Viết cho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92663" y="3633788"/>
            <a:ext cx="850900" cy="369888"/>
          </a:xfrm>
          <a:prstGeom prst="rect">
            <a:avLst/>
          </a:prstGeom>
          <a:solidFill>
            <a:srgbClr val="FBFB11"/>
          </a:solidFill>
        </p:spPr>
        <p:txBody>
          <a:bodyPr lIns="0" tIns="40005" rIns="0" bIns="0">
            <a:spAutoFit/>
          </a:bodyPr>
          <a:p>
            <a:pPr marL="60325">
              <a:spcBef>
                <a:spcPts val="315"/>
              </a:spcBef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báo Sự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grpSp>
        <p:nvGrpSpPr>
          <p:cNvPr id="74771" name="object 76"/>
          <p:cNvGrpSpPr/>
          <p:nvPr/>
        </p:nvGrpSpPr>
        <p:grpSpPr>
          <a:xfrm>
            <a:off x="6083300" y="3573463"/>
            <a:ext cx="1828800" cy="571500"/>
            <a:chOff x="6197600" y="4406900"/>
            <a:chExt cx="1828800" cy="571500"/>
          </a:xfrm>
        </p:grpSpPr>
        <p:sp>
          <p:nvSpPr>
            <p:cNvPr id="74800" name="object 77"/>
            <p:cNvSpPr/>
            <p:nvPr/>
          </p:nvSpPr>
          <p:spPr>
            <a:xfrm>
              <a:off x="6197600" y="4406900"/>
              <a:ext cx="660400" cy="571500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801" name="object 78"/>
            <p:cNvSpPr/>
            <p:nvPr/>
          </p:nvSpPr>
          <p:spPr>
            <a:xfrm>
              <a:off x="6565900" y="4406900"/>
              <a:ext cx="1460500" cy="571500"/>
            </a:xfrm>
            <a:prstGeom prst="rect">
              <a:avLst/>
            </a:prstGeom>
            <a:blipFill rotWithShape="1">
              <a:blip r:embed="rId1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681663" y="3660775"/>
            <a:ext cx="11541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22225">
              <a:spcBef>
                <a:spcPts val="100"/>
              </a:spcBef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thật, TC th</a:t>
            </a:r>
            <a:endParaRPr lang="zh-CN" altLang="x-none" sz="1800">
              <a:latin typeface="Arial" panose="020B0604020202020204" pitchFamily="34" charset="0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91313" y="3660775"/>
            <a:ext cx="12811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44145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b="1" kern="1200" cap="none" spc="0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ư </a:t>
            </a:r>
            <a:r>
              <a:rPr kumimoji="0" sz="1800" b="1" kern="1200" cap="none" spc="-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tín</a:t>
            </a:r>
            <a:r>
              <a:rPr kumimoji="0" sz="1800" b="1" kern="1200" cap="none" spc="-3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1" kern="1200" cap="none" spc="-5" normalizeH="0" baseline="0" noProof="0" dirty="0">
                <a:latin typeface="Arial" panose="020B0604020202020204"/>
                <a:ea typeface="+mn-ea"/>
                <a:cs typeface="Arial" panose="020B0604020202020204"/>
              </a:rPr>
              <a:t>QT</a:t>
            </a:r>
            <a:endParaRPr kumimoji="0" sz="180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grpSp>
        <p:nvGrpSpPr>
          <p:cNvPr id="74774" name="object 81"/>
          <p:cNvGrpSpPr/>
          <p:nvPr/>
        </p:nvGrpSpPr>
        <p:grpSpPr>
          <a:xfrm>
            <a:off x="2613025" y="4221163"/>
            <a:ext cx="3330575" cy="1341437"/>
            <a:chOff x="2727007" y="5054600"/>
            <a:chExt cx="3331210" cy="1341755"/>
          </a:xfrm>
        </p:grpSpPr>
        <p:sp>
          <p:nvSpPr>
            <p:cNvPr id="74795" name="object 82"/>
            <p:cNvSpPr/>
            <p:nvPr/>
          </p:nvSpPr>
          <p:spPr>
            <a:xfrm>
              <a:off x="2746375" y="5391150"/>
              <a:ext cx="0" cy="986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5852"/>
                </a:cxn>
              </a:cxnLst>
              <a:pathLst>
                <a:path h="986154">
                  <a:moveTo>
                    <a:pt x="0" y="0"/>
                  </a:moveTo>
                  <a:lnTo>
                    <a:pt x="1" y="985838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796" name="object 83"/>
            <p:cNvSpPr/>
            <p:nvPr/>
          </p:nvSpPr>
          <p:spPr>
            <a:xfrm>
              <a:off x="2743200" y="5105400"/>
              <a:ext cx="3314700" cy="393700"/>
            </a:xfrm>
            <a:prstGeom prst="rect">
              <a:avLst/>
            </a:prstGeom>
            <a:blipFill rotWithShape="1">
              <a:blip r:embed="rId1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797" name="object 84"/>
            <p:cNvSpPr/>
            <p:nvPr/>
          </p:nvSpPr>
          <p:spPr>
            <a:xfrm>
              <a:off x="2882900" y="5067300"/>
              <a:ext cx="3060700" cy="571500"/>
            </a:xfrm>
            <a:prstGeom prst="rect">
              <a:avLst/>
            </a:prstGeom>
            <a:blipFill rotWithShape="1">
              <a:blip r:embed="rId1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798" name="object 85"/>
            <p:cNvSpPr/>
            <p:nvPr/>
          </p:nvSpPr>
          <p:spPr>
            <a:xfrm>
              <a:off x="2743200" y="5105400"/>
              <a:ext cx="3289300" cy="370205"/>
            </a:xfrm>
            <a:custGeom>
              <a:avLst/>
              <a:gdLst/>
              <a:ahLst/>
              <a:cxnLst>
                <a:cxn ang="0">
                  <a:pos x="3289300" y="0"/>
                </a:cxn>
                <a:cxn ang="0">
                  <a:pos x="0" y="0"/>
                </a:cxn>
                <a:cxn ang="0">
                  <a:pos x="0" y="369901"/>
                </a:cxn>
                <a:cxn ang="0">
                  <a:pos x="3289300" y="369901"/>
                </a:cxn>
                <a:cxn ang="0">
                  <a:pos x="3289300" y="0"/>
                </a:cxn>
              </a:cxnLst>
              <a:pathLst>
                <a:path w="3289300" h="370204">
                  <a:moveTo>
                    <a:pt x="3289300" y="0"/>
                  </a:moveTo>
                  <a:lnTo>
                    <a:pt x="0" y="0"/>
                  </a:lnTo>
                  <a:lnTo>
                    <a:pt x="0" y="369887"/>
                  </a:lnTo>
                  <a:lnTo>
                    <a:pt x="3289300" y="369887"/>
                  </a:lnTo>
                  <a:lnTo>
                    <a:pt x="3289300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799" name="object 86"/>
            <p:cNvSpPr/>
            <p:nvPr/>
          </p:nvSpPr>
          <p:spPr>
            <a:xfrm>
              <a:off x="2870200" y="5054600"/>
              <a:ext cx="3060700" cy="571500"/>
            </a:xfrm>
            <a:prstGeom prst="rect">
              <a:avLst/>
            </a:prstGeom>
            <a:blipFill rotWithShape="1">
              <a:blip r:embed="rId1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4792663" y="4271963"/>
            <a:ext cx="850900" cy="369888"/>
          </a:xfrm>
          <a:prstGeom prst="rect">
            <a:avLst/>
          </a:prstGeom>
          <a:solidFill>
            <a:srgbClr val="FBFB11"/>
          </a:solidFill>
        </p:spPr>
        <p:txBody>
          <a:bodyPr lIns="0" tIns="47625" rIns="0" bIns="0">
            <a:spAutoFit/>
          </a:bodyPr>
          <a:p>
            <a:pPr>
              <a:spcBef>
                <a:spcPts val="375"/>
              </a:spcBef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NC TĐịa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grpSp>
        <p:nvGrpSpPr>
          <p:cNvPr id="74776" name="object 88"/>
          <p:cNvGrpSpPr/>
          <p:nvPr/>
        </p:nvGrpSpPr>
        <p:grpSpPr>
          <a:xfrm>
            <a:off x="1695450" y="4856163"/>
            <a:ext cx="2698750" cy="709612"/>
            <a:chOff x="1809432" y="5689600"/>
            <a:chExt cx="2699385" cy="709930"/>
          </a:xfrm>
        </p:grpSpPr>
        <p:sp>
          <p:nvSpPr>
            <p:cNvPr id="74789" name="object 89"/>
            <p:cNvSpPr/>
            <p:nvPr/>
          </p:nvSpPr>
          <p:spPr>
            <a:xfrm>
              <a:off x="1828800" y="5851525"/>
              <a:ext cx="0" cy="528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8652"/>
                </a:cxn>
              </a:cxnLst>
              <a:pathLst>
                <a:path h="528954">
                  <a:moveTo>
                    <a:pt x="0" y="0"/>
                  </a:moveTo>
                  <a:lnTo>
                    <a:pt x="1" y="528638"/>
                  </a:lnTo>
                </a:path>
              </a:pathLst>
            </a:custGeom>
            <a:noFill/>
            <a:ln w="3816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74790" name="object 90"/>
            <p:cNvSpPr/>
            <p:nvPr/>
          </p:nvSpPr>
          <p:spPr>
            <a:xfrm>
              <a:off x="1828800" y="5715000"/>
              <a:ext cx="2679700" cy="457200"/>
            </a:xfrm>
            <a:prstGeom prst="rect">
              <a:avLst/>
            </a:prstGeom>
            <a:blipFill rotWithShape="1">
              <a:blip r:embed="rId1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791" name="object 91"/>
            <p:cNvSpPr/>
            <p:nvPr/>
          </p:nvSpPr>
          <p:spPr>
            <a:xfrm>
              <a:off x="1866900" y="5702300"/>
              <a:ext cx="2628900" cy="571500"/>
            </a:xfrm>
            <a:prstGeom prst="rect">
              <a:avLst/>
            </a:prstGeom>
            <a:blipFill rotWithShape="1">
              <a:blip r:embed="rId1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792" name="object 92"/>
            <p:cNvSpPr/>
            <p:nvPr/>
          </p:nvSpPr>
          <p:spPr>
            <a:xfrm>
              <a:off x="1828800" y="5711825"/>
              <a:ext cx="2653030" cy="430530"/>
            </a:xfrm>
            <a:custGeom>
              <a:avLst/>
              <a:gdLst/>
              <a:ahLst/>
              <a:cxnLst>
                <a:cxn ang="0">
                  <a:pos x="2652726" y="0"/>
                </a:cxn>
                <a:cxn ang="0">
                  <a:pos x="0" y="0"/>
                </a:cxn>
                <a:cxn ang="0">
                  <a:pos x="0" y="430227"/>
                </a:cxn>
                <a:cxn ang="0">
                  <a:pos x="2652726" y="430227"/>
                </a:cxn>
                <a:cxn ang="0">
                  <a:pos x="2652726" y="0"/>
                </a:cxn>
              </a:cxnLst>
              <a:pathLst>
                <a:path w="2653029" h="430529">
                  <a:moveTo>
                    <a:pt x="2652712" y="0"/>
                  </a:moveTo>
                  <a:lnTo>
                    <a:pt x="0" y="0"/>
                  </a:lnTo>
                  <a:lnTo>
                    <a:pt x="0" y="430213"/>
                  </a:lnTo>
                  <a:lnTo>
                    <a:pt x="2652712" y="430213"/>
                  </a:lnTo>
                  <a:lnTo>
                    <a:pt x="2652712" y="0"/>
                  </a:lnTo>
                  <a:close/>
                </a:path>
              </a:pathLst>
            </a:custGeom>
            <a:solidFill>
              <a:srgbClr val="FBFB11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74793" name="object 93"/>
            <p:cNvSpPr/>
            <p:nvPr/>
          </p:nvSpPr>
          <p:spPr>
            <a:xfrm>
              <a:off x="1854200" y="5689600"/>
              <a:ext cx="520700" cy="571500"/>
            </a:xfrm>
            <a:prstGeom prst="rect">
              <a:avLst/>
            </a:prstGeom>
            <a:blipFill rotWithShape="1">
              <a:blip r:embed="rId1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4794" name="object 94"/>
            <p:cNvSpPr/>
            <p:nvPr/>
          </p:nvSpPr>
          <p:spPr>
            <a:xfrm>
              <a:off x="2019300" y="5689600"/>
              <a:ext cx="2463800" cy="571500"/>
            </a:xfrm>
            <a:prstGeom prst="rect">
              <a:avLst/>
            </a:prstGeom>
            <a:blipFill rotWithShape="1">
              <a:blip r:embed="rId1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892300" y="4306888"/>
            <a:ext cx="2798763" cy="936625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022350">
              <a:spcBef>
                <a:spcPts val="100"/>
              </a:spcBef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Trưởng tiểu ban</a:t>
            </a:r>
            <a:endParaRPr lang="zh-CN" altLang="x-none" sz="1800" dirty="0">
              <a:latin typeface="Arial" panose="020B0604020202020204" pitchFamily="34" charset="0"/>
            </a:endParaRPr>
          </a:p>
          <a:p>
            <a:pPr marL="1022350">
              <a:spcBef>
                <a:spcPts val="40"/>
              </a:spcBef>
              <a:buNone/>
            </a:pPr>
            <a:endParaRPr lang="zh-CN" altLang="x-none" sz="2400" dirty="0">
              <a:latin typeface="Arial" panose="020B0604020202020204" pitchFamily="34" charset="0"/>
            </a:endParaRPr>
          </a:p>
          <a:p>
            <a:pPr marL="1022350">
              <a:buNone/>
            </a:pPr>
            <a:r>
              <a:rPr lang="zh-CN" altLang="x-none" sz="1800" b="1">
                <a:latin typeface="Arial" panose="020B0604020202020204" pitchFamily="34" charset="0"/>
              </a:rPr>
              <a:t>Báo Người cùng khổ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39750" y="5691188"/>
            <a:ext cx="2373313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tabLst>
                <a:tab pos="964565" algn="l"/>
                <a:tab pos="1852930" algn="l"/>
              </a:tabLst>
              <a:defRPr/>
            </a:pPr>
            <a:r>
              <a:rPr kumimoji="0" sz="1800" b="1" kern="1200" cap="none" spc="-5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192</a:t>
            </a:r>
            <a:r>
              <a:rPr kumimoji="0" sz="1800" b="1" kern="1200" cap="none" spc="0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0	</a:t>
            </a:r>
            <a:r>
              <a:rPr kumimoji="0" sz="1800" b="1" kern="1200" cap="none" spc="-5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192</a:t>
            </a:r>
            <a:r>
              <a:rPr kumimoji="0" sz="1800" b="1" kern="1200" cap="none" spc="0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	</a:t>
            </a:r>
            <a:r>
              <a:rPr kumimoji="0" sz="1800" b="1" kern="1200" cap="none" spc="-5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1922</a:t>
            </a:r>
            <a:endParaRPr kumimoji="0" sz="180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95663" y="5691188"/>
            <a:ext cx="533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b="1" kern="1200" cap="none" spc="-5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1923</a:t>
            </a:r>
            <a:endParaRPr kumimoji="0" sz="180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75163" y="5691188"/>
            <a:ext cx="533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b="1" kern="1200" cap="none" spc="-5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1925</a:t>
            </a:r>
            <a:endParaRPr kumimoji="0" sz="180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489575" y="5691188"/>
            <a:ext cx="533400" cy="3000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b="1" kern="1200" cap="none" spc="-5" normalizeH="0" baseline="0" noProof="0" dirty="0">
                <a:solidFill>
                  <a:srgbClr val="663300"/>
                </a:solidFill>
                <a:latin typeface="Arial" panose="020B0604020202020204"/>
                <a:ea typeface="+mn-ea"/>
                <a:cs typeface="Arial" panose="020B0604020202020204"/>
              </a:rPr>
              <a:t>1927</a:t>
            </a:r>
            <a:endParaRPr kumimoji="0" sz="1800" kern="1200" cap="none" spc="0" normalizeH="0" baseline="0" noProof="0"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632575" y="5691188"/>
            <a:ext cx="1889125" cy="30003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 defTabSz="914400">
              <a:spcBef>
                <a:spcPts val="100"/>
              </a:spcBef>
              <a:buNone/>
              <a:tabLst>
                <a:tab pos="836930" algn="l"/>
              </a:tabLst>
            </a:pPr>
            <a:r>
              <a:rPr lang="zh-CN" altLang="x-none" sz="1800" b="1">
                <a:solidFill>
                  <a:srgbClr val="663300"/>
                </a:solidFill>
                <a:latin typeface="Arial" panose="020B0604020202020204" pitchFamily="34" charset="0"/>
              </a:rPr>
              <a:t>1929	Thời gian</a:t>
            </a:r>
            <a:endParaRPr lang="zh-CN" altLang="x-none" sz="1800" dirty="0">
              <a:latin typeface="Arial" panose="020B0604020202020204" pitchFamily="34" charset="0"/>
            </a:endParaRPr>
          </a:p>
        </p:txBody>
      </p:sp>
      <p:cxnSp>
        <p:nvCxnSpPr>
          <p:cNvPr id="74783" name="Straight Connector 105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4784" name="Rectangle 106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4788" name="Picture 9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object 2"/>
          <p:cNvSpPr/>
          <p:nvPr/>
        </p:nvSpPr>
        <p:spPr>
          <a:xfrm>
            <a:off x="838200" y="3200400"/>
            <a:ext cx="4941888" cy="24479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5779" name="object 3"/>
          <p:cNvSpPr/>
          <p:nvPr/>
        </p:nvSpPr>
        <p:spPr>
          <a:xfrm>
            <a:off x="6096000" y="3200400"/>
            <a:ext cx="2667000" cy="24479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5780" name="object 13"/>
          <p:cNvSpPr>
            <a:spLocks noGrp="1"/>
          </p:cNvSpPr>
          <p:nvPr>
            <p:ph type="title"/>
          </p:nvPr>
        </p:nvSpPr>
        <p:spPr>
          <a:xfrm>
            <a:off x="153988" y="1600200"/>
            <a:ext cx="8990012" cy="1381125"/>
          </a:xfrm>
          <a:ln/>
        </p:spPr>
        <p:txBody>
          <a:bodyPr vert="horz" wrap="square" lIns="0" tIns="10160" rIns="0" bIns="0" anchor="ctr" anchorCtr="0">
            <a:spAutoFit/>
          </a:bodyPr>
          <a:p>
            <a:pPr marL="12700" indent="0">
              <a:lnSpc>
                <a:spcPct val="101000"/>
              </a:lnSpc>
              <a:spcBef>
                <a:spcPts val="75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Thời kỳ từ 1930 – 1945: Thời kỳ vượt qua thử thách, giữ vững đường lối, phương pháp cách </a:t>
            </a:r>
            <a:b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 Việt Nam đúng đắn, sáng tạo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5786438"/>
            <a:ext cx="8610600" cy="609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p>
            <a:pPr marL="342900" indent="-342900" algn="ctr" eaLnBrk="1" hangingPunct="1">
              <a:spcBef>
                <a:spcPct val="20000"/>
              </a:spcBef>
              <a:buNone/>
            </a:pP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Nh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ngục Victoria ở Hồng Kông n</a:t>
            </a:r>
            <a:r>
              <a:rPr lang="vi-VN" altLang="x-none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Nguyễn Ái Quốc bị giam (1931 – 1933) v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Nguyễn Ái Quốc khi mới ra khỏi nh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tù</a:t>
            </a:r>
            <a:endParaRPr sz="20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5782" name="Straight Connector 5"/>
          <p:cNvCxnSpPr/>
          <p:nvPr/>
        </p:nvCxnSpPr>
        <p:spPr>
          <a:xfrm>
            <a:off x="157163" y="11255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5783" name="Rectangle 6"/>
          <p:cNvSpPr/>
          <p:nvPr/>
        </p:nvSpPr>
        <p:spPr>
          <a:xfrm>
            <a:off x="1930400" y="1444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5787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6802" name="object 2"/>
          <p:cNvGrpSpPr/>
          <p:nvPr/>
        </p:nvGrpSpPr>
        <p:grpSpPr>
          <a:xfrm>
            <a:off x="1409700" y="1600200"/>
            <a:ext cx="7646988" cy="4940300"/>
            <a:chOff x="1409700" y="1066800"/>
            <a:chExt cx="7646987" cy="5473700"/>
          </a:xfrm>
        </p:grpSpPr>
        <p:sp>
          <p:nvSpPr>
            <p:cNvPr id="76810" name="object 3"/>
            <p:cNvSpPr/>
            <p:nvPr/>
          </p:nvSpPr>
          <p:spPr>
            <a:xfrm>
              <a:off x="2430462" y="1066800"/>
              <a:ext cx="6626225" cy="4530725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1" name="object 4"/>
            <p:cNvSpPr/>
            <p:nvPr/>
          </p:nvSpPr>
          <p:spPr>
            <a:xfrm>
              <a:off x="1701800" y="5549900"/>
              <a:ext cx="2400300" cy="6096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2" name="object 5"/>
            <p:cNvSpPr/>
            <p:nvPr/>
          </p:nvSpPr>
          <p:spPr>
            <a:xfrm>
              <a:off x="3721100" y="5549900"/>
              <a:ext cx="558800" cy="6096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3" name="object 6"/>
            <p:cNvSpPr/>
            <p:nvPr/>
          </p:nvSpPr>
          <p:spPr>
            <a:xfrm>
              <a:off x="3898900" y="5549900"/>
              <a:ext cx="3556000" cy="6096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4" name="object 7"/>
            <p:cNvSpPr/>
            <p:nvPr/>
          </p:nvSpPr>
          <p:spPr>
            <a:xfrm>
              <a:off x="7073900" y="5537200"/>
              <a:ext cx="698500" cy="6096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5" name="object 8"/>
            <p:cNvSpPr/>
            <p:nvPr/>
          </p:nvSpPr>
          <p:spPr>
            <a:xfrm>
              <a:off x="7391400" y="5549900"/>
              <a:ext cx="876300" cy="6096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6" name="object 9"/>
            <p:cNvSpPr/>
            <p:nvPr/>
          </p:nvSpPr>
          <p:spPr>
            <a:xfrm>
              <a:off x="1409700" y="5930900"/>
              <a:ext cx="5461000" cy="6096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7" name="object 10"/>
            <p:cNvSpPr/>
            <p:nvPr/>
          </p:nvSpPr>
          <p:spPr>
            <a:xfrm>
              <a:off x="6489700" y="5918200"/>
              <a:ext cx="520700" cy="60960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6818" name="object 11"/>
            <p:cNvSpPr/>
            <p:nvPr/>
          </p:nvSpPr>
          <p:spPr>
            <a:xfrm>
              <a:off x="6629400" y="5930900"/>
              <a:ext cx="1460500" cy="60960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76803" name="object 13"/>
          <p:cNvSpPr/>
          <p:nvPr/>
        </p:nvSpPr>
        <p:spPr>
          <a:xfrm>
            <a:off x="0" y="1600200"/>
            <a:ext cx="2517775" cy="399732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76804" name="Straight Connector 12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6805" name="Rectangle 13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6809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7826" name="object 2"/>
          <p:cNvGrpSpPr/>
          <p:nvPr/>
        </p:nvGrpSpPr>
        <p:grpSpPr>
          <a:xfrm>
            <a:off x="19050" y="1524000"/>
            <a:ext cx="8848725" cy="4891088"/>
            <a:chOff x="304800" y="91693"/>
            <a:chExt cx="8848634" cy="6339270"/>
          </a:xfrm>
        </p:grpSpPr>
        <p:sp>
          <p:nvSpPr>
            <p:cNvPr id="77834" name="object 3"/>
            <p:cNvSpPr/>
            <p:nvPr/>
          </p:nvSpPr>
          <p:spPr>
            <a:xfrm>
              <a:off x="304800" y="3444492"/>
              <a:ext cx="3638549" cy="2986471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7835" name="object 4"/>
            <p:cNvSpPr/>
            <p:nvPr/>
          </p:nvSpPr>
          <p:spPr>
            <a:xfrm>
              <a:off x="4476749" y="243682"/>
              <a:ext cx="4676685" cy="3711571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7836" name="object 5"/>
            <p:cNvSpPr/>
            <p:nvPr/>
          </p:nvSpPr>
          <p:spPr>
            <a:xfrm>
              <a:off x="650840" y="91693"/>
              <a:ext cx="2671761" cy="33528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77827" name="object 9"/>
          <p:cNvSpPr txBox="1"/>
          <p:nvPr/>
        </p:nvSpPr>
        <p:spPr>
          <a:xfrm>
            <a:off x="3797300" y="4495800"/>
            <a:ext cx="5092700" cy="1489075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631825" algn="ctr">
              <a:spcBef>
                <a:spcPts val="1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 đọc Tuyên ngôn độc lập sáng 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2/9/1945 tại quảng   trường Ba Đình, khai sinh ra nước Việt Nam dân chủ cộng hòa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7828" name="Straight Connector 6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7829" name="Rectangle 7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7833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8850" name="object 2"/>
          <p:cNvGrpSpPr/>
          <p:nvPr/>
        </p:nvGrpSpPr>
        <p:grpSpPr>
          <a:xfrm>
            <a:off x="585788" y="3770313"/>
            <a:ext cx="8024812" cy="2859087"/>
            <a:chOff x="585475" y="2326613"/>
            <a:chExt cx="8025124" cy="4302786"/>
          </a:xfrm>
        </p:grpSpPr>
        <p:sp>
          <p:nvSpPr>
            <p:cNvPr id="78865" name="object 3"/>
            <p:cNvSpPr/>
            <p:nvPr/>
          </p:nvSpPr>
          <p:spPr>
            <a:xfrm>
              <a:off x="585475" y="2328142"/>
              <a:ext cx="8013318" cy="4301257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6" name="object 4"/>
            <p:cNvSpPr/>
            <p:nvPr/>
          </p:nvSpPr>
          <p:spPr>
            <a:xfrm>
              <a:off x="5473156" y="2326613"/>
              <a:ext cx="3137443" cy="3122348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7" name="object 5"/>
            <p:cNvSpPr/>
            <p:nvPr/>
          </p:nvSpPr>
          <p:spPr>
            <a:xfrm>
              <a:off x="2197099" y="5549900"/>
              <a:ext cx="381000" cy="5080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8" name="object 6"/>
            <p:cNvSpPr/>
            <p:nvPr/>
          </p:nvSpPr>
          <p:spPr>
            <a:xfrm>
              <a:off x="2317749" y="5505462"/>
              <a:ext cx="3517900" cy="5080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9" name="object 7"/>
            <p:cNvSpPr/>
            <p:nvPr/>
          </p:nvSpPr>
          <p:spPr>
            <a:xfrm>
              <a:off x="2451099" y="5791200"/>
              <a:ext cx="3251200" cy="5080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70" name="object 8"/>
            <p:cNvSpPr/>
            <p:nvPr/>
          </p:nvSpPr>
          <p:spPr>
            <a:xfrm>
              <a:off x="5384799" y="5791200"/>
              <a:ext cx="393700" cy="5080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8851" name="object 10"/>
          <p:cNvGrpSpPr/>
          <p:nvPr/>
        </p:nvGrpSpPr>
        <p:grpSpPr>
          <a:xfrm>
            <a:off x="585788" y="3070225"/>
            <a:ext cx="4178300" cy="2133600"/>
            <a:chOff x="0" y="812800"/>
            <a:chExt cx="5753100" cy="4305300"/>
          </a:xfrm>
        </p:grpSpPr>
        <p:sp>
          <p:nvSpPr>
            <p:cNvPr id="78859" name="object 11"/>
            <p:cNvSpPr/>
            <p:nvPr/>
          </p:nvSpPr>
          <p:spPr>
            <a:xfrm>
              <a:off x="0" y="812800"/>
              <a:ext cx="5410200" cy="25146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0" name="object 12"/>
            <p:cNvSpPr/>
            <p:nvPr/>
          </p:nvSpPr>
          <p:spPr>
            <a:xfrm>
              <a:off x="40562" y="887427"/>
              <a:ext cx="5281025" cy="2351529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1" name="object 13"/>
            <p:cNvSpPr/>
            <p:nvPr/>
          </p:nvSpPr>
          <p:spPr>
            <a:xfrm>
              <a:off x="304800" y="1879600"/>
              <a:ext cx="5372100" cy="2374900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2" name="object 14"/>
            <p:cNvSpPr/>
            <p:nvPr/>
          </p:nvSpPr>
          <p:spPr>
            <a:xfrm>
              <a:off x="360817" y="1945236"/>
              <a:ext cx="5228269" cy="2227734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3" name="object 15"/>
            <p:cNvSpPr/>
            <p:nvPr/>
          </p:nvSpPr>
          <p:spPr>
            <a:xfrm>
              <a:off x="927100" y="2921000"/>
              <a:ext cx="4826000" cy="2197100"/>
            </a:xfrm>
            <a:prstGeom prst="rect">
              <a:avLst/>
            </a:prstGeom>
            <a:blipFill rotWithShape="1">
              <a:blip r:embed="rId1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78864" name="object 16"/>
            <p:cNvSpPr/>
            <p:nvPr/>
          </p:nvSpPr>
          <p:spPr>
            <a:xfrm>
              <a:off x="991513" y="2994497"/>
              <a:ext cx="4669446" cy="2044699"/>
            </a:xfrm>
            <a:prstGeom prst="rect">
              <a:avLst/>
            </a:prstGeom>
            <a:blipFill rotWithShape="1">
              <a:blip r:embed="rId1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78852" name="object 17"/>
          <p:cNvSpPr>
            <a:spLocks noGrp="1"/>
          </p:cNvSpPr>
          <p:nvPr>
            <p:ph type="title"/>
          </p:nvPr>
        </p:nvSpPr>
        <p:spPr>
          <a:xfrm>
            <a:off x="266700" y="1643063"/>
            <a:ext cx="8755063" cy="1292225"/>
          </a:xfrm>
          <a:ln/>
        </p:spPr>
        <p:txBody>
          <a:bodyPr vert="horz" wrap="square" lIns="0" tIns="10160" rIns="0" bIns="0" anchor="ctr" anchorCtr="0">
            <a:spAutoFit/>
          </a:bodyPr>
          <a:p>
            <a:pPr marL="95250" indent="-83820">
              <a:lnSpc>
                <a:spcPct val="101000"/>
              </a:lnSpc>
              <a:spcBef>
                <a:spcPts val="75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Thời kỳ từ 1945 – 1969: Tư tưởng Hồ Chí Minh tiếp tục  phát triển, ho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thiện, soi đường cho sự nghiệp các mạng của Đảng v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dân ta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8853" name="Straight Connector 16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8854" name="Rectangle 17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51440" y="228600"/>
            <a:ext cx="6992560" cy="10488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p>
            <a:pPr algn="ctr" defTabSz="685800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NGHIỆP THỰC PHẨM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858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1"/>
          <p:cNvSpPr txBox="1"/>
          <p:nvPr/>
        </p:nvSpPr>
        <p:spPr>
          <a:xfrm>
            <a:off x="381000" y="2733675"/>
            <a:ext cx="8763000" cy="3514725"/>
          </a:xfrm>
          <a:prstGeom prst="rect">
            <a:avLst/>
          </a:prstGeom>
        </p:spPr>
        <p:txBody>
          <a:bodyPr lIns="0" tIns="0" rIns="0" bIns="0"/>
          <a:p>
            <a:pPr marL="1143000" indent="-1143000">
              <a:lnSpc>
                <a:spcPct val="150000"/>
              </a:lnSpc>
              <a:buAutoNum type="arabicPeriod"/>
            </a:pPr>
            <a:r>
              <a:rPr lang="nl-NL" altLang="x-none" sz="2300" b="1" i="1" dirty="0">
                <a:solidFill>
                  <a:srgbClr val="1148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với cách mạng Việt Nam</a:t>
            </a:r>
            <a:endParaRPr sz="2300" b="1" dirty="0">
              <a:solidFill>
                <a:srgbClr val="1148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lnSpc>
                <a:spcPct val="150000"/>
              </a:lnSpc>
              <a:buNone/>
            </a:pPr>
            <a:r>
              <a:rPr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Tư tưởng Hồ Chí Minh đưa cách mạng giải phóng dân tộc Việt Nam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 thắng lợi v</a:t>
            </a:r>
            <a:r>
              <a:rPr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bắt đầu xây dựng một xã hội mới trên đất nước ta.</a:t>
            </a:r>
            <a:r>
              <a:rPr lang="vi-VN" altLang="x-none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lnSpc>
                <a:spcPct val="150000"/>
              </a:lnSpc>
              <a:buNone/>
            </a:pPr>
            <a:r>
              <a:rPr lang="vi-VN" altLang="x-none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Tư tưởng Hồ Chí Minh l</a:t>
            </a:r>
            <a:r>
              <a:rPr lang="vi-VN" altLang="x-none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nền tảng tư tưởng v</a:t>
            </a:r>
            <a:r>
              <a:rPr lang="vi-VN" altLang="x-none" sz="23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chỉ nam cho cách mạng Việt Nam</a:t>
            </a:r>
            <a:br>
              <a:rPr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9875" name="Title 5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16900" cy="369888"/>
          </a:xfrm>
          <a:ln/>
        </p:spPr>
        <p:txBody>
          <a:bodyPr vert="horz" wrap="square" lIns="91440" tIns="45720" rIns="91440" bIns="45720" anchor="ctr" anchorCtr="0"/>
          <a:p>
            <a:r>
              <a:rPr lang="nl-NL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GIÁ TRỊ TƯ TƯỞNG HỒ CHÍ MINH</a:t>
            </a:r>
            <a:endParaRPr lang="en-US" altLang="en-US" sz="3200" dirty="0">
              <a:solidFill>
                <a:srgbClr val="C00000"/>
              </a:solidFill>
            </a:endParaRPr>
          </a:p>
        </p:txBody>
      </p:sp>
      <p:cxnSp>
        <p:nvCxnSpPr>
          <p:cNvPr id="79876" name="Straight Connector 5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79877" name="Rectangle 7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9881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0898" name="object 2"/>
          <p:cNvGrpSpPr/>
          <p:nvPr/>
        </p:nvGrpSpPr>
        <p:grpSpPr>
          <a:xfrm>
            <a:off x="19050" y="1524000"/>
            <a:ext cx="8848725" cy="4891088"/>
            <a:chOff x="304800" y="91693"/>
            <a:chExt cx="8848634" cy="6339270"/>
          </a:xfrm>
        </p:grpSpPr>
        <p:sp>
          <p:nvSpPr>
            <p:cNvPr id="80906" name="object 3"/>
            <p:cNvSpPr/>
            <p:nvPr/>
          </p:nvSpPr>
          <p:spPr>
            <a:xfrm>
              <a:off x="304800" y="3444492"/>
              <a:ext cx="3638549" cy="2986471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0907" name="object 4"/>
            <p:cNvSpPr/>
            <p:nvPr/>
          </p:nvSpPr>
          <p:spPr>
            <a:xfrm>
              <a:off x="4476749" y="243682"/>
              <a:ext cx="4676685" cy="3711571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0908" name="object 5"/>
            <p:cNvSpPr/>
            <p:nvPr/>
          </p:nvSpPr>
          <p:spPr>
            <a:xfrm>
              <a:off x="650840" y="91693"/>
              <a:ext cx="2671761" cy="335280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80899" name="object 9"/>
          <p:cNvSpPr txBox="1"/>
          <p:nvPr/>
        </p:nvSpPr>
        <p:spPr>
          <a:xfrm>
            <a:off x="3797300" y="4495800"/>
            <a:ext cx="5092700" cy="1489075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631825" algn="ctr">
              <a:spcBef>
                <a:spcPts val="100"/>
              </a:spcBef>
              <a:buFontTx/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 đọc Tuyên ngôn độc lập sáng ng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2/9/1945 tại quảng   trường Ba Đình, khai sinh ra nước Việt Nam dân chủ cộng hòa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0900" name="Straight Connector 6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0901" name="Rectangle 7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0905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2209800"/>
          </a:xfrm>
        </p:spPr>
        <p:txBody>
          <a:bodyPr vert="horz" wrap="square" lIns="91440" tIns="45720" rIns="91440" bIns="45720" numCol="1" anchor="t" anchorCtr="0" compatLnSpc="1"/>
          <a:p>
            <a:pPr algn="ctr" eaLnBrk="1" hangingPunct="1">
              <a:buFont typeface="Wingdings 2" panose="05020102010507070707" pitchFamily="18" charset="2"/>
              <a:buNone/>
            </a:pPr>
            <a:r>
              <a:rPr lang="nl-NL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Đối với sự phát triển tiến bộ của nhân loại</a:t>
            </a:r>
            <a:endParaRPr lang="nl-NL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AutoNum type="alphaLcPeriod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tưởng Hồ Chí Minh góp phần mở ra cho các dân tộc thuộc địa con đường giải phóng dân tộc gắn liền với tiến bộ xã hội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Arial" panose="020B0604020202020204" pitchFamily="34" charset="0"/>
              <a:buAutoNum type="alphaLcPeriod"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 tưởng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HCM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góp phần tích cực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cuộc đấu tranh vì độc lập dân tộc, dân chủ, hòa bình, hợp tác v</a:t>
            </a:r>
            <a:r>
              <a:rPr lang="vi-VN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trên thế giới.</a:t>
            </a:r>
            <a:b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1923" name="Straight Connector 3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1924" name="Rectangle 4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2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7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47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47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6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charRg st="166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166" end="29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bject 3"/>
          <p:cNvSpPr txBox="1"/>
          <p:nvPr/>
        </p:nvSpPr>
        <p:spPr>
          <a:xfrm>
            <a:off x="4195763" y="5334000"/>
            <a:ext cx="814388" cy="298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1800" kern="1200" cap="none" spc="-145" normalizeH="0" baseline="0" noProof="0" dirty="0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F</a:t>
            </a:r>
            <a:r>
              <a:rPr kumimoji="0" sz="1800" kern="1200" cap="none" spc="0" normalizeH="0" baseline="0" noProof="0" dirty="0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.Enge</a:t>
            </a:r>
            <a:r>
              <a:rPr kumimoji="0" sz="1800" kern="1200" cap="none" spc="-5" normalizeH="0" baseline="0" noProof="0" dirty="0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l</a:t>
            </a:r>
            <a:r>
              <a:rPr kumimoji="0" sz="1800" kern="1200" cap="none" spc="0" normalizeH="0" baseline="0" noProof="0" dirty="0">
                <a:solidFill>
                  <a:srgbClr val="FFFFFF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s</a:t>
            </a:r>
            <a:endParaRPr kumimoji="0" sz="1800" kern="1200" cap="none" spc="0" normalizeH="0" baseline="0" noProof="0" dirty="0"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grpSp>
        <p:nvGrpSpPr>
          <p:cNvPr id="45059" name="object 4"/>
          <p:cNvGrpSpPr/>
          <p:nvPr/>
        </p:nvGrpSpPr>
        <p:grpSpPr>
          <a:xfrm>
            <a:off x="3379788" y="3992563"/>
            <a:ext cx="2460625" cy="2292350"/>
            <a:chOff x="3643379" y="2421338"/>
            <a:chExt cx="2002155" cy="2840243"/>
          </a:xfrm>
        </p:grpSpPr>
        <p:sp>
          <p:nvSpPr>
            <p:cNvPr id="45073" name="object 5"/>
            <p:cNvSpPr/>
            <p:nvPr/>
          </p:nvSpPr>
          <p:spPr>
            <a:xfrm>
              <a:off x="3643379" y="2421338"/>
              <a:ext cx="1973262" cy="2840243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074" name="object 6"/>
            <p:cNvSpPr/>
            <p:nvPr/>
          </p:nvSpPr>
          <p:spPr>
            <a:xfrm>
              <a:off x="3643379" y="2424181"/>
              <a:ext cx="2002155" cy="28213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1716" y="0"/>
                </a:cxn>
                <a:cxn ang="0">
                  <a:pos x="2001716" y="2820866"/>
                </a:cxn>
                <a:cxn ang="0">
                  <a:pos x="0" y="2820866"/>
                </a:cxn>
                <a:cxn ang="0">
                  <a:pos x="0" y="0"/>
                </a:cxn>
              </a:cxnLst>
              <a:pathLst>
                <a:path w="2002154" h="2821304">
                  <a:moveTo>
                    <a:pt x="0" y="0"/>
                  </a:moveTo>
                  <a:lnTo>
                    <a:pt x="2001702" y="0"/>
                  </a:lnTo>
                  <a:lnTo>
                    <a:pt x="2001702" y="2820852"/>
                  </a:lnTo>
                  <a:lnTo>
                    <a:pt x="0" y="28208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440" cap="flat" cmpd="sng">
              <a:solidFill>
                <a:srgbClr val="C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5060" name="object 8"/>
          <p:cNvGrpSpPr/>
          <p:nvPr/>
        </p:nvGrpSpPr>
        <p:grpSpPr>
          <a:xfrm>
            <a:off x="790575" y="3962400"/>
            <a:ext cx="2233613" cy="2281238"/>
            <a:chOff x="1038360" y="2409961"/>
            <a:chExt cx="1957705" cy="2814955"/>
          </a:xfrm>
        </p:grpSpPr>
        <p:sp>
          <p:nvSpPr>
            <p:cNvPr id="45071" name="object 9"/>
            <p:cNvSpPr/>
            <p:nvPr/>
          </p:nvSpPr>
          <p:spPr>
            <a:xfrm>
              <a:off x="1066800" y="2438401"/>
              <a:ext cx="1900237" cy="2757487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072" name="object 10"/>
            <p:cNvSpPr/>
            <p:nvPr/>
          </p:nvSpPr>
          <p:spPr>
            <a:xfrm>
              <a:off x="1052580" y="2424181"/>
              <a:ext cx="1929130" cy="27863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8677" y="0"/>
                </a:cxn>
                <a:cxn ang="0">
                  <a:pos x="1928677" y="2785941"/>
                </a:cxn>
                <a:cxn ang="0">
                  <a:pos x="0" y="2785941"/>
                </a:cxn>
                <a:cxn ang="0">
                  <a:pos x="0" y="0"/>
                </a:cxn>
              </a:cxnLst>
              <a:pathLst>
                <a:path w="1929130" h="2786379">
                  <a:moveTo>
                    <a:pt x="0" y="0"/>
                  </a:moveTo>
                  <a:lnTo>
                    <a:pt x="1928677" y="0"/>
                  </a:lnTo>
                  <a:lnTo>
                    <a:pt x="1928677" y="2785927"/>
                  </a:lnTo>
                  <a:lnTo>
                    <a:pt x="0" y="278592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440" cap="flat" cmpd="sng">
              <a:solidFill>
                <a:srgbClr val="C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5061" name="object 13"/>
          <p:cNvGrpSpPr/>
          <p:nvPr/>
        </p:nvGrpSpPr>
        <p:grpSpPr>
          <a:xfrm>
            <a:off x="6183313" y="3954463"/>
            <a:ext cx="2405062" cy="2247900"/>
            <a:chOff x="6207259" y="2392497"/>
            <a:chExt cx="1927225" cy="2792730"/>
          </a:xfrm>
        </p:grpSpPr>
        <p:sp>
          <p:nvSpPr>
            <p:cNvPr id="45069" name="object 14"/>
            <p:cNvSpPr/>
            <p:nvPr/>
          </p:nvSpPr>
          <p:spPr>
            <a:xfrm>
              <a:off x="6235699" y="2420938"/>
              <a:ext cx="1870075" cy="2735262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5070" name="object 15"/>
            <p:cNvSpPr/>
            <p:nvPr/>
          </p:nvSpPr>
          <p:spPr>
            <a:xfrm>
              <a:off x="6221479" y="2406717"/>
              <a:ext cx="1898650" cy="27641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98514" y="0"/>
                </a:cxn>
                <a:cxn ang="0">
                  <a:pos x="1898514" y="2763716"/>
                </a:cxn>
                <a:cxn ang="0">
                  <a:pos x="0" y="2763716"/>
                </a:cxn>
                <a:cxn ang="0">
                  <a:pos x="0" y="0"/>
                </a:cxn>
              </a:cxnLst>
              <a:pathLst>
                <a:path w="1898650" h="2764154">
                  <a:moveTo>
                    <a:pt x="0" y="0"/>
                  </a:moveTo>
                  <a:lnTo>
                    <a:pt x="1898514" y="0"/>
                  </a:lnTo>
                  <a:lnTo>
                    <a:pt x="1898514" y="2763702"/>
                  </a:lnTo>
                  <a:lnTo>
                    <a:pt x="0" y="276370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440" cap="flat" cmpd="sng">
              <a:solidFill>
                <a:srgbClr val="C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45062" name="object 17"/>
          <p:cNvSpPr>
            <a:spLocks noGrp="1"/>
          </p:cNvSpPr>
          <p:nvPr>
            <p:ph type="title"/>
          </p:nvPr>
        </p:nvSpPr>
        <p:spPr>
          <a:xfrm>
            <a:off x="287338" y="2133600"/>
            <a:ext cx="8612187" cy="1404938"/>
          </a:xfrm>
          <a:ln/>
        </p:spPr>
        <p:txBody>
          <a:bodyPr vert="horz" wrap="square" lIns="0" tIns="10160" rIns="0" bIns="0" anchor="ctr" anchorCtr="0">
            <a:spAutoFit/>
          </a:bodyPr>
          <a:p>
            <a:pPr marL="12700" indent="0">
              <a:lnSpc>
                <a:spcPct val="101000"/>
              </a:lnSpc>
              <a:spcBef>
                <a:spcPts val="75"/>
              </a:spcBef>
            </a:pPr>
            <a:r>
              <a:rPr lang="en-US" altLang="en-US" sz="3000" dirty="0">
                <a:solidFill>
                  <a:srgbClr val="002060"/>
                </a:solidFill>
              </a:rPr>
              <a:t>- 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Mác – Lênin ra đời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phát triển sâu rộng v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thâm nhập v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phong tr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cách mạng thế giới</a:t>
            </a:r>
            <a:b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th</a:t>
            </a:r>
            <a:r>
              <a:rPr lang="vi-VN" altLang="en-US" sz="3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hệ tư tưởng tiên tiến của thời đại</a:t>
            </a:r>
            <a:endParaRPr lang="vi-VN" altLang="en-US" sz="3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5063" name="Straight Connector 17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5064" name="Rectangle 18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06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8" y="214313"/>
            <a:ext cx="1069975" cy="1049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38" y="1787525"/>
            <a:ext cx="7721600" cy="452438"/>
          </a:xfrm>
        </p:spPr>
        <p:txBody>
          <a:bodyPr vert="horz" wrap="square" lIns="0" tIns="12700" rIns="0" bIns="0" numCol="1" rtlCol="0" anchor="ctr" anchorCtr="0" compatLnSpc="1">
            <a:spAutoFit/>
          </a:bodyPr>
          <a:p>
            <a:pPr marL="12700" indent="0">
              <a:spcBef>
                <a:spcPts val="100"/>
              </a:spcBef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CN" altLang="x-none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zh-CN" altLang="x-none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1917, cách mạng Tháng Mười Nga thắng lợi</a:t>
            </a:r>
            <a:endParaRPr lang="zh-CN" altLang="x-none" sz="28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3" name="object 26"/>
          <p:cNvSpPr txBox="1"/>
          <p:nvPr/>
        </p:nvSpPr>
        <p:spPr>
          <a:xfrm>
            <a:off x="277813" y="2735263"/>
            <a:ext cx="8616950" cy="758825"/>
          </a:xfrm>
          <a:prstGeom prst="rect">
            <a:avLst/>
          </a:prstGeom>
          <a:noFill/>
          <a:ln w="9525">
            <a:noFill/>
          </a:ln>
        </p:spPr>
        <p:txBody>
          <a:bodyPr lIns="0" tIns="1016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466975" lvl="0" indent="-2454275">
              <a:lnSpc>
                <a:spcPct val="101000"/>
              </a:lnSpc>
              <a:spcBef>
                <a:spcPts val="75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Minh: 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An Nam muốn l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cách mạng phải đi theo Cách mạng Tháng Mười Nga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6084" name="Straight Connector 24"/>
          <p:cNvCxnSpPr/>
          <p:nvPr/>
        </p:nvCxnSpPr>
        <p:spPr>
          <a:xfrm>
            <a:off x="319088" y="12017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6085" name="Rectangle 25"/>
          <p:cNvSpPr/>
          <p:nvPr/>
        </p:nvSpPr>
        <p:spPr>
          <a:xfrm>
            <a:off x="2092325" y="2206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9" name="object 16"/>
          <p:cNvSpPr txBox="1"/>
          <p:nvPr/>
        </p:nvSpPr>
        <p:spPr bwMode="auto">
          <a:xfrm>
            <a:off x="268288" y="3989388"/>
            <a:ext cx="8626475" cy="874713"/>
          </a:xfrm>
          <a:prstGeom prst="rect">
            <a:avLst/>
          </a:prstGeom>
          <a:noFill/>
          <a:ln>
            <a:noFill/>
          </a:ln>
        </p:spPr>
        <p:txBody>
          <a:bodyPr lIns="0" tIns="12700" rIns="0" bIns="0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ctr">
              <a:spcBef>
                <a:spcPts val="100"/>
              </a:spcBef>
              <a:buFontTx/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Năm 1919, Quốc tế Cộng sản ra đời: Kỷ nguyên mới mở ra</a:t>
            </a:r>
            <a:endParaRPr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7" name="object 15"/>
          <p:cNvSpPr txBox="1"/>
          <p:nvPr/>
        </p:nvSpPr>
        <p:spPr>
          <a:xfrm>
            <a:off x="277813" y="5359400"/>
            <a:ext cx="8408987" cy="758825"/>
          </a:xfrm>
          <a:prstGeom prst="rect">
            <a:avLst/>
          </a:prstGeom>
          <a:noFill/>
          <a:ln w="9525">
            <a:noFill/>
          </a:ln>
        </p:spPr>
        <p:txBody>
          <a:bodyPr lIns="0" tIns="1016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212725">
              <a:lnSpc>
                <a:spcPct val="101000"/>
              </a:lnSpc>
              <a:spcBef>
                <a:spcPts val="75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Minh: “Nhân dân An Nam muốn  l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cách mệnh thì phải nhờ Đệ tam quốc tế”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9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92075"/>
            <a:ext cx="1069975" cy="1049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object 8"/>
          <p:cNvSpPr txBox="1"/>
          <p:nvPr/>
        </p:nvSpPr>
        <p:spPr>
          <a:xfrm>
            <a:off x="279400" y="1619250"/>
            <a:ext cx="8639175" cy="465138"/>
          </a:xfrm>
          <a:prstGeom prst="rect">
            <a:avLst/>
          </a:prstGeom>
          <a:noFill/>
          <a:ln w="12700">
            <a:noFill/>
          </a:ln>
        </p:spPr>
        <p:txBody>
          <a:bodyPr lIns="0" tIns="3302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90805" lvl="0" indent="0" eaLnBrk="1" hangingPunct="1">
              <a:spcBef>
                <a:spcPts val="265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Thực tiễn Việt Nam cuối thế kỷ XIX đầu thế kỷ XX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7107" name="object 9"/>
          <p:cNvGrpSpPr/>
          <p:nvPr/>
        </p:nvGrpSpPr>
        <p:grpSpPr>
          <a:xfrm>
            <a:off x="368300" y="3340100"/>
            <a:ext cx="2108200" cy="2819400"/>
            <a:chOff x="368300" y="3340100"/>
            <a:chExt cx="2108200" cy="2819400"/>
          </a:xfrm>
        </p:grpSpPr>
        <p:sp>
          <p:nvSpPr>
            <p:cNvPr id="47124" name="object 10"/>
            <p:cNvSpPr/>
            <p:nvPr/>
          </p:nvSpPr>
          <p:spPr>
            <a:xfrm>
              <a:off x="393699" y="3365499"/>
              <a:ext cx="2082800" cy="2794000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3600" dirty="0">
                <a:ea typeface="Arial" panose="020B0604020202020204" pitchFamily="34" charset="0"/>
              </a:endParaRPr>
            </a:p>
          </p:txBody>
        </p:sp>
        <p:sp>
          <p:nvSpPr>
            <p:cNvPr id="47125" name="object 11"/>
            <p:cNvSpPr/>
            <p:nvPr/>
          </p:nvSpPr>
          <p:spPr>
            <a:xfrm>
              <a:off x="380999" y="3352799"/>
              <a:ext cx="1905000" cy="26162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3600" dirty="0">
                <a:ea typeface="Arial" panose="020B0604020202020204" pitchFamily="34" charset="0"/>
              </a:endParaRPr>
            </a:p>
          </p:txBody>
        </p:sp>
        <p:sp>
          <p:nvSpPr>
            <p:cNvPr id="47126" name="object 12"/>
            <p:cNvSpPr/>
            <p:nvPr/>
          </p:nvSpPr>
          <p:spPr>
            <a:xfrm>
              <a:off x="374650" y="3346450"/>
              <a:ext cx="1917700" cy="262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17699" y="0"/>
                </a:cxn>
                <a:cxn ang="0">
                  <a:pos x="1917699" y="2628899"/>
                </a:cxn>
                <a:cxn ang="0">
                  <a:pos x="0" y="2628899"/>
                </a:cxn>
                <a:cxn ang="0">
                  <a:pos x="0" y="0"/>
                </a:cxn>
              </a:cxnLst>
              <a:pathLst>
                <a:path w="1917700" h="2628900">
                  <a:moveTo>
                    <a:pt x="0" y="0"/>
                  </a:moveTo>
                  <a:lnTo>
                    <a:pt x="1917699" y="0"/>
                  </a:lnTo>
                  <a:lnTo>
                    <a:pt x="1917699" y="2628899"/>
                  </a:lnTo>
                  <a:lnTo>
                    <a:pt x="0" y="26288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66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47683" y="4190683"/>
            <a:ext cx="5954713" cy="382588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 eaLnBrk="1" hangingPunct="1">
              <a:spcBef>
                <a:spcPts val="100"/>
              </a:spcBef>
              <a:buNone/>
            </a:pPr>
            <a:r>
              <a:rPr lang="zh-CN" altLang="x-none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Việt Nam trở </a:t>
            </a:r>
            <a:r>
              <a:rPr lang="zh-CN" altLang="x-none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zh-CN" altLang="x-none" sz="2400" b="1" i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x-none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zh-CN" altLang="x-none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x-none" sz="24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zh-CN" altLang="x-none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địa của Pháp</a:t>
            </a:r>
            <a:endParaRPr lang="zh-CN" altLang="x-none" sz="2400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10" name="object 21"/>
          <p:cNvSpPr txBox="1"/>
          <p:nvPr/>
        </p:nvSpPr>
        <p:spPr>
          <a:xfrm>
            <a:off x="93663" y="6165850"/>
            <a:ext cx="3182937" cy="566738"/>
          </a:xfrm>
          <a:prstGeom prst="rect">
            <a:avLst/>
          </a:prstGeom>
          <a:noFill/>
          <a:ln w="9525">
            <a:noFill/>
          </a:ln>
        </p:spPr>
        <p:txBody>
          <a:bodyPr lIns="0" tIns="2794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eaLnBrk="1" hangingPunct="1">
              <a:lnSpc>
                <a:spcPts val="2100"/>
              </a:lnSpc>
              <a:spcBef>
                <a:spcPts val="225"/>
              </a:spcBef>
              <a:buFontTx/>
              <a:buNone/>
            </a:pP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ký với Pháp  hiệp ước Patơnốt 1884</a:t>
            </a:r>
            <a:endParaRPr lang="en-US" altLang="en-US" sz="2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11" name="object 22"/>
          <p:cNvSpPr txBox="1"/>
          <p:nvPr/>
        </p:nvSpPr>
        <p:spPr>
          <a:xfrm>
            <a:off x="228600" y="2438400"/>
            <a:ext cx="5943600" cy="736600"/>
          </a:xfrm>
          <a:prstGeom prst="rect">
            <a:avLst/>
          </a:prstGeom>
          <a:noFill/>
          <a:ln w="9525">
            <a:noFill/>
          </a:ln>
        </p:spPr>
        <p:txBody>
          <a:bodyPr lIns="0" tIns="27939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365250" lvl="0" indent="-1352550" eaLnBrk="1" hangingPunct="1">
              <a:spcBef>
                <a:spcPts val="225"/>
              </a:spcBef>
              <a:buFontTx/>
              <a:buNone/>
            </a:pPr>
            <a:r>
              <a:rPr lang="en-US" alt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dân pháp tiến h</a:t>
            </a: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xâm lược v</a:t>
            </a: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ách  đô hộ trên đất nước ta</a:t>
            </a:r>
            <a:endParaRPr lang="en-US" altLang="en-US" sz="23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7112" name="Straight Connector 20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7113" name="Rectangle 21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17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3" y="63500"/>
            <a:ext cx="1216025" cy="1192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463" y="6167438"/>
            <a:ext cx="8829675" cy="382588"/>
          </a:xfrm>
        </p:spPr>
        <p:txBody>
          <a:bodyPr vert="horz" wrap="square" lIns="0" tIns="12700" rIns="0" bIns="0" numCol="1" rtlCol="0" anchor="ctr" anchorCtr="0" compatLnSpc="1">
            <a:spAutoFit/>
          </a:bodyPr>
          <a:p>
            <a:pPr marL="12700" indent="0">
              <a:spcBef>
                <a:spcPts val="100"/>
              </a:spcBef>
              <a:buNone/>
            </a:pP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zh-CN" altLang="x-none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zh-CN" altLang="x-none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phong tr</a:t>
            </a:r>
            <a:r>
              <a:rPr lang="zh-CN" altLang="x-none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zh-CN" altLang="x-none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yêu nước phát triển mạnh mẽ, nhưng đều thất bại</a:t>
            </a:r>
            <a:endParaRPr lang="zh-CN" altLang="x-none"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8131" name="object 3"/>
          <p:cNvGrpSpPr/>
          <p:nvPr/>
        </p:nvGrpSpPr>
        <p:grpSpPr>
          <a:xfrm>
            <a:off x="2209800" y="2063750"/>
            <a:ext cx="2603500" cy="4165600"/>
            <a:chOff x="2197100" y="1752600"/>
            <a:chExt cx="2603500" cy="4495800"/>
          </a:xfrm>
        </p:grpSpPr>
        <p:sp>
          <p:nvSpPr>
            <p:cNvPr id="48152" name="object 4"/>
            <p:cNvSpPr/>
            <p:nvPr/>
          </p:nvSpPr>
          <p:spPr>
            <a:xfrm>
              <a:off x="2362200" y="1752600"/>
              <a:ext cx="2438400" cy="3873499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153" name="object 5"/>
            <p:cNvSpPr/>
            <p:nvPr/>
          </p:nvSpPr>
          <p:spPr>
            <a:xfrm>
              <a:off x="2197100" y="5638800"/>
              <a:ext cx="2349500" cy="6096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63788" y="5716588"/>
            <a:ext cx="19954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 Cần Vương</a:t>
            </a:r>
            <a:endParaRPr lang="zh-CN" altLang="x-none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8133" name="object 7"/>
          <p:cNvGrpSpPr/>
          <p:nvPr/>
        </p:nvGrpSpPr>
        <p:grpSpPr>
          <a:xfrm>
            <a:off x="4748213" y="2063750"/>
            <a:ext cx="4368800" cy="4184650"/>
            <a:chOff x="4775200" y="1746250"/>
            <a:chExt cx="4368800" cy="4514850"/>
          </a:xfrm>
        </p:grpSpPr>
        <p:sp>
          <p:nvSpPr>
            <p:cNvPr id="48147" name="object 8"/>
            <p:cNvSpPr/>
            <p:nvPr/>
          </p:nvSpPr>
          <p:spPr>
            <a:xfrm>
              <a:off x="4876800" y="1752600"/>
              <a:ext cx="2209800" cy="3886199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148" name="object 9"/>
            <p:cNvSpPr/>
            <p:nvPr/>
          </p:nvSpPr>
          <p:spPr>
            <a:xfrm>
              <a:off x="4870450" y="1746250"/>
              <a:ext cx="2222500" cy="389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22499" y="0"/>
                </a:cxn>
                <a:cxn ang="0">
                  <a:pos x="2222499" y="3898899"/>
                </a:cxn>
                <a:cxn ang="0">
                  <a:pos x="0" y="3898899"/>
                </a:cxn>
                <a:cxn ang="0">
                  <a:pos x="0" y="0"/>
                </a:cxn>
              </a:cxnLst>
              <a:pathLst>
                <a:path w="2222500" h="3898900">
                  <a:moveTo>
                    <a:pt x="0" y="0"/>
                  </a:moveTo>
                  <a:lnTo>
                    <a:pt x="2222499" y="0"/>
                  </a:lnTo>
                  <a:lnTo>
                    <a:pt x="2222499" y="3898899"/>
                  </a:lnTo>
                  <a:lnTo>
                    <a:pt x="0" y="38988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33CC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8149" name="object 10"/>
            <p:cNvSpPr/>
            <p:nvPr/>
          </p:nvSpPr>
          <p:spPr>
            <a:xfrm>
              <a:off x="7162800" y="1752600"/>
              <a:ext cx="1981200" cy="3886200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150" name="object 11"/>
            <p:cNvSpPr/>
            <p:nvPr/>
          </p:nvSpPr>
          <p:spPr>
            <a:xfrm>
              <a:off x="7156450" y="1746250"/>
              <a:ext cx="1987550" cy="3898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87549" y="0"/>
                </a:cxn>
                <a:cxn ang="0">
                  <a:pos x="1987549" y="3898899"/>
                </a:cxn>
                <a:cxn ang="0">
                  <a:pos x="0" y="3898899"/>
                </a:cxn>
                <a:cxn ang="0">
                  <a:pos x="0" y="0"/>
                </a:cxn>
              </a:cxnLst>
              <a:pathLst>
                <a:path w="1987550" h="3898900">
                  <a:moveTo>
                    <a:pt x="0" y="0"/>
                  </a:moveTo>
                  <a:lnTo>
                    <a:pt x="1987549" y="0"/>
                  </a:lnTo>
                </a:path>
                <a:path w="1987550" h="3898900">
                  <a:moveTo>
                    <a:pt x="1987549" y="3898899"/>
                  </a:moveTo>
                  <a:lnTo>
                    <a:pt x="0" y="3898899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8151" name="object 12"/>
            <p:cNvSpPr/>
            <p:nvPr/>
          </p:nvSpPr>
          <p:spPr>
            <a:xfrm>
              <a:off x="4775200" y="5651500"/>
              <a:ext cx="4368800" cy="609600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37125" y="5727700"/>
            <a:ext cx="16779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p>
            <a:pPr marL="12700">
              <a:spcBef>
                <a:spcPts val="100"/>
              </a:spcBef>
              <a:buNone/>
            </a:pPr>
            <a:r>
              <a:rPr lang="zh-CN" altLang="x-none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zh-CN" altLang="x-none" sz="2000" b="1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Bội Châu</a:t>
            </a:r>
            <a:endParaRPr lang="zh-CN" altLang="x-none" sz="20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1213" y="5727700"/>
            <a:ext cx="1924050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2000" b="1" kern="1200" cap="none" spc="0" normalizeH="0" baseline="0" noProof="0" dirty="0">
                <a:solidFill>
                  <a:srgbClr val="FF0066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Phan Châu</a:t>
            </a:r>
            <a:r>
              <a:rPr kumimoji="0" sz="2000" b="1" kern="1200" cap="none" spc="-114" normalizeH="0" baseline="0" noProof="0" dirty="0">
                <a:solidFill>
                  <a:srgbClr val="FF0066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sz="2000" b="1" kern="1200" cap="none" spc="-35" normalizeH="0" baseline="0" noProof="0" dirty="0">
                <a:solidFill>
                  <a:srgbClr val="FF0066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Trinh</a:t>
            </a:r>
            <a:endParaRPr kumimoji="0" sz="2000" kern="1200" cap="none" spc="0" normalizeH="0" baseline="0" noProof="0" dirty="0"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grpSp>
        <p:nvGrpSpPr>
          <p:cNvPr id="48136" name="object 15"/>
          <p:cNvGrpSpPr/>
          <p:nvPr/>
        </p:nvGrpSpPr>
        <p:grpSpPr>
          <a:xfrm>
            <a:off x="14288" y="2057400"/>
            <a:ext cx="2278062" cy="3575050"/>
            <a:chOff x="65088" y="1766887"/>
            <a:chExt cx="2278380" cy="3825875"/>
          </a:xfrm>
        </p:grpSpPr>
        <p:sp>
          <p:nvSpPr>
            <p:cNvPr id="48144" name="object 16"/>
            <p:cNvSpPr/>
            <p:nvPr/>
          </p:nvSpPr>
          <p:spPr>
            <a:xfrm>
              <a:off x="136525" y="1860551"/>
              <a:ext cx="2147887" cy="3649662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8145" name="object 17"/>
            <p:cNvSpPr/>
            <p:nvPr/>
          </p:nvSpPr>
          <p:spPr>
            <a:xfrm>
              <a:off x="71437" y="1772919"/>
              <a:ext cx="2265680" cy="3813810"/>
            </a:xfrm>
            <a:custGeom>
              <a:avLst/>
              <a:gdLst/>
              <a:ahLst/>
              <a:cxnLst>
                <a:cxn ang="0">
                  <a:pos x="2249360" y="21590"/>
                </a:cxn>
                <a:cxn ang="0">
                  <a:pos x="2227554" y="21590"/>
                </a:cxn>
                <a:cxn ang="0">
                  <a:pos x="2227554" y="49530"/>
                </a:cxn>
                <a:cxn ang="0">
                  <a:pos x="2227554" y="3764280"/>
                </a:cxn>
                <a:cxn ang="0">
                  <a:pos x="36347" y="3764280"/>
                </a:cxn>
                <a:cxn ang="0">
                  <a:pos x="36347" y="49530"/>
                </a:cxn>
                <a:cxn ang="0">
                  <a:pos x="2227554" y="49530"/>
                </a:cxn>
                <a:cxn ang="0">
                  <a:pos x="2227554" y="21590"/>
                </a:cxn>
                <a:cxn ang="0">
                  <a:pos x="14528" y="21590"/>
                </a:cxn>
                <a:cxn ang="0">
                  <a:pos x="14528" y="49530"/>
                </a:cxn>
                <a:cxn ang="0">
                  <a:pos x="14528" y="3764280"/>
                </a:cxn>
                <a:cxn ang="0">
                  <a:pos x="14528" y="3794760"/>
                </a:cxn>
                <a:cxn ang="0">
                  <a:pos x="2249360" y="3794760"/>
                </a:cxn>
                <a:cxn ang="0">
                  <a:pos x="2249360" y="3764584"/>
                </a:cxn>
                <a:cxn ang="0">
                  <a:pos x="2249360" y="3764280"/>
                </a:cxn>
                <a:cxn ang="0">
                  <a:pos x="2249360" y="49530"/>
                </a:cxn>
                <a:cxn ang="0">
                  <a:pos x="2249360" y="49237"/>
                </a:cxn>
                <a:cxn ang="0">
                  <a:pos x="2249360" y="21590"/>
                </a:cxn>
                <a:cxn ang="0">
                  <a:pos x="2265362" y="0"/>
                </a:cxn>
                <a:cxn ang="0">
                  <a:pos x="2258085" y="0"/>
                </a:cxn>
                <a:cxn ang="0">
                  <a:pos x="2258085" y="10160"/>
                </a:cxn>
                <a:cxn ang="0">
                  <a:pos x="2258085" y="3803650"/>
                </a:cxn>
                <a:cxn ang="0">
                  <a:pos x="7264" y="3803650"/>
                </a:cxn>
                <a:cxn ang="0">
                  <a:pos x="7264" y="10160"/>
                </a:cxn>
                <a:cxn ang="0">
                  <a:pos x="2258085" y="10160"/>
                </a:cxn>
                <a:cxn ang="0">
                  <a:pos x="2258085" y="0"/>
                </a:cxn>
                <a:cxn ang="0">
                  <a:pos x="0" y="0"/>
                </a:cxn>
                <a:cxn ang="0">
                  <a:pos x="0" y="10160"/>
                </a:cxn>
                <a:cxn ang="0">
                  <a:pos x="0" y="3803650"/>
                </a:cxn>
                <a:cxn ang="0">
                  <a:pos x="0" y="3813810"/>
                </a:cxn>
                <a:cxn ang="0">
                  <a:pos x="2265362" y="3813810"/>
                </a:cxn>
                <a:cxn ang="0">
                  <a:pos x="2265362" y="3804094"/>
                </a:cxn>
                <a:cxn ang="0">
                  <a:pos x="2265362" y="3803650"/>
                </a:cxn>
                <a:cxn ang="0">
                  <a:pos x="2265362" y="10160"/>
                </a:cxn>
                <a:cxn ang="0">
                  <a:pos x="2265362" y="9728"/>
                </a:cxn>
                <a:cxn ang="0">
                  <a:pos x="2265362" y="0"/>
                </a:cxn>
              </a:cxnLst>
              <a:pathLst>
                <a:path w="2265680" h="3813810">
                  <a:moveTo>
                    <a:pt x="2249360" y="21590"/>
                  </a:moveTo>
                  <a:lnTo>
                    <a:pt x="2227554" y="21590"/>
                  </a:lnTo>
                  <a:lnTo>
                    <a:pt x="2227554" y="49530"/>
                  </a:lnTo>
                  <a:lnTo>
                    <a:pt x="2227554" y="3764280"/>
                  </a:lnTo>
                  <a:lnTo>
                    <a:pt x="36347" y="3764280"/>
                  </a:lnTo>
                  <a:lnTo>
                    <a:pt x="36347" y="49530"/>
                  </a:lnTo>
                  <a:lnTo>
                    <a:pt x="2227554" y="49530"/>
                  </a:lnTo>
                  <a:lnTo>
                    <a:pt x="2227554" y="21590"/>
                  </a:lnTo>
                  <a:lnTo>
                    <a:pt x="14528" y="21590"/>
                  </a:lnTo>
                  <a:lnTo>
                    <a:pt x="14528" y="49530"/>
                  </a:lnTo>
                  <a:lnTo>
                    <a:pt x="14528" y="3764280"/>
                  </a:lnTo>
                  <a:lnTo>
                    <a:pt x="14528" y="3794760"/>
                  </a:lnTo>
                  <a:lnTo>
                    <a:pt x="2249360" y="3794760"/>
                  </a:lnTo>
                  <a:lnTo>
                    <a:pt x="2249360" y="3764584"/>
                  </a:lnTo>
                  <a:lnTo>
                    <a:pt x="2249360" y="3764280"/>
                  </a:lnTo>
                  <a:lnTo>
                    <a:pt x="2249360" y="49530"/>
                  </a:lnTo>
                  <a:lnTo>
                    <a:pt x="2249360" y="49237"/>
                  </a:lnTo>
                  <a:lnTo>
                    <a:pt x="2249360" y="21590"/>
                  </a:lnTo>
                  <a:close/>
                </a:path>
                <a:path w="2265680" h="3813810">
                  <a:moveTo>
                    <a:pt x="2265362" y="0"/>
                  </a:moveTo>
                  <a:lnTo>
                    <a:pt x="2258085" y="0"/>
                  </a:lnTo>
                  <a:lnTo>
                    <a:pt x="2258085" y="10160"/>
                  </a:lnTo>
                  <a:lnTo>
                    <a:pt x="2258085" y="3803650"/>
                  </a:lnTo>
                  <a:lnTo>
                    <a:pt x="7264" y="3803650"/>
                  </a:lnTo>
                  <a:lnTo>
                    <a:pt x="7264" y="10160"/>
                  </a:lnTo>
                  <a:lnTo>
                    <a:pt x="2258085" y="10160"/>
                  </a:lnTo>
                  <a:lnTo>
                    <a:pt x="2258085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3803650"/>
                  </a:lnTo>
                  <a:lnTo>
                    <a:pt x="0" y="3813810"/>
                  </a:lnTo>
                  <a:lnTo>
                    <a:pt x="2265362" y="3813810"/>
                  </a:lnTo>
                  <a:lnTo>
                    <a:pt x="2265362" y="3804094"/>
                  </a:lnTo>
                  <a:lnTo>
                    <a:pt x="2265362" y="3803650"/>
                  </a:lnTo>
                  <a:lnTo>
                    <a:pt x="2265362" y="10160"/>
                  </a:lnTo>
                  <a:lnTo>
                    <a:pt x="2265362" y="9728"/>
                  </a:lnTo>
                  <a:lnTo>
                    <a:pt x="2265362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8146" name="object 18"/>
            <p:cNvSpPr/>
            <p:nvPr/>
          </p:nvSpPr>
          <p:spPr>
            <a:xfrm>
              <a:off x="71438" y="1773237"/>
              <a:ext cx="2265680" cy="3813175"/>
            </a:xfrm>
            <a:custGeom>
              <a:avLst/>
              <a:gdLst/>
              <a:ahLst/>
              <a:cxnLst>
                <a:cxn ang="0">
                  <a:pos x="2265362" y="0"/>
                </a:cxn>
                <a:cxn ang="0">
                  <a:pos x="2265362" y="3813175"/>
                </a:cxn>
                <a:cxn ang="0">
                  <a:pos x="0" y="3813175"/>
                </a:cxn>
                <a:cxn ang="0">
                  <a:pos x="0" y="0"/>
                </a:cxn>
                <a:cxn ang="0">
                  <a:pos x="2265362" y="0"/>
                </a:cxn>
                <a:cxn ang="0">
                  <a:pos x="7270" y="9405"/>
                </a:cxn>
                <a:cxn ang="0">
                  <a:pos x="7270" y="3803769"/>
                </a:cxn>
                <a:cxn ang="0">
                  <a:pos x="2258092" y="3803769"/>
                </a:cxn>
                <a:cxn ang="0">
                  <a:pos x="2258092" y="9405"/>
                </a:cxn>
                <a:cxn ang="0">
                  <a:pos x="7270" y="9405"/>
                </a:cxn>
                <a:cxn ang="0">
                  <a:pos x="2249368" y="20693"/>
                </a:cxn>
                <a:cxn ang="0">
                  <a:pos x="2249368" y="3794363"/>
                </a:cxn>
                <a:cxn ang="0">
                  <a:pos x="14540" y="3794363"/>
                </a:cxn>
                <a:cxn ang="0">
                  <a:pos x="14540" y="20693"/>
                </a:cxn>
                <a:cxn ang="0">
                  <a:pos x="2249368" y="20693"/>
                </a:cxn>
                <a:cxn ang="0">
                  <a:pos x="36350" y="48910"/>
                </a:cxn>
                <a:cxn ang="0">
                  <a:pos x="36350" y="3764264"/>
                </a:cxn>
                <a:cxn ang="0">
                  <a:pos x="2227558" y="3764264"/>
                </a:cxn>
                <a:cxn ang="0">
                  <a:pos x="2227558" y="48910"/>
                </a:cxn>
                <a:cxn ang="0">
                  <a:pos x="36350" y="48910"/>
                </a:cxn>
              </a:cxnLst>
              <a:pathLst>
                <a:path w="2265680" h="3813175">
                  <a:moveTo>
                    <a:pt x="2265362" y="0"/>
                  </a:moveTo>
                  <a:lnTo>
                    <a:pt x="2265362" y="3813175"/>
                  </a:lnTo>
                  <a:lnTo>
                    <a:pt x="0" y="3813175"/>
                  </a:lnTo>
                  <a:lnTo>
                    <a:pt x="0" y="0"/>
                  </a:lnTo>
                  <a:lnTo>
                    <a:pt x="2265362" y="0"/>
                  </a:lnTo>
                  <a:close/>
                </a:path>
                <a:path w="2265680" h="3813175">
                  <a:moveTo>
                    <a:pt x="7270" y="9405"/>
                  </a:moveTo>
                  <a:lnTo>
                    <a:pt x="7270" y="3803769"/>
                  </a:lnTo>
                  <a:lnTo>
                    <a:pt x="2258092" y="3803769"/>
                  </a:lnTo>
                  <a:lnTo>
                    <a:pt x="2258092" y="9405"/>
                  </a:lnTo>
                  <a:lnTo>
                    <a:pt x="7270" y="9405"/>
                  </a:lnTo>
                  <a:close/>
                </a:path>
                <a:path w="2265680" h="3813175">
                  <a:moveTo>
                    <a:pt x="2249368" y="20693"/>
                  </a:moveTo>
                  <a:lnTo>
                    <a:pt x="2249368" y="3794363"/>
                  </a:lnTo>
                  <a:lnTo>
                    <a:pt x="14540" y="3794363"/>
                  </a:lnTo>
                  <a:lnTo>
                    <a:pt x="14540" y="20693"/>
                  </a:lnTo>
                  <a:lnTo>
                    <a:pt x="2249368" y="20693"/>
                  </a:lnTo>
                  <a:close/>
                </a:path>
                <a:path w="2265680" h="3813175">
                  <a:moveTo>
                    <a:pt x="36350" y="48910"/>
                  </a:moveTo>
                  <a:lnTo>
                    <a:pt x="36350" y="3764264"/>
                  </a:lnTo>
                  <a:lnTo>
                    <a:pt x="2227558" y="3764264"/>
                  </a:lnTo>
                  <a:lnTo>
                    <a:pt x="2227558" y="48910"/>
                  </a:lnTo>
                  <a:lnTo>
                    <a:pt x="36350" y="4891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4025" y="5719763"/>
            <a:ext cx="1639888" cy="3302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marR="0" defTabSz="914400">
              <a:spcBef>
                <a:spcPts val="100"/>
              </a:spcBef>
              <a:buClrTx/>
              <a:buSzTx/>
              <a:buFontTx/>
              <a:buNone/>
              <a:defRPr/>
            </a:pPr>
            <a:r>
              <a:rPr kumimoji="0" sz="2000" b="1" kern="1200" cap="none" spc="-5" normalizeH="0" baseline="0" noProof="0" dirty="0">
                <a:solidFill>
                  <a:srgbClr val="FF0066"/>
                </a:solidFill>
                <a:latin typeface="Times New Roman" panose="02020603050405020304"/>
                <a:ea typeface="+mn-ea"/>
                <a:cs typeface="Times New Roman" panose="02020603050405020304"/>
              </a:rPr>
              <a:t>Vua Hàm Nghi</a:t>
            </a:r>
            <a:endParaRPr kumimoji="0" sz="2000" b="1" kern="1200" cap="none" spc="-5" normalizeH="0" baseline="0" noProof="0" dirty="0">
              <a:solidFill>
                <a:srgbClr val="FF0066"/>
              </a:solidFill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cxnSp>
        <p:nvCxnSpPr>
          <p:cNvPr id="48138" name="Straight Connector 19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8139" name="Rectangle 20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43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025" y="25400"/>
            <a:ext cx="1147763" cy="1125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object 4"/>
          <p:cNvSpPr/>
          <p:nvPr/>
        </p:nvSpPr>
        <p:spPr>
          <a:xfrm>
            <a:off x="3581400" y="3276600"/>
            <a:ext cx="4572000" cy="233045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3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9155" name="object 8"/>
          <p:cNvSpPr txBox="1"/>
          <p:nvPr/>
        </p:nvSpPr>
        <p:spPr>
          <a:xfrm>
            <a:off x="3962400" y="5907088"/>
            <a:ext cx="4354513" cy="511175"/>
          </a:xfrm>
          <a:prstGeom prst="rect">
            <a:avLst/>
          </a:prstGeom>
          <a:noFill/>
          <a:ln w="9525">
            <a:noFill/>
          </a:ln>
        </p:spPr>
        <p:txBody>
          <a:bodyPr lIns="0" tIns="2286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98475" lvl="0" indent="-485775">
              <a:lnSpc>
                <a:spcPts val="1900"/>
              </a:lnSpc>
              <a:spcBef>
                <a:spcPts val="175"/>
              </a:spcBef>
              <a:buFontTx/>
              <a:buNone/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 cảng Nh</a:t>
            </a: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Rồng – Nơi Nguyễn Tất Th</a:t>
            </a: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 ra đi tìm đường cứu nước (6/1911)</a:t>
            </a:r>
            <a:endParaRPr lang="en-US" altLang="en-US" sz="16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6" name="object 7"/>
          <p:cNvSpPr>
            <a:spLocks noGrp="1"/>
          </p:cNvSpPr>
          <p:nvPr>
            <p:ph type="title"/>
          </p:nvPr>
        </p:nvSpPr>
        <p:spPr>
          <a:xfrm>
            <a:off x="457200" y="1684338"/>
            <a:ext cx="8272463" cy="1292225"/>
          </a:xfrm>
          <a:ln/>
        </p:spPr>
        <p:txBody>
          <a:bodyPr vert="horz" wrap="square" lIns="0" tIns="10160" rIns="0" bIns="0" anchor="ctr" anchorCtr="0">
            <a:spAutoFit/>
          </a:bodyPr>
          <a:p>
            <a:pPr marL="12700" indent="0">
              <a:lnSpc>
                <a:spcPct val="101000"/>
              </a:lnSpc>
              <a:spcBef>
                <a:spcPts val="75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tiễn đất nước đã giúp Nguyễn Tất Th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có những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 kinh  nghiệm quý báu, l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trang  cho Người trước khi ra đi tìm  đường cứu nước.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9157" name="object 9"/>
          <p:cNvGrpSpPr/>
          <p:nvPr/>
        </p:nvGrpSpPr>
        <p:grpSpPr>
          <a:xfrm>
            <a:off x="914400" y="3581400"/>
            <a:ext cx="1917700" cy="2209800"/>
            <a:chOff x="6057900" y="3683000"/>
            <a:chExt cx="1841500" cy="1993900"/>
          </a:xfrm>
        </p:grpSpPr>
        <p:sp>
          <p:nvSpPr>
            <p:cNvPr id="49164" name="object 10"/>
            <p:cNvSpPr/>
            <p:nvPr/>
          </p:nvSpPr>
          <p:spPr>
            <a:xfrm>
              <a:off x="6057900" y="3683000"/>
              <a:ext cx="1841500" cy="1993900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0"/>
                </a:spcBef>
                <a:buFontTx/>
                <a:buNone/>
              </a:pPr>
              <a:endPara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49165" name="object 11"/>
            <p:cNvSpPr/>
            <p:nvPr/>
          </p:nvSpPr>
          <p:spPr>
            <a:xfrm>
              <a:off x="6172200" y="3733800"/>
              <a:ext cx="1676400" cy="1828800"/>
            </a:xfrm>
            <a:custGeom>
              <a:avLst/>
              <a:gdLst/>
              <a:ahLst/>
              <a:cxnLst>
                <a:cxn ang="0">
                  <a:pos x="103751" y="1510957"/>
                </a:cxn>
                <a:cxn ang="0">
                  <a:pos x="619362" y="1828800"/>
                </a:cxn>
                <a:cxn ang="0">
                  <a:pos x="1674418" y="332290"/>
                </a:cxn>
                <a:cxn ang="0">
                  <a:pos x="800360" y="334457"/>
                </a:cxn>
                <a:cxn ang="0">
                  <a:pos x="910902" y="351794"/>
                </a:cxn>
                <a:cxn ang="0">
                  <a:pos x="991135" y="386468"/>
                </a:cxn>
                <a:cxn ang="0">
                  <a:pos x="1042422" y="456899"/>
                </a:cxn>
                <a:cxn ang="0">
                  <a:pos x="1033580" y="559836"/>
                </a:cxn>
                <a:cxn ang="0">
                  <a:pos x="993789" y="639598"/>
                </a:cxn>
                <a:cxn ang="0">
                  <a:pos x="930221" y="707922"/>
                </a:cxn>
                <a:cxn ang="0">
                  <a:pos x="848183" y="766615"/>
                </a:cxn>
                <a:cxn ang="0">
                  <a:pos x="752980" y="817482"/>
                </a:cxn>
                <a:cxn ang="0">
                  <a:pos x="672243" y="851770"/>
                </a:cxn>
                <a:cxn ang="0">
                  <a:pos x="584715" y="881435"/>
                </a:cxn>
                <a:cxn ang="0">
                  <a:pos x="480954" y="909358"/>
                </a:cxn>
                <a:cxn ang="0">
                  <a:pos x="375041" y="934039"/>
                </a:cxn>
                <a:cxn ang="0">
                  <a:pos x="194925" y="1347219"/>
                </a:cxn>
                <a:cxn ang="0">
                  <a:pos x="822148" y="1072719"/>
                </a:cxn>
                <a:cxn ang="0">
                  <a:pos x="925549" y="1041951"/>
                </a:cxn>
                <a:cxn ang="0">
                  <a:pos x="1023536" y="1009043"/>
                </a:cxn>
                <a:cxn ang="0">
                  <a:pos x="1116109" y="973996"/>
                </a:cxn>
                <a:cxn ang="0">
                  <a:pos x="1219294" y="928341"/>
                </a:cxn>
                <a:cxn ang="0">
                  <a:pos x="1313173" y="878064"/>
                </a:cxn>
                <a:cxn ang="0">
                  <a:pos x="1398477" y="822273"/>
                </a:cxn>
                <a:cxn ang="0">
                  <a:pos x="1474875" y="758512"/>
                </a:cxn>
                <a:cxn ang="0">
                  <a:pos x="1541527" y="686854"/>
                </a:cxn>
                <a:cxn ang="0">
                  <a:pos x="1597175" y="607296"/>
                </a:cxn>
                <a:cxn ang="0">
                  <a:pos x="1640562" y="519841"/>
                </a:cxn>
                <a:cxn ang="0">
                  <a:pos x="1670639" y="423000"/>
                </a:cxn>
                <a:cxn ang="0">
                  <a:pos x="1674418" y="332290"/>
                </a:cxn>
                <a:cxn ang="0">
                  <a:pos x="936381" y="545"/>
                </a:cxn>
                <a:cxn ang="0">
                  <a:pos x="827668" y="4909"/>
                </a:cxn>
                <a:cxn ang="0">
                  <a:pos x="721068" y="13638"/>
                </a:cxn>
                <a:cxn ang="0">
                  <a:pos x="616580" y="26731"/>
                </a:cxn>
                <a:cxn ang="0">
                  <a:pos x="499465" y="46519"/>
                </a:cxn>
                <a:cxn ang="0">
                  <a:pos x="383662" y="69528"/>
                </a:cxn>
                <a:cxn ang="0">
                  <a:pos x="288557" y="92269"/>
                </a:cxn>
                <a:cxn ang="0">
                  <a:pos x="130474" y="465928"/>
                </a:cxn>
                <a:cxn ang="0">
                  <a:pos x="218380" y="448110"/>
                </a:cxn>
                <a:cxn ang="0">
                  <a:pos x="318295" y="412473"/>
                </a:cxn>
                <a:cxn ang="0">
                  <a:pos x="438583" y="376836"/>
                </a:cxn>
                <a:cxn ang="0">
                  <a:pos x="543862" y="352088"/>
                </a:cxn>
                <a:cxn ang="0">
                  <a:pos x="642242" y="337240"/>
                </a:cxn>
                <a:cxn ang="0">
                  <a:pos x="733723" y="332290"/>
                </a:cxn>
                <a:cxn ang="0">
                  <a:pos x="1674274" y="328791"/>
                </a:cxn>
                <a:cxn ang="0">
                  <a:pos x="1648312" y="243085"/>
                </a:cxn>
                <a:cxn ang="0">
                  <a:pos x="1593784" y="168139"/>
                </a:cxn>
                <a:cxn ang="0">
                  <a:pos x="1519284" y="110450"/>
                </a:cxn>
                <a:cxn ang="0">
                  <a:pos x="1433139" y="68456"/>
                </a:cxn>
                <a:cxn ang="0">
                  <a:pos x="1329702" y="35516"/>
                </a:cxn>
                <a:cxn ang="0">
                  <a:pos x="1244911" y="18120"/>
                </a:cxn>
                <a:cxn ang="0">
                  <a:pos x="1150657" y="6523"/>
                </a:cxn>
                <a:cxn ang="0">
                  <a:pos x="1046938" y="724"/>
                </a:cxn>
              </a:cxnLst>
              <a:pathLst>
                <a:path w="1676400" h="1828800">
                  <a:moveTo>
                    <a:pt x="723112" y="1510957"/>
                  </a:moveTo>
                  <a:lnTo>
                    <a:pt x="103751" y="1510957"/>
                  </a:lnTo>
                  <a:lnTo>
                    <a:pt x="0" y="1828800"/>
                  </a:lnTo>
                  <a:lnTo>
                    <a:pt x="619362" y="1828800"/>
                  </a:lnTo>
                  <a:lnTo>
                    <a:pt x="723112" y="1510957"/>
                  </a:lnTo>
                  <a:close/>
                </a:path>
                <a:path w="1676400" h="1828800">
                  <a:moveTo>
                    <a:pt x="1674418" y="332290"/>
                  </a:moveTo>
                  <a:lnTo>
                    <a:pt x="733723" y="332290"/>
                  </a:lnTo>
                  <a:lnTo>
                    <a:pt x="800360" y="334457"/>
                  </a:lnTo>
                  <a:lnTo>
                    <a:pt x="859420" y="340958"/>
                  </a:lnTo>
                  <a:lnTo>
                    <a:pt x="910902" y="351794"/>
                  </a:lnTo>
                  <a:lnTo>
                    <a:pt x="954807" y="366964"/>
                  </a:lnTo>
                  <a:lnTo>
                    <a:pt x="991135" y="386468"/>
                  </a:lnTo>
                  <a:lnTo>
                    <a:pt x="1024295" y="417620"/>
                  </a:lnTo>
                  <a:lnTo>
                    <a:pt x="1042422" y="456899"/>
                  </a:lnTo>
                  <a:lnTo>
                    <a:pt x="1045517" y="504304"/>
                  </a:lnTo>
                  <a:lnTo>
                    <a:pt x="1033580" y="559836"/>
                  </a:lnTo>
                  <a:lnTo>
                    <a:pt x="1016657" y="601147"/>
                  </a:lnTo>
                  <a:lnTo>
                    <a:pt x="993789" y="639598"/>
                  </a:lnTo>
                  <a:lnTo>
                    <a:pt x="964977" y="675190"/>
                  </a:lnTo>
                  <a:lnTo>
                    <a:pt x="930221" y="707922"/>
                  </a:lnTo>
                  <a:lnTo>
                    <a:pt x="890848" y="738246"/>
                  </a:lnTo>
                  <a:lnTo>
                    <a:pt x="848183" y="766615"/>
                  </a:lnTo>
                  <a:lnTo>
                    <a:pt x="802227" y="793027"/>
                  </a:lnTo>
                  <a:lnTo>
                    <a:pt x="752980" y="817482"/>
                  </a:lnTo>
                  <a:lnTo>
                    <a:pt x="713460" y="835204"/>
                  </a:lnTo>
                  <a:lnTo>
                    <a:pt x="672243" y="851770"/>
                  </a:lnTo>
                  <a:lnTo>
                    <a:pt x="629328" y="867180"/>
                  </a:lnTo>
                  <a:lnTo>
                    <a:pt x="584715" y="881435"/>
                  </a:lnTo>
                  <a:lnTo>
                    <a:pt x="538405" y="894534"/>
                  </a:lnTo>
                  <a:lnTo>
                    <a:pt x="480954" y="909358"/>
                  </a:lnTo>
                  <a:lnTo>
                    <a:pt x="426499" y="922526"/>
                  </a:lnTo>
                  <a:lnTo>
                    <a:pt x="375041" y="934039"/>
                  </a:lnTo>
                  <a:lnTo>
                    <a:pt x="326580" y="943897"/>
                  </a:lnTo>
                  <a:lnTo>
                    <a:pt x="194925" y="1347219"/>
                  </a:lnTo>
                  <a:lnTo>
                    <a:pt x="732544" y="1347219"/>
                  </a:lnTo>
                  <a:lnTo>
                    <a:pt x="822148" y="1072719"/>
                  </a:lnTo>
                  <a:lnTo>
                    <a:pt x="874525" y="1057603"/>
                  </a:lnTo>
                  <a:lnTo>
                    <a:pt x="925549" y="1041951"/>
                  </a:lnTo>
                  <a:lnTo>
                    <a:pt x="975219" y="1025765"/>
                  </a:lnTo>
                  <a:lnTo>
                    <a:pt x="1023536" y="1009043"/>
                  </a:lnTo>
                  <a:lnTo>
                    <a:pt x="1070499" y="991787"/>
                  </a:lnTo>
                  <a:lnTo>
                    <a:pt x="1116109" y="973996"/>
                  </a:lnTo>
                  <a:lnTo>
                    <a:pt x="1168864" y="951746"/>
                  </a:lnTo>
                  <a:lnTo>
                    <a:pt x="1219294" y="928341"/>
                  </a:lnTo>
                  <a:lnTo>
                    <a:pt x="1267396" y="903781"/>
                  </a:lnTo>
                  <a:lnTo>
                    <a:pt x="1313173" y="878064"/>
                  </a:lnTo>
                  <a:lnTo>
                    <a:pt x="1356622" y="851192"/>
                  </a:lnTo>
                  <a:lnTo>
                    <a:pt x="1398477" y="822273"/>
                  </a:lnTo>
                  <a:lnTo>
                    <a:pt x="1437894" y="791380"/>
                  </a:lnTo>
                  <a:lnTo>
                    <a:pt x="1474875" y="758512"/>
                  </a:lnTo>
                  <a:lnTo>
                    <a:pt x="1509419" y="723670"/>
                  </a:lnTo>
                  <a:lnTo>
                    <a:pt x="1541527" y="686854"/>
                  </a:lnTo>
                  <a:lnTo>
                    <a:pt x="1570884" y="648062"/>
                  </a:lnTo>
                  <a:lnTo>
                    <a:pt x="1597175" y="607296"/>
                  </a:lnTo>
                  <a:lnTo>
                    <a:pt x="1620402" y="564556"/>
                  </a:lnTo>
                  <a:lnTo>
                    <a:pt x="1640562" y="519841"/>
                  </a:lnTo>
                  <a:lnTo>
                    <a:pt x="1657658" y="473152"/>
                  </a:lnTo>
                  <a:lnTo>
                    <a:pt x="1670639" y="423000"/>
                  </a:lnTo>
                  <a:lnTo>
                    <a:pt x="1676178" y="374879"/>
                  </a:lnTo>
                  <a:lnTo>
                    <a:pt x="1674418" y="332290"/>
                  </a:lnTo>
                  <a:close/>
                </a:path>
                <a:path w="1676400" h="1828800">
                  <a:moveTo>
                    <a:pt x="991529" y="0"/>
                  </a:moveTo>
                  <a:lnTo>
                    <a:pt x="936381" y="545"/>
                  </a:lnTo>
                  <a:lnTo>
                    <a:pt x="881760" y="2182"/>
                  </a:lnTo>
                  <a:lnTo>
                    <a:pt x="827668" y="4909"/>
                  </a:lnTo>
                  <a:lnTo>
                    <a:pt x="774104" y="8728"/>
                  </a:lnTo>
                  <a:lnTo>
                    <a:pt x="721068" y="13638"/>
                  </a:lnTo>
                  <a:lnTo>
                    <a:pt x="668560" y="19639"/>
                  </a:lnTo>
                  <a:lnTo>
                    <a:pt x="616580" y="26731"/>
                  </a:lnTo>
                  <a:lnTo>
                    <a:pt x="565128" y="34914"/>
                  </a:lnTo>
                  <a:lnTo>
                    <a:pt x="499465" y="46519"/>
                  </a:lnTo>
                  <a:lnTo>
                    <a:pt x="438976" y="58057"/>
                  </a:lnTo>
                  <a:lnTo>
                    <a:pt x="383662" y="69528"/>
                  </a:lnTo>
                  <a:lnTo>
                    <a:pt x="333522" y="80932"/>
                  </a:lnTo>
                  <a:lnTo>
                    <a:pt x="288557" y="92269"/>
                  </a:lnTo>
                  <a:lnTo>
                    <a:pt x="248766" y="103539"/>
                  </a:lnTo>
                  <a:lnTo>
                    <a:pt x="130474" y="465928"/>
                  </a:lnTo>
                  <a:lnTo>
                    <a:pt x="176062" y="465928"/>
                  </a:lnTo>
                  <a:lnTo>
                    <a:pt x="218380" y="448110"/>
                  </a:lnTo>
                  <a:lnTo>
                    <a:pt x="265791" y="430291"/>
                  </a:lnTo>
                  <a:lnTo>
                    <a:pt x="318295" y="412473"/>
                  </a:lnTo>
                  <a:lnTo>
                    <a:pt x="375892" y="394654"/>
                  </a:lnTo>
                  <a:lnTo>
                    <a:pt x="438583" y="376836"/>
                  </a:lnTo>
                  <a:lnTo>
                    <a:pt x="492085" y="363225"/>
                  </a:lnTo>
                  <a:lnTo>
                    <a:pt x="543862" y="352088"/>
                  </a:lnTo>
                  <a:lnTo>
                    <a:pt x="593915" y="343427"/>
                  </a:lnTo>
                  <a:lnTo>
                    <a:pt x="642242" y="337240"/>
                  </a:lnTo>
                  <a:lnTo>
                    <a:pt x="688845" y="333527"/>
                  </a:lnTo>
                  <a:lnTo>
                    <a:pt x="733723" y="332290"/>
                  </a:lnTo>
                  <a:lnTo>
                    <a:pt x="1674418" y="332290"/>
                  </a:lnTo>
                  <a:lnTo>
                    <a:pt x="1674274" y="328791"/>
                  </a:lnTo>
                  <a:lnTo>
                    <a:pt x="1664928" y="284733"/>
                  </a:lnTo>
                  <a:lnTo>
                    <a:pt x="1648312" y="243085"/>
                  </a:lnTo>
                  <a:lnTo>
                    <a:pt x="1624597" y="204220"/>
                  </a:lnTo>
                  <a:lnTo>
                    <a:pt x="1593784" y="168139"/>
                  </a:lnTo>
                  <a:lnTo>
                    <a:pt x="1555871" y="134842"/>
                  </a:lnTo>
                  <a:lnTo>
                    <a:pt x="1519284" y="110450"/>
                  </a:lnTo>
                  <a:lnTo>
                    <a:pt x="1478373" y="88321"/>
                  </a:lnTo>
                  <a:lnTo>
                    <a:pt x="1433139" y="68456"/>
                  </a:lnTo>
                  <a:lnTo>
                    <a:pt x="1383582" y="50855"/>
                  </a:lnTo>
                  <a:lnTo>
                    <a:pt x="1329702" y="35516"/>
                  </a:lnTo>
                  <a:lnTo>
                    <a:pt x="1288490" y="26093"/>
                  </a:lnTo>
                  <a:lnTo>
                    <a:pt x="1244911" y="18120"/>
                  </a:lnTo>
                  <a:lnTo>
                    <a:pt x="1198967" y="11597"/>
                  </a:lnTo>
                  <a:lnTo>
                    <a:pt x="1150657" y="6523"/>
                  </a:lnTo>
                  <a:lnTo>
                    <a:pt x="1099980" y="2899"/>
                  </a:lnTo>
                  <a:lnTo>
                    <a:pt x="1046938" y="724"/>
                  </a:lnTo>
                  <a:lnTo>
                    <a:pt x="991529" y="0"/>
                  </a:lnTo>
                  <a:close/>
                </a:path>
              </a:pathLst>
            </a:custGeom>
            <a:solidFill>
              <a:srgbClr val="00008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9166" name="object 12"/>
            <p:cNvSpPr/>
            <p:nvPr/>
          </p:nvSpPr>
          <p:spPr>
            <a:xfrm>
              <a:off x="6172200" y="3733800"/>
              <a:ext cx="1676400" cy="1828800"/>
            </a:xfrm>
            <a:custGeom>
              <a:avLst/>
              <a:gdLst/>
              <a:ahLst/>
              <a:cxnLst>
                <a:cxn ang="0">
                  <a:pos x="723112" y="1510956"/>
                </a:cxn>
                <a:cxn ang="0">
                  <a:pos x="678648" y="1647175"/>
                </a:cxn>
                <a:cxn ang="0">
                  <a:pos x="634183" y="1783393"/>
                </a:cxn>
                <a:cxn ang="0">
                  <a:pos x="14821" y="1783393"/>
                </a:cxn>
                <a:cxn ang="0">
                  <a:pos x="59286" y="1647175"/>
                </a:cxn>
                <a:cxn ang="0">
                  <a:pos x="103751" y="1510956"/>
                </a:cxn>
                <a:cxn ang="0">
                  <a:pos x="1099980" y="2899"/>
                </a:cxn>
                <a:cxn ang="0">
                  <a:pos x="1244911" y="18120"/>
                </a:cxn>
                <a:cxn ang="0">
                  <a:pos x="1383582" y="50854"/>
                </a:cxn>
                <a:cxn ang="0">
                  <a:pos x="1519284" y="110450"/>
                </a:cxn>
                <a:cxn ang="0">
                  <a:pos x="1624597" y="204220"/>
                </a:cxn>
                <a:cxn ang="0">
                  <a:pos x="1674274" y="328791"/>
                </a:cxn>
                <a:cxn ang="0">
                  <a:pos x="1657658" y="473152"/>
                </a:cxn>
                <a:cxn ang="0">
                  <a:pos x="1597176" y="607296"/>
                </a:cxn>
                <a:cxn ang="0">
                  <a:pos x="1509419" y="723670"/>
                </a:cxn>
                <a:cxn ang="0">
                  <a:pos x="1398477" y="822273"/>
                </a:cxn>
                <a:cxn ang="0">
                  <a:pos x="1267397" y="903781"/>
                </a:cxn>
                <a:cxn ang="0">
                  <a:pos x="1116109" y="973995"/>
                </a:cxn>
                <a:cxn ang="0">
                  <a:pos x="975220" y="1025765"/>
                </a:cxn>
                <a:cxn ang="0">
                  <a:pos x="822148" y="1072719"/>
                </a:cxn>
                <a:cxn ang="0">
                  <a:pos x="777346" y="1209969"/>
                </a:cxn>
                <a:cxn ang="0">
                  <a:pos x="732545" y="1347219"/>
                </a:cxn>
                <a:cxn ang="0">
                  <a:pos x="211382" y="1296804"/>
                </a:cxn>
                <a:cxn ang="0">
                  <a:pos x="260753" y="1145558"/>
                </a:cxn>
                <a:cxn ang="0">
                  <a:pos x="310123" y="994312"/>
                </a:cxn>
                <a:cxn ang="0">
                  <a:pos x="426499" y="922526"/>
                </a:cxn>
                <a:cxn ang="0">
                  <a:pos x="584715" y="881435"/>
                </a:cxn>
                <a:cxn ang="0">
                  <a:pos x="713461" y="835204"/>
                </a:cxn>
                <a:cxn ang="0">
                  <a:pos x="848184" y="766615"/>
                </a:cxn>
                <a:cxn ang="0">
                  <a:pos x="964977" y="675190"/>
                </a:cxn>
                <a:cxn ang="0">
                  <a:pos x="1033580" y="559836"/>
                </a:cxn>
                <a:cxn ang="0">
                  <a:pos x="1024295" y="417620"/>
                </a:cxn>
                <a:cxn ang="0">
                  <a:pos x="910902" y="351794"/>
                </a:cxn>
                <a:cxn ang="0">
                  <a:pos x="733723" y="332290"/>
                </a:cxn>
                <a:cxn ang="0">
                  <a:pos x="593915" y="343426"/>
                </a:cxn>
                <a:cxn ang="0">
                  <a:pos x="438583" y="376836"/>
                </a:cxn>
                <a:cxn ang="0">
                  <a:pos x="265791" y="430291"/>
                </a:cxn>
                <a:cxn ang="0">
                  <a:pos x="164665" y="465928"/>
                </a:cxn>
                <a:cxn ang="0">
                  <a:pos x="130474" y="465928"/>
                </a:cxn>
                <a:cxn ang="0">
                  <a:pos x="174834" y="330032"/>
                </a:cxn>
                <a:cxn ang="0">
                  <a:pos x="219193" y="194136"/>
                </a:cxn>
                <a:cxn ang="0">
                  <a:pos x="288557" y="92269"/>
                </a:cxn>
                <a:cxn ang="0">
                  <a:pos x="438976" y="58057"/>
                </a:cxn>
                <a:cxn ang="0">
                  <a:pos x="616580" y="26731"/>
                </a:cxn>
                <a:cxn ang="0">
                  <a:pos x="774104" y="8728"/>
                </a:cxn>
                <a:cxn ang="0">
                  <a:pos x="936381" y="545"/>
                </a:cxn>
              </a:cxnLst>
              <a:pathLst>
                <a:path w="1676400" h="1828800">
                  <a:moveTo>
                    <a:pt x="103751" y="1510956"/>
                  </a:moveTo>
                  <a:lnTo>
                    <a:pt x="103751" y="1510956"/>
                  </a:lnTo>
                  <a:lnTo>
                    <a:pt x="723112" y="1510956"/>
                  </a:lnTo>
                  <a:lnTo>
                    <a:pt x="708291" y="1556363"/>
                  </a:lnTo>
                  <a:lnTo>
                    <a:pt x="693469" y="1601769"/>
                  </a:lnTo>
                  <a:lnTo>
                    <a:pt x="678648" y="1647175"/>
                  </a:lnTo>
                  <a:lnTo>
                    <a:pt x="663826" y="1692581"/>
                  </a:lnTo>
                  <a:lnTo>
                    <a:pt x="649005" y="1737987"/>
                  </a:lnTo>
                  <a:lnTo>
                    <a:pt x="634183" y="1783393"/>
                  </a:lnTo>
                  <a:lnTo>
                    <a:pt x="619361" y="1828799"/>
                  </a:lnTo>
                  <a:lnTo>
                    <a:pt x="0" y="1828799"/>
                  </a:lnTo>
                  <a:lnTo>
                    <a:pt x="14821" y="1783393"/>
                  </a:lnTo>
                  <a:lnTo>
                    <a:pt x="29642" y="1737987"/>
                  </a:lnTo>
                  <a:lnTo>
                    <a:pt x="44464" y="1692581"/>
                  </a:lnTo>
                  <a:lnTo>
                    <a:pt x="59286" y="1647175"/>
                  </a:lnTo>
                  <a:lnTo>
                    <a:pt x="74107" y="1601769"/>
                  </a:lnTo>
                  <a:lnTo>
                    <a:pt x="88929" y="1556363"/>
                  </a:lnTo>
                  <a:lnTo>
                    <a:pt x="103751" y="1510956"/>
                  </a:lnTo>
                  <a:close/>
                </a:path>
                <a:path w="1676400" h="1828800">
                  <a:moveTo>
                    <a:pt x="991529" y="0"/>
                  </a:moveTo>
                  <a:lnTo>
                    <a:pt x="1046937" y="724"/>
                  </a:lnTo>
                  <a:lnTo>
                    <a:pt x="1099980" y="2899"/>
                  </a:lnTo>
                  <a:lnTo>
                    <a:pt x="1150656" y="6523"/>
                  </a:lnTo>
                  <a:lnTo>
                    <a:pt x="1198967" y="11597"/>
                  </a:lnTo>
                  <a:lnTo>
                    <a:pt x="1244911" y="18120"/>
                  </a:lnTo>
                  <a:lnTo>
                    <a:pt x="1288490" y="26093"/>
                  </a:lnTo>
                  <a:lnTo>
                    <a:pt x="1329702" y="35516"/>
                  </a:lnTo>
                  <a:lnTo>
                    <a:pt x="1383582" y="50854"/>
                  </a:lnTo>
                  <a:lnTo>
                    <a:pt x="1433139" y="68456"/>
                  </a:lnTo>
                  <a:lnTo>
                    <a:pt x="1478373" y="88321"/>
                  </a:lnTo>
                  <a:lnTo>
                    <a:pt x="1519284" y="110450"/>
                  </a:lnTo>
                  <a:lnTo>
                    <a:pt x="1555872" y="134842"/>
                  </a:lnTo>
                  <a:lnTo>
                    <a:pt x="1593783" y="168139"/>
                  </a:lnTo>
                  <a:lnTo>
                    <a:pt x="1624597" y="204220"/>
                  </a:lnTo>
                  <a:lnTo>
                    <a:pt x="1648312" y="243085"/>
                  </a:lnTo>
                  <a:lnTo>
                    <a:pt x="1664928" y="284734"/>
                  </a:lnTo>
                  <a:lnTo>
                    <a:pt x="1674274" y="328791"/>
                  </a:lnTo>
                  <a:lnTo>
                    <a:pt x="1676178" y="374879"/>
                  </a:lnTo>
                  <a:lnTo>
                    <a:pt x="1670639" y="423000"/>
                  </a:lnTo>
                  <a:lnTo>
                    <a:pt x="1657658" y="473152"/>
                  </a:lnTo>
                  <a:lnTo>
                    <a:pt x="1640562" y="519841"/>
                  </a:lnTo>
                  <a:lnTo>
                    <a:pt x="1620402" y="564556"/>
                  </a:lnTo>
                  <a:lnTo>
                    <a:pt x="1597176" y="607296"/>
                  </a:lnTo>
                  <a:lnTo>
                    <a:pt x="1570884" y="648062"/>
                  </a:lnTo>
                  <a:lnTo>
                    <a:pt x="1541527" y="686853"/>
                  </a:lnTo>
                  <a:lnTo>
                    <a:pt x="1509419" y="723670"/>
                  </a:lnTo>
                  <a:lnTo>
                    <a:pt x="1474875" y="758512"/>
                  </a:lnTo>
                  <a:lnTo>
                    <a:pt x="1437894" y="791380"/>
                  </a:lnTo>
                  <a:lnTo>
                    <a:pt x="1398477" y="822273"/>
                  </a:lnTo>
                  <a:lnTo>
                    <a:pt x="1356623" y="851192"/>
                  </a:lnTo>
                  <a:lnTo>
                    <a:pt x="1313173" y="878064"/>
                  </a:lnTo>
                  <a:lnTo>
                    <a:pt x="1267397" y="903781"/>
                  </a:lnTo>
                  <a:lnTo>
                    <a:pt x="1219294" y="928341"/>
                  </a:lnTo>
                  <a:lnTo>
                    <a:pt x="1168865" y="951746"/>
                  </a:lnTo>
                  <a:lnTo>
                    <a:pt x="1116109" y="973995"/>
                  </a:lnTo>
                  <a:lnTo>
                    <a:pt x="1070499" y="991787"/>
                  </a:lnTo>
                  <a:lnTo>
                    <a:pt x="1023536" y="1009043"/>
                  </a:lnTo>
                  <a:lnTo>
                    <a:pt x="975220" y="1025765"/>
                  </a:lnTo>
                  <a:lnTo>
                    <a:pt x="925549" y="1041951"/>
                  </a:lnTo>
                  <a:lnTo>
                    <a:pt x="874525" y="1057603"/>
                  </a:lnTo>
                  <a:lnTo>
                    <a:pt x="822148" y="1072719"/>
                  </a:lnTo>
                  <a:lnTo>
                    <a:pt x="807214" y="1118469"/>
                  </a:lnTo>
                  <a:lnTo>
                    <a:pt x="792280" y="1164219"/>
                  </a:lnTo>
                  <a:lnTo>
                    <a:pt x="777346" y="1209969"/>
                  </a:lnTo>
                  <a:lnTo>
                    <a:pt x="762412" y="1255719"/>
                  </a:lnTo>
                  <a:lnTo>
                    <a:pt x="747478" y="1301469"/>
                  </a:lnTo>
                  <a:lnTo>
                    <a:pt x="732545" y="1347219"/>
                  </a:lnTo>
                  <a:lnTo>
                    <a:pt x="683670" y="1347219"/>
                  </a:lnTo>
                  <a:lnTo>
                    <a:pt x="194925" y="1347219"/>
                  </a:lnTo>
                  <a:lnTo>
                    <a:pt x="211382" y="1296804"/>
                  </a:lnTo>
                  <a:lnTo>
                    <a:pt x="227839" y="1246389"/>
                  </a:lnTo>
                  <a:lnTo>
                    <a:pt x="244296" y="1195973"/>
                  </a:lnTo>
                  <a:lnTo>
                    <a:pt x="260753" y="1145558"/>
                  </a:lnTo>
                  <a:lnTo>
                    <a:pt x="277210" y="1095142"/>
                  </a:lnTo>
                  <a:lnTo>
                    <a:pt x="293666" y="1044727"/>
                  </a:lnTo>
                  <a:lnTo>
                    <a:pt x="310123" y="994312"/>
                  </a:lnTo>
                  <a:lnTo>
                    <a:pt x="326580" y="943896"/>
                  </a:lnTo>
                  <a:lnTo>
                    <a:pt x="375041" y="934039"/>
                  </a:lnTo>
                  <a:lnTo>
                    <a:pt x="426499" y="922526"/>
                  </a:lnTo>
                  <a:lnTo>
                    <a:pt x="480953" y="909358"/>
                  </a:lnTo>
                  <a:lnTo>
                    <a:pt x="538404" y="894534"/>
                  </a:lnTo>
                  <a:lnTo>
                    <a:pt x="584715" y="881435"/>
                  </a:lnTo>
                  <a:lnTo>
                    <a:pt x="629328" y="867181"/>
                  </a:lnTo>
                  <a:lnTo>
                    <a:pt x="672243" y="851770"/>
                  </a:lnTo>
                  <a:lnTo>
                    <a:pt x="713461" y="835204"/>
                  </a:lnTo>
                  <a:lnTo>
                    <a:pt x="752980" y="817482"/>
                  </a:lnTo>
                  <a:lnTo>
                    <a:pt x="802228" y="793026"/>
                  </a:lnTo>
                  <a:lnTo>
                    <a:pt x="848184" y="766615"/>
                  </a:lnTo>
                  <a:lnTo>
                    <a:pt x="890848" y="738247"/>
                  </a:lnTo>
                  <a:lnTo>
                    <a:pt x="930222" y="707922"/>
                  </a:lnTo>
                  <a:lnTo>
                    <a:pt x="964977" y="675190"/>
                  </a:lnTo>
                  <a:lnTo>
                    <a:pt x="993789" y="639598"/>
                  </a:lnTo>
                  <a:lnTo>
                    <a:pt x="1016656" y="601147"/>
                  </a:lnTo>
                  <a:lnTo>
                    <a:pt x="1033580" y="559836"/>
                  </a:lnTo>
                  <a:lnTo>
                    <a:pt x="1045517" y="504304"/>
                  </a:lnTo>
                  <a:lnTo>
                    <a:pt x="1042422" y="456898"/>
                  </a:lnTo>
                  <a:lnTo>
                    <a:pt x="1024295" y="417620"/>
                  </a:lnTo>
                  <a:lnTo>
                    <a:pt x="991136" y="386468"/>
                  </a:lnTo>
                  <a:lnTo>
                    <a:pt x="954807" y="366963"/>
                  </a:lnTo>
                  <a:lnTo>
                    <a:pt x="910902" y="351794"/>
                  </a:lnTo>
                  <a:lnTo>
                    <a:pt x="859419" y="340958"/>
                  </a:lnTo>
                  <a:lnTo>
                    <a:pt x="800360" y="334457"/>
                  </a:lnTo>
                  <a:lnTo>
                    <a:pt x="733723" y="332290"/>
                  </a:lnTo>
                  <a:lnTo>
                    <a:pt x="688845" y="333527"/>
                  </a:lnTo>
                  <a:lnTo>
                    <a:pt x="642243" y="337239"/>
                  </a:lnTo>
                  <a:lnTo>
                    <a:pt x="593915" y="343426"/>
                  </a:lnTo>
                  <a:lnTo>
                    <a:pt x="543863" y="352088"/>
                  </a:lnTo>
                  <a:lnTo>
                    <a:pt x="492085" y="363225"/>
                  </a:lnTo>
                  <a:lnTo>
                    <a:pt x="438583" y="376836"/>
                  </a:lnTo>
                  <a:lnTo>
                    <a:pt x="375892" y="394654"/>
                  </a:lnTo>
                  <a:lnTo>
                    <a:pt x="318295" y="412473"/>
                  </a:lnTo>
                  <a:lnTo>
                    <a:pt x="265791" y="430291"/>
                  </a:lnTo>
                  <a:lnTo>
                    <a:pt x="218380" y="448110"/>
                  </a:lnTo>
                  <a:lnTo>
                    <a:pt x="176062" y="465928"/>
                  </a:lnTo>
                  <a:lnTo>
                    <a:pt x="164665" y="465928"/>
                  </a:lnTo>
                  <a:lnTo>
                    <a:pt x="153268" y="465928"/>
                  </a:lnTo>
                  <a:lnTo>
                    <a:pt x="141871" y="465928"/>
                  </a:lnTo>
                  <a:lnTo>
                    <a:pt x="130474" y="465928"/>
                  </a:lnTo>
                  <a:lnTo>
                    <a:pt x="145261" y="420629"/>
                  </a:lnTo>
                  <a:lnTo>
                    <a:pt x="160047" y="375331"/>
                  </a:lnTo>
                  <a:lnTo>
                    <a:pt x="174834" y="330032"/>
                  </a:lnTo>
                  <a:lnTo>
                    <a:pt x="189620" y="284734"/>
                  </a:lnTo>
                  <a:lnTo>
                    <a:pt x="204406" y="239435"/>
                  </a:lnTo>
                  <a:lnTo>
                    <a:pt x="219193" y="194136"/>
                  </a:lnTo>
                  <a:lnTo>
                    <a:pt x="233979" y="148838"/>
                  </a:lnTo>
                  <a:lnTo>
                    <a:pt x="248766" y="103539"/>
                  </a:lnTo>
                  <a:lnTo>
                    <a:pt x="288557" y="92269"/>
                  </a:lnTo>
                  <a:lnTo>
                    <a:pt x="333522" y="80932"/>
                  </a:lnTo>
                  <a:lnTo>
                    <a:pt x="383662" y="69528"/>
                  </a:lnTo>
                  <a:lnTo>
                    <a:pt x="438976" y="58057"/>
                  </a:lnTo>
                  <a:lnTo>
                    <a:pt x="499465" y="46519"/>
                  </a:lnTo>
                  <a:lnTo>
                    <a:pt x="565128" y="34914"/>
                  </a:lnTo>
                  <a:lnTo>
                    <a:pt x="616580" y="26731"/>
                  </a:lnTo>
                  <a:lnTo>
                    <a:pt x="668560" y="19639"/>
                  </a:lnTo>
                  <a:lnTo>
                    <a:pt x="721068" y="13638"/>
                  </a:lnTo>
                  <a:lnTo>
                    <a:pt x="774104" y="8728"/>
                  </a:lnTo>
                  <a:lnTo>
                    <a:pt x="827668" y="4909"/>
                  </a:lnTo>
                  <a:lnTo>
                    <a:pt x="881760" y="2182"/>
                  </a:lnTo>
                  <a:lnTo>
                    <a:pt x="936381" y="545"/>
                  </a:lnTo>
                  <a:lnTo>
                    <a:pt x="991529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8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cxnSp>
        <p:nvCxnSpPr>
          <p:cNvPr id="49158" name="Straight Connector 8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159" name="Rectangle 9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6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0178" name="object 6"/>
          <p:cNvGrpSpPr/>
          <p:nvPr/>
        </p:nvGrpSpPr>
        <p:grpSpPr>
          <a:xfrm>
            <a:off x="2974975" y="1447800"/>
            <a:ext cx="3344863" cy="1176338"/>
            <a:chOff x="2965450" y="1593850"/>
            <a:chExt cx="3345179" cy="1384300"/>
          </a:xfrm>
        </p:grpSpPr>
        <p:sp>
          <p:nvSpPr>
            <p:cNvPr id="50209" name="object 7"/>
            <p:cNvSpPr/>
            <p:nvPr/>
          </p:nvSpPr>
          <p:spPr>
            <a:xfrm>
              <a:off x="2971800" y="1600200"/>
              <a:ext cx="3332479" cy="1371600"/>
            </a:xfrm>
            <a:custGeom>
              <a:avLst/>
              <a:gdLst/>
              <a:ahLst/>
              <a:cxnLst>
                <a:cxn ang="0">
                  <a:pos x="3103565" y="0"/>
                </a:cxn>
                <a:cxn ang="0">
                  <a:pos x="228601" y="0"/>
                </a:cxn>
                <a:cxn ang="0">
                  <a:pos x="182530" y="4644"/>
                </a:cxn>
                <a:cxn ang="0">
                  <a:pos x="139619" y="17964"/>
                </a:cxn>
                <a:cxn ang="0">
                  <a:pos x="100788" y="39041"/>
                </a:cxn>
                <a:cxn ang="0">
                  <a:pos x="66955" y="66955"/>
                </a:cxn>
                <a:cxn ang="0">
                  <a:pos x="39041" y="100788"/>
                </a:cxn>
                <a:cxn ang="0">
                  <a:pos x="17964" y="139619"/>
                </a:cxn>
                <a:cxn ang="0">
                  <a:pos x="4644" y="182530"/>
                </a:cxn>
                <a:cxn ang="0">
                  <a:pos x="0" y="228601"/>
                </a:cxn>
                <a:cxn ang="0">
                  <a:pos x="0" y="1142998"/>
                </a:cxn>
                <a:cxn ang="0">
                  <a:pos x="4644" y="1189069"/>
                </a:cxn>
                <a:cxn ang="0">
                  <a:pos x="17964" y="1231980"/>
                </a:cxn>
                <a:cxn ang="0">
                  <a:pos x="39041" y="1270811"/>
                </a:cxn>
                <a:cxn ang="0">
                  <a:pos x="66955" y="1304644"/>
                </a:cxn>
                <a:cxn ang="0">
                  <a:pos x="100788" y="1332558"/>
                </a:cxn>
                <a:cxn ang="0">
                  <a:pos x="139619" y="1353635"/>
                </a:cxn>
                <a:cxn ang="0">
                  <a:pos x="182530" y="1366955"/>
                </a:cxn>
                <a:cxn ang="0">
                  <a:pos x="228601" y="1371600"/>
                </a:cxn>
                <a:cxn ang="0">
                  <a:pos x="3103561" y="1371603"/>
                </a:cxn>
                <a:cxn ang="0">
                  <a:pos x="3149632" y="1366959"/>
                </a:cxn>
                <a:cxn ang="0">
                  <a:pos x="3192543" y="1353639"/>
                </a:cxn>
                <a:cxn ang="0">
                  <a:pos x="3231374" y="1332562"/>
                </a:cxn>
                <a:cxn ang="0">
                  <a:pos x="3265206" y="1304647"/>
                </a:cxn>
                <a:cxn ang="0">
                  <a:pos x="3293121" y="1270815"/>
                </a:cxn>
                <a:cxn ang="0">
                  <a:pos x="3314197" y="1231984"/>
                </a:cxn>
                <a:cxn ang="0">
                  <a:pos x="3327518" y="1189072"/>
                </a:cxn>
                <a:cxn ang="0">
                  <a:pos x="3332162" y="1143001"/>
                </a:cxn>
                <a:cxn ang="0">
                  <a:pos x="3332166" y="228601"/>
                </a:cxn>
                <a:cxn ang="0">
                  <a:pos x="3327521" y="182530"/>
                </a:cxn>
                <a:cxn ang="0">
                  <a:pos x="3314201" y="139619"/>
                </a:cxn>
                <a:cxn ang="0">
                  <a:pos x="3293124" y="100788"/>
                </a:cxn>
                <a:cxn ang="0">
                  <a:pos x="3265210" y="66955"/>
                </a:cxn>
                <a:cxn ang="0">
                  <a:pos x="3231378" y="39041"/>
                </a:cxn>
                <a:cxn ang="0">
                  <a:pos x="3192547" y="17964"/>
                </a:cxn>
                <a:cxn ang="0">
                  <a:pos x="3149636" y="4644"/>
                </a:cxn>
                <a:cxn ang="0">
                  <a:pos x="3103565" y="0"/>
                </a:cxn>
              </a:cxnLst>
              <a:pathLst>
                <a:path w="3332479" h="1371600">
                  <a:moveTo>
                    <a:pt x="3103565" y="0"/>
                  </a:moveTo>
                  <a:lnTo>
                    <a:pt x="228601" y="0"/>
                  </a:lnTo>
                  <a:lnTo>
                    <a:pt x="182530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30"/>
                  </a:lnTo>
                  <a:lnTo>
                    <a:pt x="0" y="228601"/>
                  </a:lnTo>
                  <a:lnTo>
                    <a:pt x="0" y="1142998"/>
                  </a:lnTo>
                  <a:lnTo>
                    <a:pt x="4644" y="1189069"/>
                  </a:lnTo>
                  <a:lnTo>
                    <a:pt x="17964" y="1231980"/>
                  </a:lnTo>
                  <a:lnTo>
                    <a:pt x="39041" y="1270811"/>
                  </a:lnTo>
                  <a:lnTo>
                    <a:pt x="66955" y="1304644"/>
                  </a:lnTo>
                  <a:lnTo>
                    <a:pt x="100788" y="1332558"/>
                  </a:lnTo>
                  <a:lnTo>
                    <a:pt x="139619" y="1353635"/>
                  </a:lnTo>
                  <a:lnTo>
                    <a:pt x="182530" y="1366955"/>
                  </a:lnTo>
                  <a:lnTo>
                    <a:pt x="228601" y="1371600"/>
                  </a:lnTo>
                  <a:lnTo>
                    <a:pt x="3103561" y="1371603"/>
                  </a:lnTo>
                  <a:lnTo>
                    <a:pt x="3149632" y="1366959"/>
                  </a:lnTo>
                  <a:lnTo>
                    <a:pt x="3192543" y="1353639"/>
                  </a:lnTo>
                  <a:lnTo>
                    <a:pt x="3231374" y="1332562"/>
                  </a:lnTo>
                  <a:lnTo>
                    <a:pt x="3265206" y="1304647"/>
                  </a:lnTo>
                  <a:lnTo>
                    <a:pt x="3293121" y="1270815"/>
                  </a:lnTo>
                  <a:lnTo>
                    <a:pt x="3314197" y="1231984"/>
                  </a:lnTo>
                  <a:lnTo>
                    <a:pt x="3327518" y="1189072"/>
                  </a:lnTo>
                  <a:lnTo>
                    <a:pt x="3332162" y="1143001"/>
                  </a:lnTo>
                  <a:lnTo>
                    <a:pt x="3332166" y="228601"/>
                  </a:lnTo>
                  <a:lnTo>
                    <a:pt x="3327521" y="182530"/>
                  </a:lnTo>
                  <a:lnTo>
                    <a:pt x="3314201" y="139619"/>
                  </a:lnTo>
                  <a:lnTo>
                    <a:pt x="3293124" y="100788"/>
                  </a:lnTo>
                  <a:lnTo>
                    <a:pt x="3265210" y="66955"/>
                  </a:lnTo>
                  <a:lnTo>
                    <a:pt x="3231378" y="39041"/>
                  </a:lnTo>
                  <a:lnTo>
                    <a:pt x="3192547" y="17964"/>
                  </a:lnTo>
                  <a:lnTo>
                    <a:pt x="3149636" y="4644"/>
                  </a:lnTo>
                  <a:lnTo>
                    <a:pt x="3103565" y="0"/>
                  </a:lnTo>
                  <a:close/>
                </a:path>
              </a:pathLst>
            </a:custGeom>
            <a:solidFill>
              <a:srgbClr val="FFFF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10" name="object 8"/>
            <p:cNvSpPr/>
            <p:nvPr/>
          </p:nvSpPr>
          <p:spPr>
            <a:xfrm>
              <a:off x="2971800" y="1600200"/>
              <a:ext cx="3332479" cy="1371600"/>
            </a:xfrm>
            <a:custGeom>
              <a:avLst/>
              <a:gdLst/>
              <a:ahLst/>
              <a:cxnLst>
                <a:cxn ang="0">
                  <a:pos x="0" y="228601"/>
                </a:cxn>
                <a:cxn ang="0">
                  <a:pos x="4644" y="182530"/>
                </a:cxn>
                <a:cxn ang="0">
                  <a:pos x="17964" y="139619"/>
                </a:cxn>
                <a:cxn ang="0">
                  <a:pos x="39041" y="100788"/>
                </a:cxn>
                <a:cxn ang="0">
                  <a:pos x="66955" y="66955"/>
                </a:cxn>
                <a:cxn ang="0">
                  <a:pos x="100788" y="39041"/>
                </a:cxn>
                <a:cxn ang="0">
                  <a:pos x="139619" y="17964"/>
                </a:cxn>
                <a:cxn ang="0">
                  <a:pos x="182530" y="4644"/>
                </a:cxn>
                <a:cxn ang="0">
                  <a:pos x="228601" y="0"/>
                </a:cxn>
                <a:cxn ang="0">
                  <a:pos x="3103565" y="0"/>
                </a:cxn>
                <a:cxn ang="0">
                  <a:pos x="3149636" y="4644"/>
                </a:cxn>
                <a:cxn ang="0">
                  <a:pos x="3192547" y="17964"/>
                </a:cxn>
                <a:cxn ang="0">
                  <a:pos x="3231378" y="39041"/>
                </a:cxn>
                <a:cxn ang="0">
                  <a:pos x="3265210" y="66955"/>
                </a:cxn>
                <a:cxn ang="0">
                  <a:pos x="3293125" y="100788"/>
                </a:cxn>
                <a:cxn ang="0">
                  <a:pos x="3314202" y="139619"/>
                </a:cxn>
                <a:cxn ang="0">
                  <a:pos x="3327522" y="182530"/>
                </a:cxn>
                <a:cxn ang="0">
                  <a:pos x="3332167" y="228601"/>
                </a:cxn>
                <a:cxn ang="0">
                  <a:pos x="3332163" y="1143002"/>
                </a:cxn>
                <a:cxn ang="0">
                  <a:pos x="3327518" y="1189073"/>
                </a:cxn>
                <a:cxn ang="0">
                  <a:pos x="3314198" y="1231984"/>
                </a:cxn>
                <a:cxn ang="0">
                  <a:pos x="3293121" y="1270815"/>
                </a:cxn>
                <a:cxn ang="0">
                  <a:pos x="3265207" y="1304647"/>
                </a:cxn>
                <a:cxn ang="0">
                  <a:pos x="3231374" y="1332562"/>
                </a:cxn>
                <a:cxn ang="0">
                  <a:pos x="3192543" y="1353639"/>
                </a:cxn>
                <a:cxn ang="0">
                  <a:pos x="3149632" y="1366959"/>
                </a:cxn>
                <a:cxn ang="0">
                  <a:pos x="3103561" y="1371604"/>
                </a:cxn>
                <a:cxn ang="0">
                  <a:pos x="228601" y="1371600"/>
                </a:cxn>
                <a:cxn ang="0">
                  <a:pos x="182530" y="1366955"/>
                </a:cxn>
                <a:cxn ang="0">
                  <a:pos x="139619" y="1353635"/>
                </a:cxn>
                <a:cxn ang="0">
                  <a:pos x="100788" y="1332558"/>
                </a:cxn>
                <a:cxn ang="0">
                  <a:pos x="66955" y="1304644"/>
                </a:cxn>
                <a:cxn ang="0">
                  <a:pos x="39041" y="1270811"/>
                </a:cxn>
                <a:cxn ang="0">
                  <a:pos x="17964" y="1231980"/>
                </a:cxn>
                <a:cxn ang="0">
                  <a:pos x="4644" y="1189069"/>
                </a:cxn>
                <a:cxn ang="0">
                  <a:pos x="0" y="1142998"/>
                </a:cxn>
                <a:cxn ang="0">
                  <a:pos x="0" y="228601"/>
                </a:cxn>
              </a:cxnLst>
              <a:pathLst>
                <a:path w="3332479" h="1371600">
                  <a:moveTo>
                    <a:pt x="0" y="228601"/>
                  </a:moveTo>
                  <a:lnTo>
                    <a:pt x="4644" y="182530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30" y="4644"/>
                  </a:lnTo>
                  <a:lnTo>
                    <a:pt x="228601" y="0"/>
                  </a:lnTo>
                  <a:lnTo>
                    <a:pt x="3103565" y="0"/>
                  </a:lnTo>
                  <a:lnTo>
                    <a:pt x="3149636" y="4644"/>
                  </a:lnTo>
                  <a:lnTo>
                    <a:pt x="3192547" y="17964"/>
                  </a:lnTo>
                  <a:lnTo>
                    <a:pt x="3231378" y="39041"/>
                  </a:lnTo>
                  <a:lnTo>
                    <a:pt x="3265210" y="66955"/>
                  </a:lnTo>
                  <a:lnTo>
                    <a:pt x="3293125" y="100788"/>
                  </a:lnTo>
                  <a:lnTo>
                    <a:pt x="3314202" y="139619"/>
                  </a:lnTo>
                  <a:lnTo>
                    <a:pt x="3327522" y="182530"/>
                  </a:lnTo>
                  <a:lnTo>
                    <a:pt x="3332167" y="228601"/>
                  </a:lnTo>
                  <a:lnTo>
                    <a:pt x="3332163" y="1143002"/>
                  </a:lnTo>
                  <a:lnTo>
                    <a:pt x="3327518" y="1189073"/>
                  </a:lnTo>
                  <a:lnTo>
                    <a:pt x="3314198" y="1231984"/>
                  </a:lnTo>
                  <a:lnTo>
                    <a:pt x="3293121" y="1270815"/>
                  </a:lnTo>
                  <a:lnTo>
                    <a:pt x="3265207" y="1304647"/>
                  </a:lnTo>
                  <a:lnTo>
                    <a:pt x="3231374" y="1332562"/>
                  </a:lnTo>
                  <a:lnTo>
                    <a:pt x="3192543" y="1353639"/>
                  </a:lnTo>
                  <a:lnTo>
                    <a:pt x="3149632" y="1366959"/>
                  </a:lnTo>
                  <a:lnTo>
                    <a:pt x="3103561" y="1371604"/>
                  </a:lnTo>
                  <a:lnTo>
                    <a:pt x="228601" y="1371600"/>
                  </a:lnTo>
                  <a:lnTo>
                    <a:pt x="182530" y="1366955"/>
                  </a:lnTo>
                  <a:lnTo>
                    <a:pt x="139619" y="1353635"/>
                  </a:lnTo>
                  <a:lnTo>
                    <a:pt x="100788" y="1332558"/>
                  </a:lnTo>
                  <a:lnTo>
                    <a:pt x="66955" y="1304644"/>
                  </a:lnTo>
                  <a:lnTo>
                    <a:pt x="39041" y="1270811"/>
                  </a:lnTo>
                  <a:lnTo>
                    <a:pt x="17964" y="1231980"/>
                  </a:lnTo>
                  <a:lnTo>
                    <a:pt x="4644" y="1189069"/>
                  </a:lnTo>
                  <a:lnTo>
                    <a:pt x="0" y="1142998"/>
                  </a:lnTo>
                  <a:lnTo>
                    <a:pt x="0" y="228601"/>
                  </a:lnTo>
                  <a:close/>
                </a:path>
              </a:pathLst>
            </a:custGeom>
            <a:noFill/>
            <a:ln w="12700" cap="flat" cmpd="sng">
              <a:solidFill>
                <a:srgbClr val="99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50179" name="object 9"/>
          <p:cNvSpPr txBox="1"/>
          <p:nvPr/>
        </p:nvSpPr>
        <p:spPr>
          <a:xfrm>
            <a:off x="3067050" y="1709738"/>
            <a:ext cx="3062288" cy="500062"/>
          </a:xfrm>
          <a:prstGeom prst="rect">
            <a:avLst/>
          </a:prstGeom>
          <a:noFill/>
          <a:ln w="9525">
            <a:noFill/>
          </a:ln>
        </p:spPr>
        <p:txBody>
          <a:bodyPr lIns="0" tIns="1270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ts val="3825"/>
              </a:lnSpc>
              <a:spcBef>
                <a:spcPts val="10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Cơ sở lý luận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180" name="object 10"/>
          <p:cNvGrpSpPr/>
          <p:nvPr/>
        </p:nvGrpSpPr>
        <p:grpSpPr>
          <a:xfrm>
            <a:off x="374650" y="3810000"/>
            <a:ext cx="2451100" cy="2292350"/>
            <a:chOff x="374650" y="4260850"/>
            <a:chExt cx="2451100" cy="2298700"/>
          </a:xfrm>
        </p:grpSpPr>
        <p:sp>
          <p:nvSpPr>
            <p:cNvPr id="50207" name="object 11"/>
            <p:cNvSpPr/>
            <p:nvPr/>
          </p:nvSpPr>
          <p:spPr>
            <a:xfrm>
              <a:off x="381000" y="4267200"/>
              <a:ext cx="2438400" cy="2286000"/>
            </a:xfrm>
            <a:custGeom>
              <a:avLst/>
              <a:gdLst/>
              <a:ahLst/>
              <a:cxnLst>
                <a:cxn ang="0">
                  <a:pos x="2057392" y="0"/>
                </a:cxn>
                <a:cxn ang="0">
                  <a:pos x="381008" y="0"/>
                </a:cxn>
                <a:cxn ang="0">
                  <a:pos x="333215" y="2968"/>
                </a:cxn>
                <a:cxn ang="0">
                  <a:pos x="287193" y="11636"/>
                </a:cxn>
                <a:cxn ang="0">
                  <a:pos x="243301" y="25646"/>
                </a:cxn>
                <a:cxn ang="0">
                  <a:pos x="201894" y="44641"/>
                </a:cxn>
                <a:cxn ang="0">
                  <a:pos x="163329" y="68264"/>
                </a:cxn>
                <a:cxn ang="0">
                  <a:pos x="127965" y="96158"/>
                </a:cxn>
                <a:cxn ang="0">
                  <a:pos x="96157" y="127965"/>
                </a:cxn>
                <a:cxn ang="0">
                  <a:pos x="68263" y="163330"/>
                </a:cxn>
                <a:cxn ang="0">
                  <a:pos x="44641" y="201894"/>
                </a:cxn>
                <a:cxn ang="0">
                  <a:pos x="25646" y="243301"/>
                </a:cxn>
                <a:cxn ang="0">
                  <a:pos x="11636" y="287194"/>
                </a:cxn>
                <a:cxn ang="0">
                  <a:pos x="2968" y="333216"/>
                </a:cxn>
                <a:cxn ang="0">
                  <a:pos x="0" y="381008"/>
                </a:cxn>
                <a:cxn ang="0">
                  <a:pos x="0" y="1904991"/>
                </a:cxn>
                <a:cxn ang="0">
                  <a:pos x="2968" y="1952784"/>
                </a:cxn>
                <a:cxn ang="0">
                  <a:pos x="11636" y="1998805"/>
                </a:cxn>
                <a:cxn ang="0">
                  <a:pos x="25646" y="2042698"/>
                </a:cxn>
                <a:cxn ang="0">
                  <a:pos x="44641" y="2084105"/>
                </a:cxn>
                <a:cxn ang="0">
                  <a:pos x="68263" y="2122669"/>
                </a:cxn>
                <a:cxn ang="0">
                  <a:pos x="96157" y="2158034"/>
                </a:cxn>
                <a:cxn ang="0">
                  <a:pos x="127965" y="2189842"/>
                </a:cxn>
                <a:cxn ang="0">
                  <a:pos x="163329" y="2217736"/>
                </a:cxn>
                <a:cxn ang="0">
                  <a:pos x="201894" y="2241359"/>
                </a:cxn>
                <a:cxn ang="0">
                  <a:pos x="243301" y="2260353"/>
                </a:cxn>
                <a:cxn ang="0">
                  <a:pos x="287193" y="2274363"/>
                </a:cxn>
                <a:cxn ang="0">
                  <a:pos x="333215" y="2283031"/>
                </a:cxn>
                <a:cxn ang="0">
                  <a:pos x="381008" y="2286000"/>
                </a:cxn>
                <a:cxn ang="0">
                  <a:pos x="2057392" y="2286000"/>
                </a:cxn>
                <a:cxn ang="0">
                  <a:pos x="2105185" y="2283031"/>
                </a:cxn>
                <a:cxn ang="0">
                  <a:pos x="2151206" y="2274363"/>
                </a:cxn>
                <a:cxn ang="0">
                  <a:pos x="2195099" y="2260353"/>
                </a:cxn>
                <a:cxn ang="0">
                  <a:pos x="2236506" y="2241359"/>
                </a:cxn>
                <a:cxn ang="0">
                  <a:pos x="2275070" y="2217736"/>
                </a:cxn>
                <a:cxn ang="0">
                  <a:pos x="2310434" y="2189842"/>
                </a:cxn>
                <a:cxn ang="0">
                  <a:pos x="2342242" y="2158034"/>
                </a:cxn>
                <a:cxn ang="0">
                  <a:pos x="2370136" y="2122669"/>
                </a:cxn>
                <a:cxn ang="0">
                  <a:pos x="2393759" y="2084105"/>
                </a:cxn>
                <a:cxn ang="0">
                  <a:pos x="2412753" y="2042698"/>
                </a:cxn>
                <a:cxn ang="0">
                  <a:pos x="2426763" y="1998805"/>
                </a:cxn>
                <a:cxn ang="0">
                  <a:pos x="2435431" y="1952784"/>
                </a:cxn>
                <a:cxn ang="0">
                  <a:pos x="2438400" y="1904991"/>
                </a:cxn>
                <a:cxn ang="0">
                  <a:pos x="2438400" y="381008"/>
                </a:cxn>
                <a:cxn ang="0">
                  <a:pos x="2435431" y="333216"/>
                </a:cxn>
                <a:cxn ang="0">
                  <a:pos x="2426763" y="287194"/>
                </a:cxn>
                <a:cxn ang="0">
                  <a:pos x="2412753" y="243301"/>
                </a:cxn>
                <a:cxn ang="0">
                  <a:pos x="2393759" y="201894"/>
                </a:cxn>
                <a:cxn ang="0">
                  <a:pos x="2370136" y="163330"/>
                </a:cxn>
                <a:cxn ang="0">
                  <a:pos x="2342242" y="127965"/>
                </a:cxn>
                <a:cxn ang="0">
                  <a:pos x="2310434" y="96158"/>
                </a:cxn>
                <a:cxn ang="0">
                  <a:pos x="2275070" y="68264"/>
                </a:cxn>
                <a:cxn ang="0">
                  <a:pos x="2236506" y="44641"/>
                </a:cxn>
                <a:cxn ang="0">
                  <a:pos x="2195099" y="25646"/>
                </a:cxn>
                <a:cxn ang="0">
                  <a:pos x="2151206" y="11636"/>
                </a:cxn>
                <a:cxn ang="0">
                  <a:pos x="2105185" y="2968"/>
                </a:cxn>
                <a:cxn ang="0">
                  <a:pos x="2057392" y="0"/>
                </a:cxn>
              </a:cxnLst>
              <a:pathLst>
                <a:path w="2438400" h="2286000">
                  <a:moveTo>
                    <a:pt x="2057392" y="0"/>
                  </a:moveTo>
                  <a:lnTo>
                    <a:pt x="381008" y="0"/>
                  </a:lnTo>
                  <a:lnTo>
                    <a:pt x="333215" y="2968"/>
                  </a:lnTo>
                  <a:lnTo>
                    <a:pt x="287193" y="11636"/>
                  </a:lnTo>
                  <a:lnTo>
                    <a:pt x="243301" y="25646"/>
                  </a:lnTo>
                  <a:lnTo>
                    <a:pt x="201894" y="44641"/>
                  </a:lnTo>
                  <a:lnTo>
                    <a:pt x="163329" y="68264"/>
                  </a:lnTo>
                  <a:lnTo>
                    <a:pt x="127965" y="96158"/>
                  </a:lnTo>
                  <a:lnTo>
                    <a:pt x="96157" y="127965"/>
                  </a:lnTo>
                  <a:lnTo>
                    <a:pt x="68263" y="163330"/>
                  </a:lnTo>
                  <a:lnTo>
                    <a:pt x="44641" y="201894"/>
                  </a:lnTo>
                  <a:lnTo>
                    <a:pt x="25646" y="243301"/>
                  </a:lnTo>
                  <a:lnTo>
                    <a:pt x="11636" y="287194"/>
                  </a:lnTo>
                  <a:lnTo>
                    <a:pt x="2968" y="333216"/>
                  </a:lnTo>
                  <a:lnTo>
                    <a:pt x="0" y="381008"/>
                  </a:lnTo>
                  <a:lnTo>
                    <a:pt x="0" y="1904991"/>
                  </a:lnTo>
                  <a:lnTo>
                    <a:pt x="2968" y="1952784"/>
                  </a:lnTo>
                  <a:lnTo>
                    <a:pt x="11636" y="1998805"/>
                  </a:lnTo>
                  <a:lnTo>
                    <a:pt x="25646" y="2042698"/>
                  </a:lnTo>
                  <a:lnTo>
                    <a:pt x="44641" y="2084105"/>
                  </a:lnTo>
                  <a:lnTo>
                    <a:pt x="68263" y="2122669"/>
                  </a:lnTo>
                  <a:lnTo>
                    <a:pt x="96157" y="2158034"/>
                  </a:lnTo>
                  <a:lnTo>
                    <a:pt x="127965" y="2189842"/>
                  </a:lnTo>
                  <a:lnTo>
                    <a:pt x="163329" y="2217736"/>
                  </a:lnTo>
                  <a:lnTo>
                    <a:pt x="201894" y="2241359"/>
                  </a:lnTo>
                  <a:lnTo>
                    <a:pt x="243301" y="2260353"/>
                  </a:lnTo>
                  <a:lnTo>
                    <a:pt x="287193" y="2274363"/>
                  </a:lnTo>
                  <a:lnTo>
                    <a:pt x="333215" y="2283031"/>
                  </a:lnTo>
                  <a:lnTo>
                    <a:pt x="381008" y="2286000"/>
                  </a:lnTo>
                  <a:lnTo>
                    <a:pt x="2057392" y="2286000"/>
                  </a:lnTo>
                  <a:lnTo>
                    <a:pt x="2105185" y="2283031"/>
                  </a:lnTo>
                  <a:lnTo>
                    <a:pt x="2151206" y="2274363"/>
                  </a:lnTo>
                  <a:lnTo>
                    <a:pt x="2195099" y="2260353"/>
                  </a:lnTo>
                  <a:lnTo>
                    <a:pt x="2236506" y="2241359"/>
                  </a:lnTo>
                  <a:lnTo>
                    <a:pt x="2275070" y="2217736"/>
                  </a:lnTo>
                  <a:lnTo>
                    <a:pt x="2310434" y="2189842"/>
                  </a:lnTo>
                  <a:lnTo>
                    <a:pt x="2342242" y="2158034"/>
                  </a:lnTo>
                  <a:lnTo>
                    <a:pt x="2370136" y="2122669"/>
                  </a:lnTo>
                  <a:lnTo>
                    <a:pt x="2393759" y="2084105"/>
                  </a:lnTo>
                  <a:lnTo>
                    <a:pt x="2412753" y="2042698"/>
                  </a:lnTo>
                  <a:lnTo>
                    <a:pt x="2426763" y="1998805"/>
                  </a:lnTo>
                  <a:lnTo>
                    <a:pt x="2435431" y="1952784"/>
                  </a:lnTo>
                  <a:lnTo>
                    <a:pt x="2438400" y="1904991"/>
                  </a:lnTo>
                  <a:lnTo>
                    <a:pt x="2438400" y="381008"/>
                  </a:lnTo>
                  <a:lnTo>
                    <a:pt x="2435431" y="333216"/>
                  </a:lnTo>
                  <a:lnTo>
                    <a:pt x="2426763" y="287194"/>
                  </a:lnTo>
                  <a:lnTo>
                    <a:pt x="2412753" y="243301"/>
                  </a:lnTo>
                  <a:lnTo>
                    <a:pt x="2393759" y="201894"/>
                  </a:lnTo>
                  <a:lnTo>
                    <a:pt x="2370136" y="163330"/>
                  </a:lnTo>
                  <a:lnTo>
                    <a:pt x="2342242" y="127965"/>
                  </a:lnTo>
                  <a:lnTo>
                    <a:pt x="2310434" y="96158"/>
                  </a:lnTo>
                  <a:lnTo>
                    <a:pt x="2275070" y="68264"/>
                  </a:lnTo>
                  <a:lnTo>
                    <a:pt x="2236506" y="44641"/>
                  </a:lnTo>
                  <a:lnTo>
                    <a:pt x="2195099" y="25646"/>
                  </a:lnTo>
                  <a:lnTo>
                    <a:pt x="2151206" y="11636"/>
                  </a:lnTo>
                  <a:lnTo>
                    <a:pt x="2105185" y="2968"/>
                  </a:lnTo>
                  <a:lnTo>
                    <a:pt x="2057392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08" name="object 12"/>
            <p:cNvSpPr/>
            <p:nvPr/>
          </p:nvSpPr>
          <p:spPr>
            <a:xfrm>
              <a:off x="381000" y="4267200"/>
              <a:ext cx="2438400" cy="2286000"/>
            </a:xfrm>
            <a:custGeom>
              <a:avLst/>
              <a:gdLst/>
              <a:ahLst/>
              <a:cxnLst>
                <a:cxn ang="0">
                  <a:pos x="0" y="381008"/>
                </a:cxn>
                <a:cxn ang="0">
                  <a:pos x="2968" y="333215"/>
                </a:cxn>
                <a:cxn ang="0">
                  <a:pos x="11636" y="287194"/>
                </a:cxn>
                <a:cxn ang="0">
                  <a:pos x="25646" y="243301"/>
                </a:cxn>
                <a:cxn ang="0">
                  <a:pos x="44641" y="201894"/>
                </a:cxn>
                <a:cxn ang="0">
                  <a:pos x="68263" y="163330"/>
                </a:cxn>
                <a:cxn ang="0">
                  <a:pos x="96157" y="127965"/>
                </a:cxn>
                <a:cxn ang="0">
                  <a:pos x="127965" y="96157"/>
                </a:cxn>
                <a:cxn ang="0">
                  <a:pos x="163329" y="68264"/>
                </a:cxn>
                <a:cxn ang="0">
                  <a:pos x="201894" y="44641"/>
                </a:cxn>
                <a:cxn ang="0">
                  <a:pos x="243301" y="25646"/>
                </a:cxn>
                <a:cxn ang="0">
                  <a:pos x="287193" y="11636"/>
                </a:cxn>
                <a:cxn ang="0">
                  <a:pos x="333215" y="2968"/>
                </a:cxn>
                <a:cxn ang="0">
                  <a:pos x="381008" y="0"/>
                </a:cxn>
                <a:cxn ang="0">
                  <a:pos x="2057392" y="0"/>
                </a:cxn>
                <a:cxn ang="0">
                  <a:pos x="2105184" y="2968"/>
                </a:cxn>
                <a:cxn ang="0">
                  <a:pos x="2151206" y="11636"/>
                </a:cxn>
                <a:cxn ang="0">
                  <a:pos x="2195098" y="25646"/>
                </a:cxn>
                <a:cxn ang="0">
                  <a:pos x="2236505" y="44641"/>
                </a:cxn>
                <a:cxn ang="0">
                  <a:pos x="2275070" y="68264"/>
                </a:cxn>
                <a:cxn ang="0">
                  <a:pos x="2310434" y="96157"/>
                </a:cxn>
                <a:cxn ang="0">
                  <a:pos x="2342242" y="127965"/>
                </a:cxn>
                <a:cxn ang="0">
                  <a:pos x="2370136" y="163330"/>
                </a:cxn>
                <a:cxn ang="0">
                  <a:pos x="2393758" y="201894"/>
                </a:cxn>
                <a:cxn ang="0">
                  <a:pos x="2412753" y="243301"/>
                </a:cxn>
                <a:cxn ang="0">
                  <a:pos x="2426763" y="287194"/>
                </a:cxn>
                <a:cxn ang="0">
                  <a:pos x="2435431" y="333215"/>
                </a:cxn>
                <a:cxn ang="0">
                  <a:pos x="2438400" y="381008"/>
                </a:cxn>
                <a:cxn ang="0">
                  <a:pos x="2438400" y="1904992"/>
                </a:cxn>
                <a:cxn ang="0">
                  <a:pos x="2435431" y="1952784"/>
                </a:cxn>
                <a:cxn ang="0">
                  <a:pos x="2426763" y="1998806"/>
                </a:cxn>
                <a:cxn ang="0">
                  <a:pos x="2412753" y="2042698"/>
                </a:cxn>
                <a:cxn ang="0">
                  <a:pos x="2393758" y="2084105"/>
                </a:cxn>
                <a:cxn ang="0">
                  <a:pos x="2370136" y="2122670"/>
                </a:cxn>
                <a:cxn ang="0">
                  <a:pos x="2342242" y="2158034"/>
                </a:cxn>
                <a:cxn ang="0">
                  <a:pos x="2310434" y="2189842"/>
                </a:cxn>
                <a:cxn ang="0">
                  <a:pos x="2275070" y="2217736"/>
                </a:cxn>
                <a:cxn ang="0">
                  <a:pos x="2236505" y="2241358"/>
                </a:cxn>
                <a:cxn ang="0">
                  <a:pos x="2195098" y="2260353"/>
                </a:cxn>
                <a:cxn ang="0">
                  <a:pos x="2151206" y="2274363"/>
                </a:cxn>
                <a:cxn ang="0">
                  <a:pos x="2105184" y="2283031"/>
                </a:cxn>
                <a:cxn ang="0">
                  <a:pos x="2057392" y="2286000"/>
                </a:cxn>
                <a:cxn ang="0">
                  <a:pos x="381008" y="2286000"/>
                </a:cxn>
                <a:cxn ang="0">
                  <a:pos x="333215" y="2283031"/>
                </a:cxn>
                <a:cxn ang="0">
                  <a:pos x="287193" y="2274363"/>
                </a:cxn>
                <a:cxn ang="0">
                  <a:pos x="243301" y="2260353"/>
                </a:cxn>
                <a:cxn ang="0">
                  <a:pos x="201894" y="2241358"/>
                </a:cxn>
                <a:cxn ang="0">
                  <a:pos x="163329" y="2217736"/>
                </a:cxn>
                <a:cxn ang="0">
                  <a:pos x="127965" y="2189842"/>
                </a:cxn>
                <a:cxn ang="0">
                  <a:pos x="96157" y="2158034"/>
                </a:cxn>
                <a:cxn ang="0">
                  <a:pos x="68263" y="2122670"/>
                </a:cxn>
                <a:cxn ang="0">
                  <a:pos x="44641" y="2084105"/>
                </a:cxn>
                <a:cxn ang="0">
                  <a:pos x="25646" y="2042698"/>
                </a:cxn>
                <a:cxn ang="0">
                  <a:pos x="11636" y="1998806"/>
                </a:cxn>
                <a:cxn ang="0">
                  <a:pos x="2968" y="1952784"/>
                </a:cxn>
                <a:cxn ang="0">
                  <a:pos x="0" y="1904992"/>
                </a:cxn>
                <a:cxn ang="0">
                  <a:pos x="0" y="381008"/>
                </a:cxn>
              </a:cxnLst>
              <a:pathLst>
                <a:path w="2438400" h="2286000">
                  <a:moveTo>
                    <a:pt x="0" y="381008"/>
                  </a:moveTo>
                  <a:lnTo>
                    <a:pt x="2968" y="333215"/>
                  </a:lnTo>
                  <a:lnTo>
                    <a:pt x="11636" y="287194"/>
                  </a:lnTo>
                  <a:lnTo>
                    <a:pt x="25646" y="243301"/>
                  </a:lnTo>
                  <a:lnTo>
                    <a:pt x="44641" y="201894"/>
                  </a:lnTo>
                  <a:lnTo>
                    <a:pt x="68263" y="163330"/>
                  </a:lnTo>
                  <a:lnTo>
                    <a:pt x="96157" y="127965"/>
                  </a:lnTo>
                  <a:lnTo>
                    <a:pt x="127965" y="96157"/>
                  </a:lnTo>
                  <a:lnTo>
                    <a:pt x="163329" y="68264"/>
                  </a:lnTo>
                  <a:lnTo>
                    <a:pt x="201894" y="44641"/>
                  </a:lnTo>
                  <a:lnTo>
                    <a:pt x="243301" y="25646"/>
                  </a:lnTo>
                  <a:lnTo>
                    <a:pt x="287193" y="11636"/>
                  </a:lnTo>
                  <a:lnTo>
                    <a:pt x="333215" y="2968"/>
                  </a:lnTo>
                  <a:lnTo>
                    <a:pt x="381008" y="0"/>
                  </a:lnTo>
                  <a:lnTo>
                    <a:pt x="2057392" y="0"/>
                  </a:lnTo>
                  <a:lnTo>
                    <a:pt x="2105184" y="2968"/>
                  </a:lnTo>
                  <a:lnTo>
                    <a:pt x="2151206" y="11636"/>
                  </a:lnTo>
                  <a:lnTo>
                    <a:pt x="2195098" y="25646"/>
                  </a:lnTo>
                  <a:lnTo>
                    <a:pt x="2236505" y="44641"/>
                  </a:lnTo>
                  <a:lnTo>
                    <a:pt x="2275070" y="68264"/>
                  </a:lnTo>
                  <a:lnTo>
                    <a:pt x="2310434" y="96157"/>
                  </a:lnTo>
                  <a:lnTo>
                    <a:pt x="2342242" y="127965"/>
                  </a:lnTo>
                  <a:lnTo>
                    <a:pt x="2370136" y="163330"/>
                  </a:lnTo>
                  <a:lnTo>
                    <a:pt x="2393758" y="201894"/>
                  </a:lnTo>
                  <a:lnTo>
                    <a:pt x="2412753" y="243301"/>
                  </a:lnTo>
                  <a:lnTo>
                    <a:pt x="2426763" y="287194"/>
                  </a:lnTo>
                  <a:lnTo>
                    <a:pt x="2435431" y="333215"/>
                  </a:lnTo>
                  <a:lnTo>
                    <a:pt x="2438400" y="381008"/>
                  </a:lnTo>
                  <a:lnTo>
                    <a:pt x="2438400" y="1904992"/>
                  </a:lnTo>
                  <a:lnTo>
                    <a:pt x="2435431" y="1952784"/>
                  </a:lnTo>
                  <a:lnTo>
                    <a:pt x="2426763" y="1998806"/>
                  </a:lnTo>
                  <a:lnTo>
                    <a:pt x="2412753" y="2042698"/>
                  </a:lnTo>
                  <a:lnTo>
                    <a:pt x="2393758" y="2084105"/>
                  </a:lnTo>
                  <a:lnTo>
                    <a:pt x="2370136" y="2122670"/>
                  </a:lnTo>
                  <a:lnTo>
                    <a:pt x="2342242" y="2158034"/>
                  </a:lnTo>
                  <a:lnTo>
                    <a:pt x="2310434" y="2189842"/>
                  </a:lnTo>
                  <a:lnTo>
                    <a:pt x="2275070" y="2217736"/>
                  </a:lnTo>
                  <a:lnTo>
                    <a:pt x="2236505" y="2241358"/>
                  </a:lnTo>
                  <a:lnTo>
                    <a:pt x="2195098" y="2260353"/>
                  </a:lnTo>
                  <a:lnTo>
                    <a:pt x="2151206" y="2274363"/>
                  </a:lnTo>
                  <a:lnTo>
                    <a:pt x="2105184" y="2283031"/>
                  </a:lnTo>
                  <a:lnTo>
                    <a:pt x="2057392" y="2286000"/>
                  </a:lnTo>
                  <a:lnTo>
                    <a:pt x="381008" y="2286000"/>
                  </a:lnTo>
                  <a:lnTo>
                    <a:pt x="333215" y="2283031"/>
                  </a:lnTo>
                  <a:lnTo>
                    <a:pt x="287193" y="2274363"/>
                  </a:lnTo>
                  <a:lnTo>
                    <a:pt x="243301" y="2260353"/>
                  </a:lnTo>
                  <a:lnTo>
                    <a:pt x="201894" y="2241358"/>
                  </a:lnTo>
                  <a:lnTo>
                    <a:pt x="163329" y="2217736"/>
                  </a:lnTo>
                  <a:lnTo>
                    <a:pt x="127965" y="2189842"/>
                  </a:lnTo>
                  <a:lnTo>
                    <a:pt x="96157" y="2158034"/>
                  </a:lnTo>
                  <a:lnTo>
                    <a:pt x="68263" y="2122670"/>
                  </a:lnTo>
                  <a:lnTo>
                    <a:pt x="44641" y="2084105"/>
                  </a:lnTo>
                  <a:lnTo>
                    <a:pt x="25646" y="2042698"/>
                  </a:lnTo>
                  <a:lnTo>
                    <a:pt x="11636" y="1998806"/>
                  </a:lnTo>
                  <a:lnTo>
                    <a:pt x="2968" y="1952784"/>
                  </a:lnTo>
                  <a:lnTo>
                    <a:pt x="0" y="1904992"/>
                  </a:lnTo>
                  <a:lnTo>
                    <a:pt x="0" y="381008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50181" name="object 13"/>
          <p:cNvSpPr txBox="1"/>
          <p:nvPr/>
        </p:nvSpPr>
        <p:spPr>
          <a:xfrm>
            <a:off x="411163" y="4202113"/>
            <a:ext cx="2378075" cy="1490662"/>
          </a:xfrm>
          <a:prstGeom prst="rect">
            <a:avLst/>
          </a:prstGeom>
          <a:noFill/>
          <a:ln w="9525">
            <a:noFill/>
          </a:ln>
        </p:spPr>
        <p:txBody>
          <a:bodyPr lIns="0" tIns="10795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0" algn="ctr">
              <a:spcBef>
                <a:spcPts val="9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 Truyền thống  Dân tộc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182" name="object 14"/>
          <p:cNvGrpSpPr/>
          <p:nvPr/>
        </p:nvGrpSpPr>
        <p:grpSpPr>
          <a:xfrm>
            <a:off x="3505200" y="3810000"/>
            <a:ext cx="2286000" cy="2286000"/>
            <a:chOff x="3505200" y="3810000"/>
            <a:chExt cx="2286000" cy="2286000"/>
          </a:xfrm>
        </p:grpSpPr>
        <p:sp>
          <p:nvSpPr>
            <p:cNvPr id="50205" name="object 15"/>
            <p:cNvSpPr/>
            <p:nvPr/>
          </p:nvSpPr>
          <p:spPr>
            <a:xfrm>
              <a:off x="3505200" y="3810000"/>
              <a:ext cx="2286000" cy="2286000"/>
            </a:xfrm>
            <a:custGeom>
              <a:avLst/>
              <a:gdLst/>
              <a:ahLst/>
              <a:cxnLst>
                <a:cxn ang="0">
                  <a:pos x="1904992" y="0"/>
                </a:cxn>
                <a:cxn ang="0">
                  <a:pos x="381007" y="0"/>
                </a:cxn>
                <a:cxn ang="0">
                  <a:pos x="333214" y="2968"/>
                </a:cxn>
                <a:cxn ang="0">
                  <a:pos x="287193" y="11636"/>
                </a:cxn>
                <a:cxn ang="0">
                  <a:pos x="243300" y="25646"/>
                </a:cxn>
                <a:cxn ang="0">
                  <a:pos x="201893" y="44640"/>
                </a:cxn>
                <a:cxn ang="0">
                  <a:pos x="163329" y="68263"/>
                </a:cxn>
                <a:cxn ang="0">
                  <a:pos x="127965" y="96157"/>
                </a:cxn>
                <a:cxn ang="0">
                  <a:pos x="96157" y="127965"/>
                </a:cxn>
                <a:cxn ang="0">
                  <a:pos x="68263" y="163329"/>
                </a:cxn>
                <a:cxn ang="0">
                  <a:pos x="44640" y="201893"/>
                </a:cxn>
                <a:cxn ang="0">
                  <a:pos x="25646" y="243300"/>
                </a:cxn>
                <a:cxn ang="0">
                  <a:pos x="11636" y="287193"/>
                </a:cxn>
                <a:cxn ang="0">
                  <a:pos x="2968" y="333214"/>
                </a:cxn>
                <a:cxn ang="0">
                  <a:pos x="0" y="381007"/>
                </a:cxn>
                <a:cxn ang="0">
                  <a:pos x="0" y="1904992"/>
                </a:cxn>
                <a:cxn ang="0">
                  <a:pos x="2968" y="1952785"/>
                </a:cxn>
                <a:cxn ang="0">
                  <a:pos x="11636" y="1998806"/>
                </a:cxn>
                <a:cxn ang="0">
                  <a:pos x="25646" y="2042699"/>
                </a:cxn>
                <a:cxn ang="0">
                  <a:pos x="44640" y="2084106"/>
                </a:cxn>
                <a:cxn ang="0">
                  <a:pos x="68263" y="2122670"/>
                </a:cxn>
                <a:cxn ang="0">
                  <a:pos x="96157" y="2158034"/>
                </a:cxn>
                <a:cxn ang="0">
                  <a:pos x="127965" y="2189842"/>
                </a:cxn>
                <a:cxn ang="0">
                  <a:pos x="163329" y="2217736"/>
                </a:cxn>
                <a:cxn ang="0">
                  <a:pos x="201893" y="2241359"/>
                </a:cxn>
                <a:cxn ang="0">
                  <a:pos x="243300" y="2260353"/>
                </a:cxn>
                <a:cxn ang="0">
                  <a:pos x="287193" y="2274363"/>
                </a:cxn>
                <a:cxn ang="0">
                  <a:pos x="333214" y="2283031"/>
                </a:cxn>
                <a:cxn ang="0">
                  <a:pos x="381007" y="2286000"/>
                </a:cxn>
                <a:cxn ang="0">
                  <a:pos x="1904992" y="2286000"/>
                </a:cxn>
                <a:cxn ang="0">
                  <a:pos x="1952785" y="2283031"/>
                </a:cxn>
                <a:cxn ang="0">
                  <a:pos x="1998806" y="2274363"/>
                </a:cxn>
                <a:cxn ang="0">
                  <a:pos x="2042699" y="2260353"/>
                </a:cxn>
                <a:cxn ang="0">
                  <a:pos x="2084106" y="2241359"/>
                </a:cxn>
                <a:cxn ang="0">
                  <a:pos x="2122670" y="2217736"/>
                </a:cxn>
                <a:cxn ang="0">
                  <a:pos x="2158034" y="2189842"/>
                </a:cxn>
                <a:cxn ang="0">
                  <a:pos x="2189842" y="2158034"/>
                </a:cxn>
                <a:cxn ang="0">
                  <a:pos x="2217736" y="2122670"/>
                </a:cxn>
                <a:cxn ang="0">
                  <a:pos x="2241359" y="2084106"/>
                </a:cxn>
                <a:cxn ang="0">
                  <a:pos x="2260353" y="2042699"/>
                </a:cxn>
                <a:cxn ang="0">
                  <a:pos x="2274363" y="1998806"/>
                </a:cxn>
                <a:cxn ang="0">
                  <a:pos x="2283031" y="1952785"/>
                </a:cxn>
                <a:cxn ang="0">
                  <a:pos x="2286000" y="1904992"/>
                </a:cxn>
                <a:cxn ang="0">
                  <a:pos x="2286000" y="381007"/>
                </a:cxn>
                <a:cxn ang="0">
                  <a:pos x="2283031" y="333214"/>
                </a:cxn>
                <a:cxn ang="0">
                  <a:pos x="2274363" y="287193"/>
                </a:cxn>
                <a:cxn ang="0">
                  <a:pos x="2260353" y="243300"/>
                </a:cxn>
                <a:cxn ang="0">
                  <a:pos x="2241359" y="201893"/>
                </a:cxn>
                <a:cxn ang="0">
                  <a:pos x="2217736" y="163329"/>
                </a:cxn>
                <a:cxn ang="0">
                  <a:pos x="2189842" y="127965"/>
                </a:cxn>
                <a:cxn ang="0">
                  <a:pos x="2158034" y="96157"/>
                </a:cxn>
                <a:cxn ang="0">
                  <a:pos x="2122670" y="68263"/>
                </a:cxn>
                <a:cxn ang="0">
                  <a:pos x="2084106" y="44640"/>
                </a:cxn>
                <a:cxn ang="0">
                  <a:pos x="2042699" y="25646"/>
                </a:cxn>
                <a:cxn ang="0">
                  <a:pos x="1998806" y="11636"/>
                </a:cxn>
                <a:cxn ang="0">
                  <a:pos x="1952785" y="2968"/>
                </a:cxn>
                <a:cxn ang="0">
                  <a:pos x="1904992" y="0"/>
                </a:cxn>
              </a:cxnLst>
              <a:pathLst>
                <a:path w="2286000" h="2286000">
                  <a:moveTo>
                    <a:pt x="1904992" y="0"/>
                  </a:moveTo>
                  <a:lnTo>
                    <a:pt x="381007" y="0"/>
                  </a:lnTo>
                  <a:lnTo>
                    <a:pt x="333214" y="2968"/>
                  </a:lnTo>
                  <a:lnTo>
                    <a:pt x="287193" y="11636"/>
                  </a:lnTo>
                  <a:lnTo>
                    <a:pt x="243300" y="25646"/>
                  </a:lnTo>
                  <a:lnTo>
                    <a:pt x="201893" y="44640"/>
                  </a:lnTo>
                  <a:lnTo>
                    <a:pt x="163329" y="68263"/>
                  </a:lnTo>
                  <a:lnTo>
                    <a:pt x="127965" y="96157"/>
                  </a:lnTo>
                  <a:lnTo>
                    <a:pt x="96157" y="127965"/>
                  </a:lnTo>
                  <a:lnTo>
                    <a:pt x="68263" y="163329"/>
                  </a:lnTo>
                  <a:lnTo>
                    <a:pt x="44640" y="201893"/>
                  </a:lnTo>
                  <a:lnTo>
                    <a:pt x="25646" y="243300"/>
                  </a:lnTo>
                  <a:lnTo>
                    <a:pt x="11636" y="287193"/>
                  </a:lnTo>
                  <a:lnTo>
                    <a:pt x="2968" y="333214"/>
                  </a:lnTo>
                  <a:lnTo>
                    <a:pt x="0" y="381007"/>
                  </a:lnTo>
                  <a:lnTo>
                    <a:pt x="0" y="1904992"/>
                  </a:lnTo>
                  <a:lnTo>
                    <a:pt x="2968" y="1952785"/>
                  </a:lnTo>
                  <a:lnTo>
                    <a:pt x="11636" y="1998806"/>
                  </a:lnTo>
                  <a:lnTo>
                    <a:pt x="25646" y="2042699"/>
                  </a:lnTo>
                  <a:lnTo>
                    <a:pt x="44640" y="2084106"/>
                  </a:lnTo>
                  <a:lnTo>
                    <a:pt x="68263" y="2122670"/>
                  </a:lnTo>
                  <a:lnTo>
                    <a:pt x="96157" y="2158034"/>
                  </a:lnTo>
                  <a:lnTo>
                    <a:pt x="127965" y="2189842"/>
                  </a:lnTo>
                  <a:lnTo>
                    <a:pt x="163329" y="2217736"/>
                  </a:lnTo>
                  <a:lnTo>
                    <a:pt x="201893" y="2241359"/>
                  </a:lnTo>
                  <a:lnTo>
                    <a:pt x="243300" y="2260353"/>
                  </a:lnTo>
                  <a:lnTo>
                    <a:pt x="287193" y="2274363"/>
                  </a:lnTo>
                  <a:lnTo>
                    <a:pt x="333214" y="2283031"/>
                  </a:lnTo>
                  <a:lnTo>
                    <a:pt x="381007" y="2286000"/>
                  </a:lnTo>
                  <a:lnTo>
                    <a:pt x="1904992" y="2286000"/>
                  </a:lnTo>
                  <a:lnTo>
                    <a:pt x="1952785" y="2283031"/>
                  </a:lnTo>
                  <a:lnTo>
                    <a:pt x="1998806" y="2274363"/>
                  </a:lnTo>
                  <a:lnTo>
                    <a:pt x="2042699" y="2260353"/>
                  </a:lnTo>
                  <a:lnTo>
                    <a:pt x="2084106" y="2241359"/>
                  </a:lnTo>
                  <a:lnTo>
                    <a:pt x="2122670" y="2217736"/>
                  </a:lnTo>
                  <a:lnTo>
                    <a:pt x="2158034" y="2189842"/>
                  </a:lnTo>
                  <a:lnTo>
                    <a:pt x="2189842" y="2158034"/>
                  </a:lnTo>
                  <a:lnTo>
                    <a:pt x="2217736" y="2122670"/>
                  </a:lnTo>
                  <a:lnTo>
                    <a:pt x="2241359" y="2084106"/>
                  </a:lnTo>
                  <a:lnTo>
                    <a:pt x="2260353" y="2042699"/>
                  </a:lnTo>
                  <a:lnTo>
                    <a:pt x="2274363" y="1998806"/>
                  </a:lnTo>
                  <a:lnTo>
                    <a:pt x="2283031" y="1952785"/>
                  </a:lnTo>
                  <a:lnTo>
                    <a:pt x="2286000" y="1904992"/>
                  </a:lnTo>
                  <a:lnTo>
                    <a:pt x="2286000" y="381007"/>
                  </a:lnTo>
                  <a:lnTo>
                    <a:pt x="2283031" y="333214"/>
                  </a:lnTo>
                  <a:lnTo>
                    <a:pt x="2274363" y="287193"/>
                  </a:lnTo>
                  <a:lnTo>
                    <a:pt x="2260353" y="243300"/>
                  </a:lnTo>
                  <a:lnTo>
                    <a:pt x="2241359" y="201893"/>
                  </a:lnTo>
                  <a:lnTo>
                    <a:pt x="2217736" y="163329"/>
                  </a:lnTo>
                  <a:lnTo>
                    <a:pt x="2189842" y="127965"/>
                  </a:lnTo>
                  <a:lnTo>
                    <a:pt x="2158034" y="96157"/>
                  </a:lnTo>
                  <a:lnTo>
                    <a:pt x="2122670" y="68263"/>
                  </a:lnTo>
                  <a:lnTo>
                    <a:pt x="2084106" y="44640"/>
                  </a:lnTo>
                  <a:lnTo>
                    <a:pt x="2042699" y="25646"/>
                  </a:lnTo>
                  <a:lnTo>
                    <a:pt x="1998806" y="11636"/>
                  </a:lnTo>
                  <a:lnTo>
                    <a:pt x="1952785" y="2968"/>
                  </a:lnTo>
                  <a:lnTo>
                    <a:pt x="1904992" y="0"/>
                  </a:lnTo>
                  <a:close/>
                </a:path>
              </a:pathLst>
            </a:custGeom>
            <a:solidFill>
              <a:srgbClr val="FFCC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06" name="object 16"/>
            <p:cNvSpPr/>
            <p:nvPr/>
          </p:nvSpPr>
          <p:spPr>
            <a:xfrm>
              <a:off x="3505200" y="3810000"/>
              <a:ext cx="2286000" cy="2286000"/>
            </a:xfrm>
            <a:custGeom>
              <a:avLst/>
              <a:gdLst/>
              <a:ahLst/>
              <a:cxnLst>
                <a:cxn ang="0">
                  <a:pos x="0" y="381007"/>
                </a:cxn>
                <a:cxn ang="0">
                  <a:pos x="2968" y="333214"/>
                </a:cxn>
                <a:cxn ang="0">
                  <a:pos x="11636" y="287193"/>
                </a:cxn>
                <a:cxn ang="0">
                  <a:pos x="25646" y="243300"/>
                </a:cxn>
                <a:cxn ang="0">
                  <a:pos x="44641" y="201893"/>
                </a:cxn>
                <a:cxn ang="0">
                  <a:pos x="68263" y="163329"/>
                </a:cxn>
                <a:cxn ang="0">
                  <a:pos x="96157" y="127965"/>
                </a:cxn>
                <a:cxn ang="0">
                  <a:pos x="127965" y="96157"/>
                </a:cxn>
                <a:cxn ang="0">
                  <a:pos x="163329" y="68263"/>
                </a:cxn>
                <a:cxn ang="0">
                  <a:pos x="201893" y="44641"/>
                </a:cxn>
                <a:cxn ang="0">
                  <a:pos x="243300" y="25646"/>
                </a:cxn>
                <a:cxn ang="0">
                  <a:pos x="287193" y="11636"/>
                </a:cxn>
                <a:cxn ang="0">
                  <a:pos x="333214" y="2968"/>
                </a:cxn>
                <a:cxn ang="0">
                  <a:pos x="381007" y="0"/>
                </a:cxn>
                <a:cxn ang="0">
                  <a:pos x="1904992" y="0"/>
                </a:cxn>
                <a:cxn ang="0">
                  <a:pos x="1952784" y="2968"/>
                </a:cxn>
                <a:cxn ang="0">
                  <a:pos x="1998806" y="11636"/>
                </a:cxn>
                <a:cxn ang="0">
                  <a:pos x="2042698" y="25646"/>
                </a:cxn>
                <a:cxn ang="0">
                  <a:pos x="2084105" y="44641"/>
                </a:cxn>
                <a:cxn ang="0">
                  <a:pos x="2122670" y="68263"/>
                </a:cxn>
                <a:cxn ang="0">
                  <a:pos x="2158034" y="96157"/>
                </a:cxn>
                <a:cxn ang="0">
                  <a:pos x="2189842" y="127965"/>
                </a:cxn>
                <a:cxn ang="0">
                  <a:pos x="2217736" y="163329"/>
                </a:cxn>
                <a:cxn ang="0">
                  <a:pos x="2241358" y="201893"/>
                </a:cxn>
                <a:cxn ang="0">
                  <a:pos x="2260353" y="243300"/>
                </a:cxn>
                <a:cxn ang="0">
                  <a:pos x="2274363" y="287193"/>
                </a:cxn>
                <a:cxn ang="0">
                  <a:pos x="2283031" y="333214"/>
                </a:cxn>
                <a:cxn ang="0">
                  <a:pos x="2286000" y="381007"/>
                </a:cxn>
                <a:cxn ang="0">
                  <a:pos x="2286000" y="1904992"/>
                </a:cxn>
                <a:cxn ang="0">
                  <a:pos x="2283031" y="1952784"/>
                </a:cxn>
                <a:cxn ang="0">
                  <a:pos x="2274363" y="1998806"/>
                </a:cxn>
                <a:cxn ang="0">
                  <a:pos x="2260353" y="2042698"/>
                </a:cxn>
                <a:cxn ang="0">
                  <a:pos x="2241358" y="2084105"/>
                </a:cxn>
                <a:cxn ang="0">
                  <a:pos x="2217736" y="2122670"/>
                </a:cxn>
                <a:cxn ang="0">
                  <a:pos x="2189842" y="2158034"/>
                </a:cxn>
                <a:cxn ang="0">
                  <a:pos x="2158034" y="2189842"/>
                </a:cxn>
                <a:cxn ang="0">
                  <a:pos x="2122670" y="2217736"/>
                </a:cxn>
                <a:cxn ang="0">
                  <a:pos x="2084105" y="2241358"/>
                </a:cxn>
                <a:cxn ang="0">
                  <a:pos x="2042698" y="2260353"/>
                </a:cxn>
                <a:cxn ang="0">
                  <a:pos x="1998806" y="2274363"/>
                </a:cxn>
                <a:cxn ang="0">
                  <a:pos x="1952784" y="2283031"/>
                </a:cxn>
                <a:cxn ang="0">
                  <a:pos x="1904992" y="2286000"/>
                </a:cxn>
                <a:cxn ang="0">
                  <a:pos x="381007" y="2286000"/>
                </a:cxn>
                <a:cxn ang="0">
                  <a:pos x="333214" y="2283031"/>
                </a:cxn>
                <a:cxn ang="0">
                  <a:pos x="287193" y="2274363"/>
                </a:cxn>
                <a:cxn ang="0">
                  <a:pos x="243300" y="2260353"/>
                </a:cxn>
                <a:cxn ang="0">
                  <a:pos x="201893" y="2241358"/>
                </a:cxn>
                <a:cxn ang="0">
                  <a:pos x="163329" y="2217736"/>
                </a:cxn>
                <a:cxn ang="0">
                  <a:pos x="127965" y="2189842"/>
                </a:cxn>
                <a:cxn ang="0">
                  <a:pos x="96157" y="2158034"/>
                </a:cxn>
                <a:cxn ang="0">
                  <a:pos x="68263" y="2122670"/>
                </a:cxn>
                <a:cxn ang="0">
                  <a:pos x="44641" y="2084105"/>
                </a:cxn>
                <a:cxn ang="0">
                  <a:pos x="25646" y="2042698"/>
                </a:cxn>
                <a:cxn ang="0">
                  <a:pos x="11636" y="1998806"/>
                </a:cxn>
                <a:cxn ang="0">
                  <a:pos x="2968" y="1952784"/>
                </a:cxn>
                <a:cxn ang="0">
                  <a:pos x="0" y="1904992"/>
                </a:cxn>
                <a:cxn ang="0">
                  <a:pos x="0" y="381007"/>
                </a:cxn>
              </a:cxnLst>
              <a:pathLst>
                <a:path w="2286000" h="2286000">
                  <a:moveTo>
                    <a:pt x="0" y="381007"/>
                  </a:moveTo>
                  <a:lnTo>
                    <a:pt x="2968" y="333214"/>
                  </a:lnTo>
                  <a:lnTo>
                    <a:pt x="11636" y="287193"/>
                  </a:lnTo>
                  <a:lnTo>
                    <a:pt x="25646" y="243300"/>
                  </a:lnTo>
                  <a:lnTo>
                    <a:pt x="44641" y="201893"/>
                  </a:lnTo>
                  <a:lnTo>
                    <a:pt x="68263" y="163329"/>
                  </a:lnTo>
                  <a:lnTo>
                    <a:pt x="96157" y="127965"/>
                  </a:lnTo>
                  <a:lnTo>
                    <a:pt x="127965" y="96157"/>
                  </a:lnTo>
                  <a:lnTo>
                    <a:pt x="163329" y="68263"/>
                  </a:lnTo>
                  <a:lnTo>
                    <a:pt x="201893" y="44641"/>
                  </a:lnTo>
                  <a:lnTo>
                    <a:pt x="243300" y="25646"/>
                  </a:lnTo>
                  <a:lnTo>
                    <a:pt x="287193" y="11636"/>
                  </a:lnTo>
                  <a:lnTo>
                    <a:pt x="333214" y="2968"/>
                  </a:lnTo>
                  <a:lnTo>
                    <a:pt x="381007" y="0"/>
                  </a:lnTo>
                  <a:lnTo>
                    <a:pt x="1904992" y="0"/>
                  </a:lnTo>
                  <a:lnTo>
                    <a:pt x="1952784" y="2968"/>
                  </a:lnTo>
                  <a:lnTo>
                    <a:pt x="1998806" y="11636"/>
                  </a:lnTo>
                  <a:lnTo>
                    <a:pt x="2042698" y="25646"/>
                  </a:lnTo>
                  <a:lnTo>
                    <a:pt x="2084105" y="44641"/>
                  </a:lnTo>
                  <a:lnTo>
                    <a:pt x="2122670" y="68263"/>
                  </a:lnTo>
                  <a:lnTo>
                    <a:pt x="2158034" y="96157"/>
                  </a:lnTo>
                  <a:lnTo>
                    <a:pt x="2189842" y="127965"/>
                  </a:lnTo>
                  <a:lnTo>
                    <a:pt x="2217736" y="163329"/>
                  </a:lnTo>
                  <a:lnTo>
                    <a:pt x="2241358" y="201893"/>
                  </a:lnTo>
                  <a:lnTo>
                    <a:pt x="2260353" y="243300"/>
                  </a:lnTo>
                  <a:lnTo>
                    <a:pt x="2274363" y="287193"/>
                  </a:lnTo>
                  <a:lnTo>
                    <a:pt x="2283031" y="333214"/>
                  </a:lnTo>
                  <a:lnTo>
                    <a:pt x="2286000" y="381007"/>
                  </a:lnTo>
                  <a:lnTo>
                    <a:pt x="2286000" y="1904992"/>
                  </a:lnTo>
                  <a:lnTo>
                    <a:pt x="2283031" y="1952784"/>
                  </a:lnTo>
                  <a:lnTo>
                    <a:pt x="2274363" y="1998806"/>
                  </a:lnTo>
                  <a:lnTo>
                    <a:pt x="2260353" y="2042698"/>
                  </a:lnTo>
                  <a:lnTo>
                    <a:pt x="2241358" y="2084105"/>
                  </a:lnTo>
                  <a:lnTo>
                    <a:pt x="2217736" y="2122670"/>
                  </a:lnTo>
                  <a:lnTo>
                    <a:pt x="2189842" y="2158034"/>
                  </a:lnTo>
                  <a:lnTo>
                    <a:pt x="2158034" y="2189842"/>
                  </a:lnTo>
                  <a:lnTo>
                    <a:pt x="2122670" y="2217736"/>
                  </a:lnTo>
                  <a:lnTo>
                    <a:pt x="2084105" y="2241358"/>
                  </a:lnTo>
                  <a:lnTo>
                    <a:pt x="2042698" y="2260353"/>
                  </a:lnTo>
                  <a:lnTo>
                    <a:pt x="1998806" y="2274363"/>
                  </a:lnTo>
                  <a:lnTo>
                    <a:pt x="1952784" y="2283031"/>
                  </a:lnTo>
                  <a:lnTo>
                    <a:pt x="1904992" y="2286000"/>
                  </a:lnTo>
                  <a:lnTo>
                    <a:pt x="381007" y="2286000"/>
                  </a:lnTo>
                  <a:lnTo>
                    <a:pt x="333214" y="2283031"/>
                  </a:lnTo>
                  <a:lnTo>
                    <a:pt x="287193" y="2274363"/>
                  </a:lnTo>
                  <a:lnTo>
                    <a:pt x="243300" y="2260353"/>
                  </a:lnTo>
                  <a:lnTo>
                    <a:pt x="201893" y="2241358"/>
                  </a:lnTo>
                  <a:lnTo>
                    <a:pt x="163329" y="2217736"/>
                  </a:lnTo>
                  <a:lnTo>
                    <a:pt x="127965" y="2189842"/>
                  </a:lnTo>
                  <a:lnTo>
                    <a:pt x="96157" y="2158034"/>
                  </a:lnTo>
                  <a:lnTo>
                    <a:pt x="68263" y="2122670"/>
                  </a:lnTo>
                  <a:lnTo>
                    <a:pt x="44641" y="2084105"/>
                  </a:lnTo>
                  <a:lnTo>
                    <a:pt x="25646" y="2042698"/>
                  </a:lnTo>
                  <a:lnTo>
                    <a:pt x="11636" y="1998806"/>
                  </a:lnTo>
                  <a:lnTo>
                    <a:pt x="2968" y="1952784"/>
                  </a:lnTo>
                  <a:lnTo>
                    <a:pt x="0" y="1904992"/>
                  </a:lnTo>
                  <a:lnTo>
                    <a:pt x="0" y="381007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17416" name="object 17"/>
          <p:cNvSpPr txBox="1">
            <a:spLocks noChangeArrowheads="1"/>
          </p:cNvSpPr>
          <p:nvPr/>
        </p:nvSpPr>
        <p:spPr bwMode="auto">
          <a:xfrm>
            <a:off x="3794125" y="4191000"/>
            <a:ext cx="1708150" cy="1490663"/>
          </a:xfrm>
          <a:prstGeom prst="rect">
            <a:avLst/>
          </a:prstGeom>
          <a:noFill/>
          <a:ln>
            <a:noFill/>
          </a:ln>
        </p:spPr>
        <p:txBody>
          <a:bodyPr lIns="0" tIns="10795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59055" algn="ctr">
              <a:spcBef>
                <a:spcPts val="90"/>
              </a:spcBef>
              <a:buFontTx/>
              <a:buNone/>
            </a:pPr>
            <a:r>
              <a:rPr lang="en-US" altLang="en-US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hoa  Văn hóa  Nhân loại</a:t>
            </a:r>
            <a:endParaRPr lang="en-US" altLang="en-US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184" name="object 18"/>
          <p:cNvGrpSpPr/>
          <p:nvPr/>
        </p:nvGrpSpPr>
        <p:grpSpPr>
          <a:xfrm>
            <a:off x="6394450" y="3879850"/>
            <a:ext cx="2374900" cy="2216150"/>
            <a:chOff x="6470650" y="4184650"/>
            <a:chExt cx="2374900" cy="2298700"/>
          </a:xfrm>
        </p:grpSpPr>
        <p:sp>
          <p:nvSpPr>
            <p:cNvPr id="50203" name="object 19"/>
            <p:cNvSpPr/>
            <p:nvPr/>
          </p:nvSpPr>
          <p:spPr>
            <a:xfrm>
              <a:off x="6477000" y="4191000"/>
              <a:ext cx="2362200" cy="2286000"/>
            </a:xfrm>
            <a:custGeom>
              <a:avLst/>
              <a:gdLst/>
              <a:ahLst/>
              <a:cxnLst>
                <a:cxn ang="0">
                  <a:pos x="1981192" y="0"/>
                </a:cxn>
                <a:cxn ang="0">
                  <a:pos x="381007" y="0"/>
                </a:cxn>
                <a:cxn ang="0">
                  <a:pos x="333214" y="2968"/>
                </a:cxn>
                <a:cxn ang="0">
                  <a:pos x="287193" y="11636"/>
                </a:cxn>
                <a:cxn ang="0">
                  <a:pos x="243300" y="25646"/>
                </a:cxn>
                <a:cxn ang="0">
                  <a:pos x="201893" y="44640"/>
                </a:cxn>
                <a:cxn ang="0">
                  <a:pos x="163329" y="68263"/>
                </a:cxn>
                <a:cxn ang="0">
                  <a:pos x="127965" y="96157"/>
                </a:cxn>
                <a:cxn ang="0">
                  <a:pos x="96157" y="127965"/>
                </a:cxn>
                <a:cxn ang="0">
                  <a:pos x="68263" y="163329"/>
                </a:cxn>
                <a:cxn ang="0">
                  <a:pos x="44640" y="201893"/>
                </a:cxn>
                <a:cxn ang="0">
                  <a:pos x="25646" y="243300"/>
                </a:cxn>
                <a:cxn ang="0">
                  <a:pos x="11636" y="287193"/>
                </a:cxn>
                <a:cxn ang="0">
                  <a:pos x="2968" y="333214"/>
                </a:cxn>
                <a:cxn ang="0">
                  <a:pos x="0" y="381007"/>
                </a:cxn>
                <a:cxn ang="0">
                  <a:pos x="0" y="1904991"/>
                </a:cxn>
                <a:cxn ang="0">
                  <a:pos x="2968" y="1952784"/>
                </a:cxn>
                <a:cxn ang="0">
                  <a:pos x="11636" y="1998805"/>
                </a:cxn>
                <a:cxn ang="0">
                  <a:pos x="25646" y="2042698"/>
                </a:cxn>
                <a:cxn ang="0">
                  <a:pos x="44640" y="2084105"/>
                </a:cxn>
                <a:cxn ang="0">
                  <a:pos x="68263" y="2122669"/>
                </a:cxn>
                <a:cxn ang="0">
                  <a:pos x="96157" y="2158034"/>
                </a:cxn>
                <a:cxn ang="0">
                  <a:pos x="127965" y="2189842"/>
                </a:cxn>
                <a:cxn ang="0">
                  <a:pos x="163329" y="2217736"/>
                </a:cxn>
                <a:cxn ang="0">
                  <a:pos x="201893" y="2241358"/>
                </a:cxn>
                <a:cxn ang="0">
                  <a:pos x="243300" y="2260353"/>
                </a:cxn>
                <a:cxn ang="0">
                  <a:pos x="287193" y="2274363"/>
                </a:cxn>
                <a:cxn ang="0">
                  <a:pos x="333214" y="2283031"/>
                </a:cxn>
                <a:cxn ang="0">
                  <a:pos x="381007" y="2286000"/>
                </a:cxn>
                <a:cxn ang="0">
                  <a:pos x="1981192" y="2286000"/>
                </a:cxn>
                <a:cxn ang="0">
                  <a:pos x="2028985" y="2283031"/>
                </a:cxn>
                <a:cxn ang="0">
                  <a:pos x="2075006" y="2274363"/>
                </a:cxn>
                <a:cxn ang="0">
                  <a:pos x="2118899" y="2260353"/>
                </a:cxn>
                <a:cxn ang="0">
                  <a:pos x="2160306" y="2241358"/>
                </a:cxn>
                <a:cxn ang="0">
                  <a:pos x="2198870" y="2217736"/>
                </a:cxn>
                <a:cxn ang="0">
                  <a:pos x="2234234" y="2189842"/>
                </a:cxn>
                <a:cxn ang="0">
                  <a:pos x="2266042" y="2158034"/>
                </a:cxn>
                <a:cxn ang="0">
                  <a:pos x="2293936" y="2122669"/>
                </a:cxn>
                <a:cxn ang="0">
                  <a:pos x="2317559" y="2084105"/>
                </a:cxn>
                <a:cxn ang="0">
                  <a:pos x="2336553" y="2042698"/>
                </a:cxn>
                <a:cxn ang="0">
                  <a:pos x="2350563" y="1998805"/>
                </a:cxn>
                <a:cxn ang="0">
                  <a:pos x="2359231" y="1952784"/>
                </a:cxn>
                <a:cxn ang="0">
                  <a:pos x="2362200" y="1904991"/>
                </a:cxn>
                <a:cxn ang="0">
                  <a:pos x="2362200" y="381007"/>
                </a:cxn>
                <a:cxn ang="0">
                  <a:pos x="2359231" y="333214"/>
                </a:cxn>
                <a:cxn ang="0">
                  <a:pos x="2350563" y="287193"/>
                </a:cxn>
                <a:cxn ang="0">
                  <a:pos x="2336553" y="243300"/>
                </a:cxn>
                <a:cxn ang="0">
                  <a:pos x="2317559" y="201893"/>
                </a:cxn>
                <a:cxn ang="0">
                  <a:pos x="2293936" y="163329"/>
                </a:cxn>
                <a:cxn ang="0">
                  <a:pos x="2266042" y="127965"/>
                </a:cxn>
                <a:cxn ang="0">
                  <a:pos x="2234234" y="96157"/>
                </a:cxn>
                <a:cxn ang="0">
                  <a:pos x="2198870" y="68263"/>
                </a:cxn>
                <a:cxn ang="0">
                  <a:pos x="2160306" y="44640"/>
                </a:cxn>
                <a:cxn ang="0">
                  <a:pos x="2118899" y="25646"/>
                </a:cxn>
                <a:cxn ang="0">
                  <a:pos x="2075006" y="11636"/>
                </a:cxn>
                <a:cxn ang="0">
                  <a:pos x="2028985" y="2968"/>
                </a:cxn>
                <a:cxn ang="0">
                  <a:pos x="1981192" y="0"/>
                </a:cxn>
              </a:cxnLst>
              <a:pathLst>
                <a:path w="2362200" h="2286000">
                  <a:moveTo>
                    <a:pt x="1981192" y="0"/>
                  </a:moveTo>
                  <a:lnTo>
                    <a:pt x="381007" y="0"/>
                  </a:lnTo>
                  <a:lnTo>
                    <a:pt x="333214" y="2968"/>
                  </a:lnTo>
                  <a:lnTo>
                    <a:pt x="287193" y="11636"/>
                  </a:lnTo>
                  <a:lnTo>
                    <a:pt x="243300" y="25646"/>
                  </a:lnTo>
                  <a:lnTo>
                    <a:pt x="201893" y="44640"/>
                  </a:lnTo>
                  <a:lnTo>
                    <a:pt x="163329" y="68263"/>
                  </a:lnTo>
                  <a:lnTo>
                    <a:pt x="127965" y="96157"/>
                  </a:lnTo>
                  <a:lnTo>
                    <a:pt x="96157" y="127965"/>
                  </a:lnTo>
                  <a:lnTo>
                    <a:pt x="68263" y="163329"/>
                  </a:lnTo>
                  <a:lnTo>
                    <a:pt x="44640" y="201893"/>
                  </a:lnTo>
                  <a:lnTo>
                    <a:pt x="25646" y="243300"/>
                  </a:lnTo>
                  <a:lnTo>
                    <a:pt x="11636" y="287193"/>
                  </a:lnTo>
                  <a:lnTo>
                    <a:pt x="2968" y="333214"/>
                  </a:lnTo>
                  <a:lnTo>
                    <a:pt x="0" y="381007"/>
                  </a:lnTo>
                  <a:lnTo>
                    <a:pt x="0" y="1904991"/>
                  </a:lnTo>
                  <a:lnTo>
                    <a:pt x="2968" y="1952784"/>
                  </a:lnTo>
                  <a:lnTo>
                    <a:pt x="11636" y="1998805"/>
                  </a:lnTo>
                  <a:lnTo>
                    <a:pt x="25646" y="2042698"/>
                  </a:lnTo>
                  <a:lnTo>
                    <a:pt x="44640" y="2084105"/>
                  </a:lnTo>
                  <a:lnTo>
                    <a:pt x="68263" y="2122669"/>
                  </a:lnTo>
                  <a:lnTo>
                    <a:pt x="96157" y="2158034"/>
                  </a:lnTo>
                  <a:lnTo>
                    <a:pt x="127965" y="2189842"/>
                  </a:lnTo>
                  <a:lnTo>
                    <a:pt x="163329" y="2217736"/>
                  </a:lnTo>
                  <a:lnTo>
                    <a:pt x="201893" y="2241358"/>
                  </a:lnTo>
                  <a:lnTo>
                    <a:pt x="243300" y="2260353"/>
                  </a:lnTo>
                  <a:lnTo>
                    <a:pt x="287193" y="2274363"/>
                  </a:lnTo>
                  <a:lnTo>
                    <a:pt x="333214" y="2283031"/>
                  </a:lnTo>
                  <a:lnTo>
                    <a:pt x="381007" y="2286000"/>
                  </a:lnTo>
                  <a:lnTo>
                    <a:pt x="1981192" y="2286000"/>
                  </a:lnTo>
                  <a:lnTo>
                    <a:pt x="2028985" y="2283031"/>
                  </a:lnTo>
                  <a:lnTo>
                    <a:pt x="2075006" y="2274363"/>
                  </a:lnTo>
                  <a:lnTo>
                    <a:pt x="2118899" y="2260353"/>
                  </a:lnTo>
                  <a:lnTo>
                    <a:pt x="2160306" y="2241358"/>
                  </a:lnTo>
                  <a:lnTo>
                    <a:pt x="2198870" y="2217736"/>
                  </a:lnTo>
                  <a:lnTo>
                    <a:pt x="2234234" y="2189842"/>
                  </a:lnTo>
                  <a:lnTo>
                    <a:pt x="2266042" y="2158034"/>
                  </a:lnTo>
                  <a:lnTo>
                    <a:pt x="2293936" y="2122669"/>
                  </a:lnTo>
                  <a:lnTo>
                    <a:pt x="2317559" y="2084105"/>
                  </a:lnTo>
                  <a:lnTo>
                    <a:pt x="2336553" y="2042698"/>
                  </a:lnTo>
                  <a:lnTo>
                    <a:pt x="2350563" y="1998805"/>
                  </a:lnTo>
                  <a:lnTo>
                    <a:pt x="2359231" y="1952784"/>
                  </a:lnTo>
                  <a:lnTo>
                    <a:pt x="2362200" y="1904991"/>
                  </a:lnTo>
                  <a:lnTo>
                    <a:pt x="2362200" y="381007"/>
                  </a:lnTo>
                  <a:lnTo>
                    <a:pt x="2359231" y="333214"/>
                  </a:lnTo>
                  <a:lnTo>
                    <a:pt x="2350563" y="287193"/>
                  </a:lnTo>
                  <a:lnTo>
                    <a:pt x="2336553" y="243300"/>
                  </a:lnTo>
                  <a:lnTo>
                    <a:pt x="2317559" y="201893"/>
                  </a:lnTo>
                  <a:lnTo>
                    <a:pt x="2293936" y="163329"/>
                  </a:lnTo>
                  <a:lnTo>
                    <a:pt x="2266042" y="127965"/>
                  </a:lnTo>
                  <a:lnTo>
                    <a:pt x="2234234" y="96157"/>
                  </a:lnTo>
                  <a:lnTo>
                    <a:pt x="2198870" y="68263"/>
                  </a:lnTo>
                  <a:lnTo>
                    <a:pt x="2160306" y="44640"/>
                  </a:lnTo>
                  <a:lnTo>
                    <a:pt x="2118899" y="25646"/>
                  </a:lnTo>
                  <a:lnTo>
                    <a:pt x="2075006" y="11636"/>
                  </a:lnTo>
                  <a:lnTo>
                    <a:pt x="2028985" y="2968"/>
                  </a:lnTo>
                  <a:lnTo>
                    <a:pt x="1981192" y="0"/>
                  </a:lnTo>
                  <a:close/>
                </a:path>
              </a:pathLst>
            </a:custGeom>
            <a:solidFill>
              <a:srgbClr val="00FF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04" name="object 20"/>
            <p:cNvSpPr/>
            <p:nvPr/>
          </p:nvSpPr>
          <p:spPr>
            <a:xfrm>
              <a:off x="6477000" y="4191000"/>
              <a:ext cx="2362200" cy="2286000"/>
            </a:xfrm>
            <a:custGeom>
              <a:avLst/>
              <a:gdLst/>
              <a:ahLst/>
              <a:cxnLst>
                <a:cxn ang="0">
                  <a:pos x="0" y="381008"/>
                </a:cxn>
                <a:cxn ang="0">
                  <a:pos x="2968" y="333215"/>
                </a:cxn>
                <a:cxn ang="0">
                  <a:pos x="11636" y="287194"/>
                </a:cxn>
                <a:cxn ang="0">
                  <a:pos x="25646" y="243301"/>
                </a:cxn>
                <a:cxn ang="0">
                  <a:pos x="44641" y="201894"/>
                </a:cxn>
                <a:cxn ang="0">
                  <a:pos x="68263" y="163330"/>
                </a:cxn>
                <a:cxn ang="0">
                  <a:pos x="96157" y="127965"/>
                </a:cxn>
                <a:cxn ang="0">
                  <a:pos x="127965" y="96157"/>
                </a:cxn>
                <a:cxn ang="0">
                  <a:pos x="163329" y="68263"/>
                </a:cxn>
                <a:cxn ang="0">
                  <a:pos x="201894" y="44641"/>
                </a:cxn>
                <a:cxn ang="0">
                  <a:pos x="243301" y="25646"/>
                </a:cxn>
                <a:cxn ang="0">
                  <a:pos x="287193" y="11636"/>
                </a:cxn>
                <a:cxn ang="0">
                  <a:pos x="333215" y="2968"/>
                </a:cxn>
                <a:cxn ang="0">
                  <a:pos x="381008" y="0"/>
                </a:cxn>
                <a:cxn ang="0">
                  <a:pos x="1981192" y="0"/>
                </a:cxn>
                <a:cxn ang="0">
                  <a:pos x="2028984" y="2968"/>
                </a:cxn>
                <a:cxn ang="0">
                  <a:pos x="2075006" y="11636"/>
                </a:cxn>
                <a:cxn ang="0">
                  <a:pos x="2118898" y="25646"/>
                </a:cxn>
                <a:cxn ang="0">
                  <a:pos x="2160305" y="44641"/>
                </a:cxn>
                <a:cxn ang="0">
                  <a:pos x="2198870" y="68263"/>
                </a:cxn>
                <a:cxn ang="0">
                  <a:pos x="2234234" y="96157"/>
                </a:cxn>
                <a:cxn ang="0">
                  <a:pos x="2266042" y="127965"/>
                </a:cxn>
                <a:cxn ang="0">
                  <a:pos x="2293936" y="163330"/>
                </a:cxn>
                <a:cxn ang="0">
                  <a:pos x="2317558" y="201894"/>
                </a:cxn>
                <a:cxn ang="0">
                  <a:pos x="2336553" y="243301"/>
                </a:cxn>
                <a:cxn ang="0">
                  <a:pos x="2350563" y="287194"/>
                </a:cxn>
                <a:cxn ang="0">
                  <a:pos x="2359231" y="333215"/>
                </a:cxn>
                <a:cxn ang="0">
                  <a:pos x="2362200" y="381008"/>
                </a:cxn>
                <a:cxn ang="0">
                  <a:pos x="2362200" y="1904992"/>
                </a:cxn>
                <a:cxn ang="0">
                  <a:pos x="2359231" y="1952784"/>
                </a:cxn>
                <a:cxn ang="0">
                  <a:pos x="2350563" y="1998806"/>
                </a:cxn>
                <a:cxn ang="0">
                  <a:pos x="2336553" y="2042698"/>
                </a:cxn>
                <a:cxn ang="0">
                  <a:pos x="2317558" y="2084105"/>
                </a:cxn>
                <a:cxn ang="0">
                  <a:pos x="2293936" y="2122670"/>
                </a:cxn>
                <a:cxn ang="0">
                  <a:pos x="2266042" y="2158034"/>
                </a:cxn>
                <a:cxn ang="0">
                  <a:pos x="2234234" y="2189842"/>
                </a:cxn>
                <a:cxn ang="0">
                  <a:pos x="2198870" y="2217736"/>
                </a:cxn>
                <a:cxn ang="0">
                  <a:pos x="2160305" y="2241358"/>
                </a:cxn>
                <a:cxn ang="0">
                  <a:pos x="2118898" y="2260353"/>
                </a:cxn>
                <a:cxn ang="0">
                  <a:pos x="2075006" y="2274363"/>
                </a:cxn>
                <a:cxn ang="0">
                  <a:pos x="2028984" y="2283031"/>
                </a:cxn>
                <a:cxn ang="0">
                  <a:pos x="1981192" y="2286000"/>
                </a:cxn>
                <a:cxn ang="0">
                  <a:pos x="381008" y="2286000"/>
                </a:cxn>
                <a:cxn ang="0">
                  <a:pos x="333215" y="2283031"/>
                </a:cxn>
                <a:cxn ang="0">
                  <a:pos x="287193" y="2274363"/>
                </a:cxn>
                <a:cxn ang="0">
                  <a:pos x="243301" y="2260353"/>
                </a:cxn>
                <a:cxn ang="0">
                  <a:pos x="201894" y="2241358"/>
                </a:cxn>
                <a:cxn ang="0">
                  <a:pos x="163329" y="2217736"/>
                </a:cxn>
                <a:cxn ang="0">
                  <a:pos x="127965" y="2189842"/>
                </a:cxn>
                <a:cxn ang="0">
                  <a:pos x="96157" y="2158034"/>
                </a:cxn>
                <a:cxn ang="0">
                  <a:pos x="68263" y="2122670"/>
                </a:cxn>
                <a:cxn ang="0">
                  <a:pos x="44641" y="2084105"/>
                </a:cxn>
                <a:cxn ang="0">
                  <a:pos x="25646" y="2042698"/>
                </a:cxn>
                <a:cxn ang="0">
                  <a:pos x="11636" y="1998806"/>
                </a:cxn>
                <a:cxn ang="0">
                  <a:pos x="2968" y="1952784"/>
                </a:cxn>
                <a:cxn ang="0">
                  <a:pos x="0" y="1904992"/>
                </a:cxn>
                <a:cxn ang="0">
                  <a:pos x="0" y="381008"/>
                </a:cxn>
              </a:cxnLst>
              <a:pathLst>
                <a:path w="2362200" h="2286000">
                  <a:moveTo>
                    <a:pt x="0" y="381008"/>
                  </a:moveTo>
                  <a:lnTo>
                    <a:pt x="2968" y="333215"/>
                  </a:lnTo>
                  <a:lnTo>
                    <a:pt x="11636" y="287194"/>
                  </a:lnTo>
                  <a:lnTo>
                    <a:pt x="25646" y="243301"/>
                  </a:lnTo>
                  <a:lnTo>
                    <a:pt x="44641" y="201894"/>
                  </a:lnTo>
                  <a:lnTo>
                    <a:pt x="68263" y="163330"/>
                  </a:lnTo>
                  <a:lnTo>
                    <a:pt x="96157" y="127965"/>
                  </a:lnTo>
                  <a:lnTo>
                    <a:pt x="127965" y="96157"/>
                  </a:lnTo>
                  <a:lnTo>
                    <a:pt x="163329" y="68263"/>
                  </a:lnTo>
                  <a:lnTo>
                    <a:pt x="201894" y="44641"/>
                  </a:lnTo>
                  <a:lnTo>
                    <a:pt x="243301" y="25646"/>
                  </a:lnTo>
                  <a:lnTo>
                    <a:pt x="287193" y="11636"/>
                  </a:lnTo>
                  <a:lnTo>
                    <a:pt x="333215" y="2968"/>
                  </a:lnTo>
                  <a:lnTo>
                    <a:pt x="381008" y="0"/>
                  </a:lnTo>
                  <a:lnTo>
                    <a:pt x="1981192" y="0"/>
                  </a:lnTo>
                  <a:lnTo>
                    <a:pt x="2028984" y="2968"/>
                  </a:lnTo>
                  <a:lnTo>
                    <a:pt x="2075006" y="11636"/>
                  </a:lnTo>
                  <a:lnTo>
                    <a:pt x="2118898" y="25646"/>
                  </a:lnTo>
                  <a:lnTo>
                    <a:pt x="2160305" y="44641"/>
                  </a:lnTo>
                  <a:lnTo>
                    <a:pt x="2198870" y="68263"/>
                  </a:lnTo>
                  <a:lnTo>
                    <a:pt x="2234234" y="96157"/>
                  </a:lnTo>
                  <a:lnTo>
                    <a:pt x="2266042" y="127965"/>
                  </a:lnTo>
                  <a:lnTo>
                    <a:pt x="2293936" y="163330"/>
                  </a:lnTo>
                  <a:lnTo>
                    <a:pt x="2317558" y="201894"/>
                  </a:lnTo>
                  <a:lnTo>
                    <a:pt x="2336553" y="243301"/>
                  </a:lnTo>
                  <a:lnTo>
                    <a:pt x="2350563" y="287194"/>
                  </a:lnTo>
                  <a:lnTo>
                    <a:pt x="2359231" y="333215"/>
                  </a:lnTo>
                  <a:lnTo>
                    <a:pt x="2362200" y="381008"/>
                  </a:lnTo>
                  <a:lnTo>
                    <a:pt x="2362200" y="1904992"/>
                  </a:lnTo>
                  <a:lnTo>
                    <a:pt x="2359231" y="1952784"/>
                  </a:lnTo>
                  <a:lnTo>
                    <a:pt x="2350563" y="1998806"/>
                  </a:lnTo>
                  <a:lnTo>
                    <a:pt x="2336553" y="2042698"/>
                  </a:lnTo>
                  <a:lnTo>
                    <a:pt x="2317558" y="2084105"/>
                  </a:lnTo>
                  <a:lnTo>
                    <a:pt x="2293936" y="2122670"/>
                  </a:lnTo>
                  <a:lnTo>
                    <a:pt x="2266042" y="2158034"/>
                  </a:lnTo>
                  <a:lnTo>
                    <a:pt x="2234234" y="2189842"/>
                  </a:lnTo>
                  <a:lnTo>
                    <a:pt x="2198870" y="2217736"/>
                  </a:lnTo>
                  <a:lnTo>
                    <a:pt x="2160305" y="2241358"/>
                  </a:lnTo>
                  <a:lnTo>
                    <a:pt x="2118898" y="2260353"/>
                  </a:lnTo>
                  <a:lnTo>
                    <a:pt x="2075006" y="2274363"/>
                  </a:lnTo>
                  <a:lnTo>
                    <a:pt x="2028984" y="2283031"/>
                  </a:lnTo>
                  <a:lnTo>
                    <a:pt x="1981192" y="2286000"/>
                  </a:lnTo>
                  <a:lnTo>
                    <a:pt x="381008" y="2286000"/>
                  </a:lnTo>
                  <a:lnTo>
                    <a:pt x="333215" y="2283031"/>
                  </a:lnTo>
                  <a:lnTo>
                    <a:pt x="287193" y="2274363"/>
                  </a:lnTo>
                  <a:lnTo>
                    <a:pt x="243301" y="2260353"/>
                  </a:lnTo>
                  <a:lnTo>
                    <a:pt x="201894" y="2241358"/>
                  </a:lnTo>
                  <a:lnTo>
                    <a:pt x="163329" y="2217736"/>
                  </a:lnTo>
                  <a:lnTo>
                    <a:pt x="127965" y="2189842"/>
                  </a:lnTo>
                  <a:lnTo>
                    <a:pt x="96157" y="2158034"/>
                  </a:lnTo>
                  <a:lnTo>
                    <a:pt x="68263" y="2122670"/>
                  </a:lnTo>
                  <a:lnTo>
                    <a:pt x="44641" y="2084105"/>
                  </a:lnTo>
                  <a:lnTo>
                    <a:pt x="25646" y="2042698"/>
                  </a:lnTo>
                  <a:lnTo>
                    <a:pt x="11636" y="1998806"/>
                  </a:lnTo>
                  <a:lnTo>
                    <a:pt x="2968" y="1952784"/>
                  </a:lnTo>
                  <a:lnTo>
                    <a:pt x="0" y="1904992"/>
                  </a:lnTo>
                  <a:lnTo>
                    <a:pt x="0" y="381008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50185" name="object 21"/>
          <p:cNvSpPr txBox="1"/>
          <p:nvPr/>
        </p:nvSpPr>
        <p:spPr>
          <a:xfrm>
            <a:off x="6716713" y="4484688"/>
            <a:ext cx="1881187" cy="884237"/>
          </a:xfrm>
          <a:prstGeom prst="rect">
            <a:avLst/>
          </a:prstGeom>
          <a:noFill/>
          <a:ln w="9525">
            <a:noFill/>
          </a:ln>
        </p:spPr>
        <p:txBody>
          <a:bodyPr lIns="0" tIns="762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2700" lvl="0" indent="130175">
              <a:lnSpc>
                <a:spcPct val="101000"/>
              </a:lnSpc>
              <a:spcBef>
                <a:spcPts val="65"/>
              </a:spcBef>
              <a:buFontTx/>
              <a:buNone/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nghĩa  Mác - Lênin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186" name="object 22"/>
          <p:cNvGrpSpPr/>
          <p:nvPr/>
        </p:nvGrpSpPr>
        <p:grpSpPr>
          <a:xfrm>
            <a:off x="1136650" y="1962150"/>
            <a:ext cx="1236663" cy="1847850"/>
            <a:chOff x="1136650" y="2432050"/>
            <a:chExt cx="1236980" cy="1847214"/>
          </a:xfrm>
        </p:grpSpPr>
        <p:sp>
          <p:nvSpPr>
            <p:cNvPr id="50200" name="object 23"/>
            <p:cNvSpPr/>
            <p:nvPr/>
          </p:nvSpPr>
          <p:spPr>
            <a:xfrm>
              <a:off x="1143000" y="3093482"/>
              <a:ext cx="1224280" cy="1179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74336"/>
                </a:cxn>
                <a:cxn ang="0">
                  <a:pos x="1840" y="410365"/>
                </a:cxn>
                <a:cxn ang="0">
                  <a:pos x="16321" y="481152"/>
                </a:cxn>
                <a:cxn ang="0">
                  <a:pos x="44659" y="549832"/>
                </a:cxn>
                <a:cxn ang="0">
                  <a:pos x="63822" y="583229"/>
                </a:cxn>
                <a:cxn ang="0">
                  <a:pos x="86205" y="615914"/>
                </a:cxn>
                <a:cxn ang="0">
                  <a:pos x="111727" y="647827"/>
                </a:cxn>
                <a:cxn ang="0">
                  <a:pos x="140307" y="678905"/>
                </a:cxn>
                <a:cxn ang="0">
                  <a:pos x="171864" y="709088"/>
                </a:cxn>
                <a:cxn ang="0">
                  <a:pos x="206316" y="738314"/>
                </a:cxn>
                <a:cxn ang="0">
                  <a:pos x="243582" y="766521"/>
                </a:cxn>
                <a:cxn ang="0">
                  <a:pos x="283580" y="793647"/>
                </a:cxn>
                <a:cxn ang="0">
                  <a:pos x="326230" y="819632"/>
                </a:cxn>
                <a:cxn ang="0">
                  <a:pos x="371451" y="844413"/>
                </a:cxn>
                <a:cxn ang="0">
                  <a:pos x="419159" y="867929"/>
                </a:cxn>
                <a:cxn ang="0">
                  <a:pos x="469276" y="890118"/>
                </a:cxn>
                <a:cxn ang="0">
                  <a:pos x="521718" y="910920"/>
                </a:cxn>
                <a:cxn ang="0">
                  <a:pos x="576406" y="930272"/>
                </a:cxn>
                <a:cxn ang="0">
                  <a:pos x="633257" y="948113"/>
                </a:cxn>
                <a:cxn ang="0">
                  <a:pos x="692190" y="964381"/>
                </a:cxn>
                <a:cxn ang="0">
                  <a:pos x="753124" y="979015"/>
                </a:cxn>
                <a:cxn ang="0">
                  <a:pos x="815978" y="991953"/>
                </a:cxn>
                <a:cxn ang="0">
                  <a:pos x="815978" y="1179116"/>
                </a:cxn>
                <a:cxn ang="0">
                  <a:pos x="1223962" y="842250"/>
                </a:cxn>
                <a:cxn ang="0">
                  <a:pos x="815978" y="430455"/>
                </a:cxn>
                <a:cxn ang="0">
                  <a:pos x="815978" y="617617"/>
                </a:cxn>
                <a:cxn ang="0">
                  <a:pos x="753124" y="604679"/>
                </a:cxn>
                <a:cxn ang="0">
                  <a:pos x="692190" y="590044"/>
                </a:cxn>
                <a:cxn ang="0">
                  <a:pos x="633257" y="573776"/>
                </a:cxn>
                <a:cxn ang="0">
                  <a:pos x="576406" y="555935"/>
                </a:cxn>
                <a:cxn ang="0">
                  <a:pos x="521718" y="536583"/>
                </a:cxn>
                <a:cxn ang="0">
                  <a:pos x="469276" y="515782"/>
                </a:cxn>
                <a:cxn ang="0">
                  <a:pos x="419159" y="493592"/>
                </a:cxn>
                <a:cxn ang="0">
                  <a:pos x="371451" y="470076"/>
                </a:cxn>
                <a:cxn ang="0">
                  <a:pos x="326230" y="445295"/>
                </a:cxn>
                <a:cxn ang="0">
                  <a:pos x="283580" y="419310"/>
                </a:cxn>
                <a:cxn ang="0">
                  <a:pos x="243582" y="392184"/>
                </a:cxn>
                <a:cxn ang="0">
                  <a:pos x="206316" y="363977"/>
                </a:cxn>
                <a:cxn ang="0">
                  <a:pos x="171864" y="334752"/>
                </a:cxn>
                <a:cxn ang="0">
                  <a:pos x="140307" y="304569"/>
                </a:cxn>
                <a:cxn ang="0">
                  <a:pos x="111727" y="273490"/>
                </a:cxn>
                <a:cxn ang="0">
                  <a:pos x="86205" y="241578"/>
                </a:cxn>
                <a:cxn ang="0">
                  <a:pos x="63822" y="208892"/>
                </a:cxn>
                <a:cxn ang="0">
                  <a:pos x="44659" y="175496"/>
                </a:cxn>
                <a:cxn ang="0">
                  <a:pos x="16321" y="106815"/>
                </a:cxn>
                <a:cxn ang="0">
                  <a:pos x="1840" y="36029"/>
                </a:cxn>
                <a:cxn ang="0">
                  <a:pos x="0" y="0"/>
                </a:cxn>
              </a:cxnLst>
              <a:pathLst>
                <a:path w="1224280" h="1179195">
                  <a:moveTo>
                    <a:pt x="0" y="0"/>
                  </a:moveTo>
                  <a:lnTo>
                    <a:pt x="0" y="374336"/>
                  </a:lnTo>
                  <a:lnTo>
                    <a:pt x="1840" y="410365"/>
                  </a:lnTo>
                  <a:lnTo>
                    <a:pt x="16321" y="481152"/>
                  </a:lnTo>
                  <a:lnTo>
                    <a:pt x="44659" y="549832"/>
                  </a:lnTo>
                  <a:lnTo>
                    <a:pt x="63822" y="583229"/>
                  </a:lnTo>
                  <a:lnTo>
                    <a:pt x="86205" y="615914"/>
                  </a:lnTo>
                  <a:lnTo>
                    <a:pt x="111727" y="647827"/>
                  </a:lnTo>
                  <a:lnTo>
                    <a:pt x="140307" y="678905"/>
                  </a:lnTo>
                  <a:lnTo>
                    <a:pt x="171864" y="709088"/>
                  </a:lnTo>
                  <a:lnTo>
                    <a:pt x="206316" y="738314"/>
                  </a:lnTo>
                  <a:lnTo>
                    <a:pt x="243582" y="766521"/>
                  </a:lnTo>
                  <a:lnTo>
                    <a:pt x="283580" y="793647"/>
                  </a:lnTo>
                  <a:lnTo>
                    <a:pt x="326230" y="819632"/>
                  </a:lnTo>
                  <a:lnTo>
                    <a:pt x="371451" y="844413"/>
                  </a:lnTo>
                  <a:lnTo>
                    <a:pt x="419159" y="867929"/>
                  </a:lnTo>
                  <a:lnTo>
                    <a:pt x="469276" y="890118"/>
                  </a:lnTo>
                  <a:lnTo>
                    <a:pt x="521718" y="910920"/>
                  </a:lnTo>
                  <a:lnTo>
                    <a:pt x="576406" y="930272"/>
                  </a:lnTo>
                  <a:lnTo>
                    <a:pt x="633257" y="948113"/>
                  </a:lnTo>
                  <a:lnTo>
                    <a:pt x="692190" y="964381"/>
                  </a:lnTo>
                  <a:lnTo>
                    <a:pt x="753124" y="979015"/>
                  </a:lnTo>
                  <a:lnTo>
                    <a:pt x="815978" y="991953"/>
                  </a:lnTo>
                  <a:lnTo>
                    <a:pt x="815978" y="1179116"/>
                  </a:lnTo>
                  <a:lnTo>
                    <a:pt x="1223962" y="842250"/>
                  </a:lnTo>
                  <a:lnTo>
                    <a:pt x="815978" y="430455"/>
                  </a:lnTo>
                  <a:lnTo>
                    <a:pt x="815978" y="617617"/>
                  </a:lnTo>
                  <a:lnTo>
                    <a:pt x="753124" y="604679"/>
                  </a:lnTo>
                  <a:lnTo>
                    <a:pt x="692190" y="590044"/>
                  </a:lnTo>
                  <a:lnTo>
                    <a:pt x="633257" y="573776"/>
                  </a:lnTo>
                  <a:lnTo>
                    <a:pt x="576406" y="555935"/>
                  </a:lnTo>
                  <a:lnTo>
                    <a:pt x="521718" y="536583"/>
                  </a:lnTo>
                  <a:lnTo>
                    <a:pt x="469276" y="515782"/>
                  </a:lnTo>
                  <a:lnTo>
                    <a:pt x="419159" y="493592"/>
                  </a:lnTo>
                  <a:lnTo>
                    <a:pt x="371451" y="470076"/>
                  </a:lnTo>
                  <a:lnTo>
                    <a:pt x="326230" y="445295"/>
                  </a:lnTo>
                  <a:lnTo>
                    <a:pt x="283580" y="419310"/>
                  </a:lnTo>
                  <a:lnTo>
                    <a:pt x="243582" y="392184"/>
                  </a:lnTo>
                  <a:lnTo>
                    <a:pt x="206316" y="363977"/>
                  </a:lnTo>
                  <a:lnTo>
                    <a:pt x="171864" y="334752"/>
                  </a:lnTo>
                  <a:lnTo>
                    <a:pt x="140307" y="304569"/>
                  </a:lnTo>
                  <a:lnTo>
                    <a:pt x="111727" y="273490"/>
                  </a:lnTo>
                  <a:lnTo>
                    <a:pt x="86205" y="241578"/>
                  </a:lnTo>
                  <a:lnTo>
                    <a:pt x="63822" y="208892"/>
                  </a:lnTo>
                  <a:lnTo>
                    <a:pt x="44659" y="175496"/>
                  </a:lnTo>
                  <a:lnTo>
                    <a:pt x="16321" y="106815"/>
                  </a:lnTo>
                  <a:lnTo>
                    <a:pt x="1840" y="36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01" name="object 24"/>
            <p:cNvSpPr/>
            <p:nvPr/>
          </p:nvSpPr>
          <p:spPr>
            <a:xfrm>
              <a:off x="1142956" y="2438400"/>
              <a:ext cx="1224280" cy="842644"/>
            </a:xfrm>
            <a:custGeom>
              <a:avLst/>
              <a:gdLst/>
              <a:ahLst/>
              <a:cxnLst>
                <a:cxn ang="0">
                  <a:pos x="1224006" y="0"/>
                </a:cxn>
                <a:cxn ang="0">
                  <a:pos x="1173302" y="562"/>
                </a:cxn>
                <a:cxn ang="0">
                  <a:pos x="1122739" y="2245"/>
                </a:cxn>
                <a:cxn ang="0">
                  <a:pos x="1072382" y="5045"/>
                </a:cxn>
                <a:cxn ang="0">
                  <a:pos x="1022295" y="8957"/>
                </a:cxn>
                <a:cxn ang="0">
                  <a:pos x="972543" y="13974"/>
                </a:cxn>
                <a:cxn ang="0">
                  <a:pos x="923189" y="20092"/>
                </a:cxn>
                <a:cxn ang="0">
                  <a:pos x="874299" y="27307"/>
                </a:cxn>
                <a:cxn ang="0">
                  <a:pos x="812490" y="38118"/>
                </a:cxn>
                <a:cxn ang="0">
                  <a:pos x="752481" y="50504"/>
                </a:cxn>
                <a:cxn ang="0">
                  <a:pos x="694329" y="64411"/>
                </a:cxn>
                <a:cxn ang="0">
                  <a:pos x="638092" y="79782"/>
                </a:cxn>
                <a:cxn ang="0">
                  <a:pos x="583825" y="96559"/>
                </a:cxn>
                <a:cxn ang="0">
                  <a:pos x="531586" y="114688"/>
                </a:cxn>
                <a:cxn ang="0">
                  <a:pos x="481432" y="134112"/>
                </a:cxn>
                <a:cxn ang="0">
                  <a:pos x="433420" y="154774"/>
                </a:cxn>
                <a:cxn ang="0">
                  <a:pos x="387605" y="176618"/>
                </a:cxn>
                <a:cxn ang="0">
                  <a:pos x="344047" y="199587"/>
                </a:cxn>
                <a:cxn ang="0">
                  <a:pos x="302800" y="223626"/>
                </a:cxn>
                <a:cxn ang="0">
                  <a:pos x="263923" y="248678"/>
                </a:cxn>
                <a:cxn ang="0">
                  <a:pos x="227472" y="274687"/>
                </a:cxn>
                <a:cxn ang="0">
                  <a:pos x="193504" y="301597"/>
                </a:cxn>
                <a:cxn ang="0">
                  <a:pos x="162075" y="329350"/>
                </a:cxn>
                <a:cxn ang="0">
                  <a:pos x="133243" y="357892"/>
                </a:cxn>
                <a:cxn ang="0">
                  <a:pos x="107065" y="387164"/>
                </a:cxn>
                <a:cxn ang="0">
                  <a:pos x="62898" y="447665"/>
                </a:cxn>
                <a:cxn ang="0">
                  <a:pos x="30028" y="510430"/>
                </a:cxn>
                <a:cxn ang="0">
                  <a:pos x="8910" y="574994"/>
                </a:cxn>
                <a:cxn ang="0">
                  <a:pos x="0" y="640908"/>
                </a:cxn>
                <a:cxn ang="0">
                  <a:pos x="264" y="674229"/>
                </a:cxn>
                <a:cxn ang="0">
                  <a:pos x="10519" y="741321"/>
                </a:cxn>
                <a:cxn ang="0">
                  <a:pos x="34119" y="808636"/>
                </a:cxn>
                <a:cxn ang="0">
                  <a:pos x="51066" y="842236"/>
                </a:cxn>
                <a:cxn ang="0">
                  <a:pos x="69563" y="811753"/>
                </a:cxn>
                <a:cxn ang="0">
                  <a:pos x="90635" y="782020"/>
                </a:cxn>
                <a:cxn ang="0">
                  <a:pos x="140186" y="724932"/>
                </a:cxn>
                <a:cxn ang="0">
                  <a:pos x="168509" y="697638"/>
                </a:cxn>
                <a:cxn ang="0">
                  <a:pos x="199092" y="671220"/>
                </a:cxn>
                <a:cxn ang="0">
                  <a:pos x="231856" y="645710"/>
                </a:cxn>
                <a:cxn ang="0">
                  <a:pos x="266722" y="621138"/>
                </a:cxn>
                <a:cxn ang="0">
                  <a:pos x="303612" y="597535"/>
                </a:cxn>
                <a:cxn ang="0">
                  <a:pos x="342447" y="574934"/>
                </a:cxn>
                <a:cxn ang="0">
                  <a:pos x="383148" y="553366"/>
                </a:cxn>
                <a:cxn ang="0">
                  <a:pos x="425637" y="532862"/>
                </a:cxn>
                <a:cxn ang="0">
                  <a:pos x="469835" y="513453"/>
                </a:cxn>
                <a:cxn ang="0">
                  <a:pos x="515664" y="495171"/>
                </a:cxn>
                <a:cxn ang="0">
                  <a:pos x="563044" y="478047"/>
                </a:cxn>
                <a:cxn ang="0">
                  <a:pos x="611897" y="462113"/>
                </a:cxn>
                <a:cxn ang="0">
                  <a:pos x="662145" y="447399"/>
                </a:cxn>
                <a:cxn ang="0">
                  <a:pos x="713708" y="433938"/>
                </a:cxn>
                <a:cxn ang="0">
                  <a:pos x="766509" y="421761"/>
                </a:cxn>
                <a:cxn ang="0">
                  <a:pos x="820468" y="410913"/>
                </a:cxn>
                <a:cxn ang="0">
                  <a:pos x="875506" y="401397"/>
                </a:cxn>
                <a:cxn ang="0">
                  <a:pos x="931546" y="393259"/>
                </a:cxn>
                <a:cxn ang="0">
                  <a:pos x="988508" y="386530"/>
                </a:cxn>
                <a:cxn ang="0">
                  <a:pos x="1046313" y="381242"/>
                </a:cxn>
                <a:cxn ang="0">
                  <a:pos x="1104884" y="377426"/>
                </a:cxn>
                <a:cxn ang="0">
                  <a:pos x="1164141" y="375114"/>
                </a:cxn>
                <a:cxn ang="0">
                  <a:pos x="1224006" y="374336"/>
                </a:cxn>
                <a:cxn ang="0">
                  <a:pos x="1224006" y="0"/>
                </a:cxn>
              </a:cxnLst>
              <a:pathLst>
                <a:path w="1224280" h="842645">
                  <a:moveTo>
                    <a:pt x="1224006" y="0"/>
                  </a:moveTo>
                  <a:lnTo>
                    <a:pt x="1173302" y="562"/>
                  </a:lnTo>
                  <a:lnTo>
                    <a:pt x="1122739" y="2245"/>
                  </a:lnTo>
                  <a:lnTo>
                    <a:pt x="1072382" y="5045"/>
                  </a:lnTo>
                  <a:lnTo>
                    <a:pt x="1022295" y="8957"/>
                  </a:lnTo>
                  <a:lnTo>
                    <a:pt x="972543" y="13974"/>
                  </a:lnTo>
                  <a:lnTo>
                    <a:pt x="923189" y="20092"/>
                  </a:lnTo>
                  <a:lnTo>
                    <a:pt x="874299" y="27307"/>
                  </a:lnTo>
                  <a:lnTo>
                    <a:pt x="812490" y="38118"/>
                  </a:lnTo>
                  <a:lnTo>
                    <a:pt x="752481" y="50504"/>
                  </a:lnTo>
                  <a:lnTo>
                    <a:pt x="694329" y="64411"/>
                  </a:lnTo>
                  <a:lnTo>
                    <a:pt x="638092" y="79782"/>
                  </a:lnTo>
                  <a:lnTo>
                    <a:pt x="583825" y="96559"/>
                  </a:lnTo>
                  <a:lnTo>
                    <a:pt x="531586" y="114688"/>
                  </a:lnTo>
                  <a:lnTo>
                    <a:pt x="481432" y="134112"/>
                  </a:lnTo>
                  <a:lnTo>
                    <a:pt x="433420" y="154774"/>
                  </a:lnTo>
                  <a:lnTo>
                    <a:pt x="387605" y="176618"/>
                  </a:lnTo>
                  <a:lnTo>
                    <a:pt x="344047" y="199587"/>
                  </a:lnTo>
                  <a:lnTo>
                    <a:pt x="302800" y="223626"/>
                  </a:lnTo>
                  <a:lnTo>
                    <a:pt x="263923" y="248678"/>
                  </a:lnTo>
                  <a:lnTo>
                    <a:pt x="227472" y="274687"/>
                  </a:lnTo>
                  <a:lnTo>
                    <a:pt x="193504" y="301597"/>
                  </a:lnTo>
                  <a:lnTo>
                    <a:pt x="162075" y="329350"/>
                  </a:lnTo>
                  <a:lnTo>
                    <a:pt x="133243" y="357892"/>
                  </a:lnTo>
                  <a:lnTo>
                    <a:pt x="107065" y="387164"/>
                  </a:lnTo>
                  <a:lnTo>
                    <a:pt x="62898" y="447679"/>
                  </a:lnTo>
                  <a:lnTo>
                    <a:pt x="30028" y="510444"/>
                  </a:lnTo>
                  <a:lnTo>
                    <a:pt x="8910" y="575008"/>
                  </a:lnTo>
                  <a:lnTo>
                    <a:pt x="0" y="640922"/>
                  </a:lnTo>
                  <a:lnTo>
                    <a:pt x="264" y="674243"/>
                  </a:lnTo>
                  <a:lnTo>
                    <a:pt x="10519" y="741335"/>
                  </a:lnTo>
                  <a:lnTo>
                    <a:pt x="34119" y="808650"/>
                  </a:lnTo>
                  <a:lnTo>
                    <a:pt x="51066" y="842250"/>
                  </a:lnTo>
                  <a:lnTo>
                    <a:pt x="69563" y="811767"/>
                  </a:lnTo>
                  <a:lnTo>
                    <a:pt x="90635" y="782034"/>
                  </a:lnTo>
                  <a:lnTo>
                    <a:pt x="140186" y="724946"/>
                  </a:lnTo>
                  <a:lnTo>
                    <a:pt x="168509" y="697652"/>
                  </a:lnTo>
                  <a:lnTo>
                    <a:pt x="199092" y="671234"/>
                  </a:lnTo>
                  <a:lnTo>
                    <a:pt x="231856" y="645724"/>
                  </a:lnTo>
                  <a:lnTo>
                    <a:pt x="266722" y="621152"/>
                  </a:lnTo>
                  <a:lnTo>
                    <a:pt x="303612" y="597549"/>
                  </a:lnTo>
                  <a:lnTo>
                    <a:pt x="342447" y="574948"/>
                  </a:lnTo>
                  <a:lnTo>
                    <a:pt x="383148" y="553380"/>
                  </a:lnTo>
                  <a:lnTo>
                    <a:pt x="425637" y="532876"/>
                  </a:lnTo>
                  <a:lnTo>
                    <a:pt x="469835" y="513467"/>
                  </a:lnTo>
                  <a:lnTo>
                    <a:pt x="515664" y="495185"/>
                  </a:lnTo>
                  <a:lnTo>
                    <a:pt x="563044" y="478061"/>
                  </a:lnTo>
                  <a:lnTo>
                    <a:pt x="611897" y="462127"/>
                  </a:lnTo>
                  <a:lnTo>
                    <a:pt x="662145" y="447413"/>
                  </a:lnTo>
                  <a:lnTo>
                    <a:pt x="713708" y="433952"/>
                  </a:lnTo>
                  <a:lnTo>
                    <a:pt x="766509" y="421775"/>
                  </a:lnTo>
                  <a:lnTo>
                    <a:pt x="820468" y="410913"/>
                  </a:lnTo>
                  <a:lnTo>
                    <a:pt x="875506" y="401397"/>
                  </a:lnTo>
                  <a:lnTo>
                    <a:pt x="931546" y="393259"/>
                  </a:lnTo>
                  <a:lnTo>
                    <a:pt x="988508" y="386530"/>
                  </a:lnTo>
                  <a:lnTo>
                    <a:pt x="1046313" y="381242"/>
                  </a:lnTo>
                  <a:lnTo>
                    <a:pt x="1104884" y="377426"/>
                  </a:lnTo>
                  <a:lnTo>
                    <a:pt x="1164141" y="375114"/>
                  </a:lnTo>
                  <a:lnTo>
                    <a:pt x="1224006" y="374336"/>
                  </a:lnTo>
                  <a:lnTo>
                    <a:pt x="1224006" y="0"/>
                  </a:lnTo>
                  <a:close/>
                </a:path>
              </a:pathLst>
            </a:custGeom>
            <a:solidFill>
              <a:srgbClr val="CD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202" name="object 25"/>
            <p:cNvSpPr/>
            <p:nvPr/>
          </p:nvSpPr>
          <p:spPr>
            <a:xfrm>
              <a:off x="1143000" y="2438400"/>
              <a:ext cx="1224280" cy="1834514"/>
            </a:xfrm>
            <a:custGeom>
              <a:avLst/>
              <a:gdLst/>
              <a:ahLst/>
              <a:cxnLst>
                <a:cxn ang="0">
                  <a:pos x="7308" y="726737"/>
                </a:cxn>
                <a:cxn ang="0">
                  <a:pos x="63822" y="863974"/>
                </a:cxn>
                <a:cxn ang="0">
                  <a:pos x="111727" y="928573"/>
                </a:cxn>
                <a:cxn ang="0">
                  <a:pos x="171864" y="989834"/>
                </a:cxn>
                <a:cxn ang="0">
                  <a:pos x="243582" y="1047266"/>
                </a:cxn>
                <a:cxn ang="0">
                  <a:pos x="326230" y="1100377"/>
                </a:cxn>
                <a:cxn ang="0">
                  <a:pos x="419160" y="1148674"/>
                </a:cxn>
                <a:cxn ang="0">
                  <a:pos x="521719" y="1191666"/>
                </a:cxn>
                <a:cxn ang="0">
                  <a:pos x="633257" y="1228859"/>
                </a:cxn>
                <a:cxn ang="0">
                  <a:pos x="753125" y="1259761"/>
                </a:cxn>
                <a:cxn ang="0">
                  <a:pos x="815979" y="1085538"/>
                </a:cxn>
                <a:cxn ang="0">
                  <a:pos x="815979" y="1834199"/>
                </a:cxn>
                <a:cxn ang="0">
                  <a:pos x="753125" y="1634098"/>
                </a:cxn>
                <a:cxn ang="0">
                  <a:pos x="633257" y="1603196"/>
                </a:cxn>
                <a:cxn ang="0">
                  <a:pos x="521719" y="1566003"/>
                </a:cxn>
                <a:cxn ang="0">
                  <a:pos x="419160" y="1523011"/>
                </a:cxn>
                <a:cxn ang="0">
                  <a:pos x="326230" y="1474714"/>
                </a:cxn>
                <a:cxn ang="0">
                  <a:pos x="243582" y="1421603"/>
                </a:cxn>
                <a:cxn ang="0">
                  <a:pos x="171864" y="1364171"/>
                </a:cxn>
                <a:cxn ang="0">
                  <a:pos x="111727" y="1302909"/>
                </a:cxn>
                <a:cxn ang="0">
                  <a:pos x="63822" y="1238311"/>
                </a:cxn>
                <a:cxn ang="0">
                  <a:pos x="16321" y="1136234"/>
                </a:cxn>
                <a:cxn ang="0">
                  <a:pos x="0" y="655082"/>
                </a:cxn>
                <a:cxn ang="0">
                  <a:pos x="13270" y="558278"/>
                </a:cxn>
                <a:cxn ang="0">
                  <a:pos x="69962" y="436243"/>
                </a:cxn>
                <a:cxn ang="0">
                  <a:pos x="167106" y="324449"/>
                </a:cxn>
                <a:cxn ang="0">
                  <a:pos x="229446" y="273144"/>
                </a:cxn>
                <a:cxn ang="0">
                  <a:pos x="300217" y="225300"/>
                </a:cxn>
                <a:cxn ang="0">
                  <a:pos x="378857" y="181217"/>
                </a:cxn>
                <a:cxn ang="0">
                  <a:pos x="464806" y="141196"/>
                </a:cxn>
                <a:cxn ang="0">
                  <a:pos x="557502" y="105537"/>
                </a:cxn>
                <a:cxn ang="0">
                  <a:pos x="656385" y="74541"/>
                </a:cxn>
                <a:cxn ang="0">
                  <a:pos x="760893" y="48506"/>
                </a:cxn>
                <a:cxn ang="0">
                  <a:pos x="870466" y="27735"/>
                </a:cxn>
                <a:cxn ang="0">
                  <a:pos x="984542" y="12527"/>
                </a:cxn>
                <a:cxn ang="0">
                  <a:pos x="1102562" y="3181"/>
                </a:cxn>
                <a:cxn ang="0">
                  <a:pos x="1223963" y="0"/>
                </a:cxn>
                <a:cxn ang="0">
                  <a:pos x="1164098" y="375114"/>
                </a:cxn>
                <a:cxn ang="0">
                  <a:pos x="1046270" y="381243"/>
                </a:cxn>
                <a:cxn ang="0">
                  <a:pos x="931502" y="393259"/>
                </a:cxn>
                <a:cxn ang="0">
                  <a:pos x="820424" y="410913"/>
                </a:cxn>
                <a:cxn ang="0">
                  <a:pos x="713664" y="433953"/>
                </a:cxn>
                <a:cxn ang="0">
                  <a:pos x="611853" y="462127"/>
                </a:cxn>
                <a:cxn ang="0">
                  <a:pos x="515619" y="495185"/>
                </a:cxn>
                <a:cxn ang="0">
                  <a:pos x="425593" y="532876"/>
                </a:cxn>
                <a:cxn ang="0">
                  <a:pos x="342402" y="574949"/>
                </a:cxn>
                <a:cxn ang="0">
                  <a:pos x="266678" y="621152"/>
                </a:cxn>
                <a:cxn ang="0">
                  <a:pos x="199048" y="671235"/>
                </a:cxn>
                <a:cxn ang="0">
                  <a:pos x="140142" y="724946"/>
                </a:cxn>
                <a:cxn ang="0">
                  <a:pos x="69519" y="811767"/>
                </a:cxn>
              </a:cxnLst>
              <a:pathLst>
                <a:path w="1224280" h="1834514">
                  <a:moveTo>
                    <a:pt x="0" y="655082"/>
                  </a:moveTo>
                  <a:lnTo>
                    <a:pt x="7308" y="726737"/>
                  </a:lnTo>
                  <a:lnTo>
                    <a:pt x="28799" y="796532"/>
                  </a:lnTo>
                  <a:lnTo>
                    <a:pt x="63822" y="863974"/>
                  </a:lnTo>
                  <a:lnTo>
                    <a:pt x="86205" y="896660"/>
                  </a:lnTo>
                  <a:lnTo>
                    <a:pt x="111727" y="928573"/>
                  </a:lnTo>
                  <a:lnTo>
                    <a:pt x="140307" y="959651"/>
                  </a:lnTo>
                  <a:lnTo>
                    <a:pt x="171864" y="989834"/>
                  </a:lnTo>
                  <a:lnTo>
                    <a:pt x="206316" y="1019060"/>
                  </a:lnTo>
                  <a:lnTo>
                    <a:pt x="243582" y="1047266"/>
                  </a:lnTo>
                  <a:lnTo>
                    <a:pt x="283580" y="1074393"/>
                  </a:lnTo>
                  <a:lnTo>
                    <a:pt x="326230" y="1100377"/>
                  </a:lnTo>
                  <a:lnTo>
                    <a:pt x="371451" y="1125158"/>
                  </a:lnTo>
                  <a:lnTo>
                    <a:pt x="419160" y="1148674"/>
                  </a:lnTo>
                  <a:lnTo>
                    <a:pt x="469276" y="1170864"/>
                  </a:lnTo>
                  <a:lnTo>
                    <a:pt x="521719" y="1191666"/>
                  </a:lnTo>
                  <a:lnTo>
                    <a:pt x="576406" y="1211018"/>
                  </a:lnTo>
                  <a:lnTo>
                    <a:pt x="633257" y="1228859"/>
                  </a:lnTo>
                  <a:lnTo>
                    <a:pt x="692190" y="1245127"/>
                  </a:lnTo>
                  <a:lnTo>
                    <a:pt x="753125" y="1259761"/>
                  </a:lnTo>
                  <a:lnTo>
                    <a:pt x="815979" y="1272700"/>
                  </a:lnTo>
                  <a:lnTo>
                    <a:pt x="815979" y="1085538"/>
                  </a:lnTo>
                  <a:lnTo>
                    <a:pt x="1223963" y="1497332"/>
                  </a:lnTo>
                  <a:lnTo>
                    <a:pt x="815979" y="1834199"/>
                  </a:lnTo>
                  <a:lnTo>
                    <a:pt x="815979" y="1647037"/>
                  </a:lnTo>
                  <a:lnTo>
                    <a:pt x="753125" y="1634098"/>
                  </a:lnTo>
                  <a:lnTo>
                    <a:pt x="692190" y="1619464"/>
                  </a:lnTo>
                  <a:lnTo>
                    <a:pt x="633257" y="1603196"/>
                  </a:lnTo>
                  <a:lnTo>
                    <a:pt x="576406" y="1585355"/>
                  </a:lnTo>
                  <a:lnTo>
                    <a:pt x="521719" y="1566003"/>
                  </a:lnTo>
                  <a:lnTo>
                    <a:pt x="469276" y="1545201"/>
                  </a:lnTo>
                  <a:lnTo>
                    <a:pt x="419160" y="1523011"/>
                  </a:lnTo>
                  <a:lnTo>
                    <a:pt x="371451" y="1499495"/>
                  </a:lnTo>
                  <a:lnTo>
                    <a:pt x="326230" y="1474714"/>
                  </a:lnTo>
                  <a:lnTo>
                    <a:pt x="283580" y="1448730"/>
                  </a:lnTo>
                  <a:lnTo>
                    <a:pt x="243582" y="1421603"/>
                  </a:lnTo>
                  <a:lnTo>
                    <a:pt x="206316" y="1393396"/>
                  </a:lnTo>
                  <a:lnTo>
                    <a:pt x="171864" y="1364171"/>
                  </a:lnTo>
                  <a:lnTo>
                    <a:pt x="140307" y="1333988"/>
                  </a:lnTo>
                  <a:lnTo>
                    <a:pt x="111727" y="1302909"/>
                  </a:lnTo>
                  <a:lnTo>
                    <a:pt x="86205" y="1270997"/>
                  </a:lnTo>
                  <a:lnTo>
                    <a:pt x="63822" y="1238311"/>
                  </a:lnTo>
                  <a:lnTo>
                    <a:pt x="44659" y="1204915"/>
                  </a:lnTo>
                  <a:lnTo>
                    <a:pt x="16321" y="1136234"/>
                  </a:lnTo>
                  <a:lnTo>
                    <a:pt x="1840" y="1065448"/>
                  </a:lnTo>
                  <a:lnTo>
                    <a:pt x="0" y="655082"/>
                  </a:lnTo>
                  <a:lnTo>
                    <a:pt x="1497" y="622386"/>
                  </a:lnTo>
                  <a:lnTo>
                    <a:pt x="13270" y="558278"/>
                  </a:lnTo>
                  <a:lnTo>
                    <a:pt x="36279" y="496130"/>
                  </a:lnTo>
                  <a:lnTo>
                    <a:pt x="69962" y="436243"/>
                  </a:lnTo>
                  <a:lnTo>
                    <a:pt x="113758" y="378915"/>
                  </a:lnTo>
                  <a:lnTo>
                    <a:pt x="167106" y="324449"/>
                  </a:lnTo>
                  <a:lnTo>
                    <a:pt x="197188" y="298382"/>
                  </a:lnTo>
                  <a:lnTo>
                    <a:pt x="229446" y="273144"/>
                  </a:lnTo>
                  <a:lnTo>
                    <a:pt x="263813" y="248770"/>
                  </a:lnTo>
                  <a:lnTo>
                    <a:pt x="300217" y="225300"/>
                  </a:lnTo>
                  <a:lnTo>
                    <a:pt x="338588" y="202769"/>
                  </a:lnTo>
                  <a:lnTo>
                    <a:pt x="378857" y="181217"/>
                  </a:lnTo>
                  <a:lnTo>
                    <a:pt x="420953" y="160680"/>
                  </a:lnTo>
                  <a:lnTo>
                    <a:pt x="464806" y="141196"/>
                  </a:lnTo>
                  <a:lnTo>
                    <a:pt x="510345" y="122803"/>
                  </a:lnTo>
                  <a:lnTo>
                    <a:pt x="557502" y="105537"/>
                  </a:lnTo>
                  <a:lnTo>
                    <a:pt x="606205" y="89437"/>
                  </a:lnTo>
                  <a:lnTo>
                    <a:pt x="656385" y="74541"/>
                  </a:lnTo>
                  <a:lnTo>
                    <a:pt x="707971" y="60884"/>
                  </a:lnTo>
                  <a:lnTo>
                    <a:pt x="760893" y="48506"/>
                  </a:lnTo>
                  <a:lnTo>
                    <a:pt x="815081" y="37444"/>
                  </a:lnTo>
                  <a:lnTo>
                    <a:pt x="870466" y="27735"/>
                  </a:lnTo>
                  <a:lnTo>
                    <a:pt x="926976" y="19417"/>
                  </a:lnTo>
                  <a:lnTo>
                    <a:pt x="984542" y="12527"/>
                  </a:lnTo>
                  <a:lnTo>
                    <a:pt x="1043094" y="7102"/>
                  </a:lnTo>
                  <a:lnTo>
                    <a:pt x="1102562" y="3181"/>
                  </a:lnTo>
                  <a:lnTo>
                    <a:pt x="1162874" y="801"/>
                  </a:lnTo>
                  <a:lnTo>
                    <a:pt x="1223963" y="0"/>
                  </a:lnTo>
                  <a:lnTo>
                    <a:pt x="1223963" y="374336"/>
                  </a:lnTo>
                  <a:lnTo>
                    <a:pt x="1164098" y="375114"/>
                  </a:lnTo>
                  <a:lnTo>
                    <a:pt x="1104840" y="377427"/>
                  </a:lnTo>
                  <a:lnTo>
                    <a:pt x="1046270" y="381243"/>
                  </a:lnTo>
                  <a:lnTo>
                    <a:pt x="988464" y="386531"/>
                  </a:lnTo>
                  <a:lnTo>
                    <a:pt x="931502" y="393259"/>
                  </a:lnTo>
                  <a:lnTo>
                    <a:pt x="875462" y="401397"/>
                  </a:lnTo>
                  <a:lnTo>
                    <a:pt x="820424" y="410913"/>
                  </a:lnTo>
                  <a:lnTo>
                    <a:pt x="766465" y="421775"/>
                  </a:lnTo>
                  <a:lnTo>
                    <a:pt x="713664" y="433953"/>
                  </a:lnTo>
                  <a:lnTo>
                    <a:pt x="662101" y="447414"/>
                  </a:lnTo>
                  <a:lnTo>
                    <a:pt x="611853" y="462127"/>
                  </a:lnTo>
                  <a:lnTo>
                    <a:pt x="563000" y="478061"/>
                  </a:lnTo>
                  <a:lnTo>
                    <a:pt x="515619" y="495185"/>
                  </a:lnTo>
                  <a:lnTo>
                    <a:pt x="469791" y="513467"/>
                  </a:lnTo>
                  <a:lnTo>
                    <a:pt x="425593" y="532876"/>
                  </a:lnTo>
                  <a:lnTo>
                    <a:pt x="383104" y="553380"/>
                  </a:lnTo>
                  <a:lnTo>
                    <a:pt x="342402" y="574949"/>
                  </a:lnTo>
                  <a:lnTo>
                    <a:pt x="303568" y="597550"/>
                  </a:lnTo>
                  <a:lnTo>
                    <a:pt x="266678" y="621152"/>
                  </a:lnTo>
                  <a:lnTo>
                    <a:pt x="231812" y="645724"/>
                  </a:lnTo>
                  <a:lnTo>
                    <a:pt x="199048" y="671235"/>
                  </a:lnTo>
                  <a:lnTo>
                    <a:pt x="168465" y="697653"/>
                  </a:lnTo>
                  <a:lnTo>
                    <a:pt x="140142" y="724946"/>
                  </a:lnTo>
                  <a:lnTo>
                    <a:pt x="114158" y="753084"/>
                  </a:lnTo>
                  <a:lnTo>
                    <a:pt x="69519" y="811767"/>
                  </a:lnTo>
                  <a:lnTo>
                    <a:pt x="51022" y="842250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0187" name="object 26"/>
          <p:cNvGrpSpPr/>
          <p:nvPr/>
        </p:nvGrpSpPr>
        <p:grpSpPr>
          <a:xfrm>
            <a:off x="7045325" y="1905000"/>
            <a:ext cx="1457325" cy="1911350"/>
            <a:chOff x="6927850" y="2279650"/>
            <a:chExt cx="1595755" cy="1879600"/>
          </a:xfrm>
        </p:grpSpPr>
        <p:sp>
          <p:nvSpPr>
            <p:cNvPr id="50197" name="object 27"/>
            <p:cNvSpPr/>
            <p:nvPr/>
          </p:nvSpPr>
          <p:spPr>
            <a:xfrm>
              <a:off x="6934200" y="3143250"/>
              <a:ext cx="1583055" cy="1009650"/>
            </a:xfrm>
            <a:custGeom>
              <a:avLst/>
              <a:gdLst/>
              <a:ahLst/>
              <a:cxnLst>
                <a:cxn ang="0">
                  <a:pos x="1516776" y="0"/>
                </a:cxn>
                <a:cxn ang="0">
                  <a:pos x="1471907" y="54639"/>
                </a:cxn>
                <a:cxn ang="0">
                  <a:pos x="1416489" y="106998"/>
                </a:cxn>
                <a:cxn ang="0">
                  <a:pos x="1384984" y="132251"/>
                </a:cxn>
                <a:cxn ang="0">
                  <a:pos x="1351034" y="156849"/>
                </a:cxn>
                <a:cxn ang="0">
                  <a:pos x="1314703" y="180763"/>
                </a:cxn>
                <a:cxn ang="0">
                  <a:pos x="1276055" y="203965"/>
                </a:cxn>
                <a:cxn ang="0">
                  <a:pos x="1235155" y="226426"/>
                </a:cxn>
                <a:cxn ang="0">
                  <a:pos x="1192065" y="248118"/>
                </a:cxn>
                <a:cxn ang="0">
                  <a:pos x="1146851" y="269014"/>
                </a:cxn>
                <a:cxn ang="0">
                  <a:pos x="1099576" y="289083"/>
                </a:cxn>
                <a:cxn ang="0">
                  <a:pos x="1050304" y="308298"/>
                </a:cxn>
                <a:cxn ang="0">
                  <a:pos x="999100" y="326631"/>
                </a:cxn>
                <a:cxn ang="0">
                  <a:pos x="946028" y="344054"/>
                </a:cxn>
                <a:cxn ang="0">
                  <a:pos x="891151" y="360537"/>
                </a:cxn>
                <a:cxn ang="0">
                  <a:pos x="834534" y="376052"/>
                </a:cxn>
                <a:cxn ang="0">
                  <a:pos x="776226" y="390572"/>
                </a:cxn>
                <a:cxn ang="0">
                  <a:pos x="716321" y="404067"/>
                </a:cxn>
                <a:cxn ang="0">
                  <a:pos x="654867" y="416509"/>
                </a:cxn>
                <a:cxn ang="0">
                  <a:pos x="591930" y="427871"/>
                </a:cxn>
                <a:cxn ang="0">
                  <a:pos x="527573" y="438123"/>
                </a:cxn>
                <a:cxn ang="0">
                  <a:pos x="527573" y="247624"/>
                </a:cxn>
                <a:cxn ang="0">
                  <a:pos x="0" y="666753"/>
                </a:cxn>
                <a:cxn ang="0">
                  <a:pos x="527573" y="1009618"/>
                </a:cxn>
                <a:cxn ang="0">
                  <a:pos x="527573" y="819119"/>
                </a:cxn>
                <a:cxn ang="0">
                  <a:pos x="594834" y="808383"/>
                </a:cxn>
                <a:cxn ang="0">
                  <a:pos x="660289" y="796498"/>
                </a:cxn>
                <a:cxn ang="0">
                  <a:pos x="723891" y="783503"/>
                </a:cxn>
                <a:cxn ang="0">
                  <a:pos x="785597" y="769433"/>
                </a:cxn>
                <a:cxn ang="0">
                  <a:pos x="845376" y="754325"/>
                </a:cxn>
                <a:cxn ang="0">
                  <a:pos x="903157" y="738215"/>
                </a:cxn>
                <a:cxn ang="0">
                  <a:pos x="958909" y="721141"/>
                </a:cxn>
                <a:cxn ang="0">
                  <a:pos x="1012588" y="703138"/>
                </a:cxn>
                <a:cxn ang="0">
                  <a:pos x="1064150" y="684244"/>
                </a:cxn>
                <a:cxn ang="0">
                  <a:pos x="1113551" y="664495"/>
                </a:cxn>
                <a:cxn ang="0">
                  <a:pos x="1160746" y="643928"/>
                </a:cxn>
                <a:cxn ang="0">
                  <a:pos x="1205691" y="622579"/>
                </a:cxn>
                <a:cxn ang="0">
                  <a:pos x="1248342" y="600485"/>
                </a:cxn>
                <a:cxn ang="0">
                  <a:pos x="1288654" y="577682"/>
                </a:cxn>
                <a:cxn ang="0">
                  <a:pos x="1326585" y="554208"/>
                </a:cxn>
                <a:cxn ang="0">
                  <a:pos x="1362088" y="530098"/>
                </a:cxn>
                <a:cxn ang="0">
                  <a:pos x="1395121" y="505389"/>
                </a:cxn>
                <a:cxn ang="0">
                  <a:pos x="1425638" y="480119"/>
                </a:cxn>
                <a:cxn ang="0">
                  <a:pos x="1478951" y="428038"/>
                </a:cxn>
                <a:cxn ang="0">
                  <a:pos x="1521672" y="374148"/>
                </a:cxn>
                <a:cxn ang="0">
                  <a:pos x="1553449" y="318742"/>
                </a:cxn>
                <a:cxn ang="0">
                  <a:pos x="1573927" y="262113"/>
                </a:cxn>
                <a:cxn ang="0">
                  <a:pos x="1582753" y="204554"/>
                </a:cxn>
                <a:cxn ang="0">
                  <a:pos x="1582686" y="175517"/>
                </a:cxn>
                <a:cxn ang="0">
                  <a:pos x="1573370" y="117112"/>
                </a:cxn>
                <a:cxn ang="0">
                  <a:pos x="1551518" y="58508"/>
                </a:cxn>
                <a:cxn ang="0">
                  <a:pos x="1535780" y="29224"/>
                </a:cxn>
                <a:cxn ang="0">
                  <a:pos x="1516776" y="0"/>
                </a:cxn>
              </a:cxnLst>
              <a:pathLst>
                <a:path w="1583054" h="1009650">
                  <a:moveTo>
                    <a:pt x="1516762" y="0"/>
                  </a:moveTo>
                  <a:lnTo>
                    <a:pt x="1471893" y="54639"/>
                  </a:lnTo>
                  <a:lnTo>
                    <a:pt x="1416475" y="106998"/>
                  </a:lnTo>
                  <a:lnTo>
                    <a:pt x="1384970" y="132251"/>
                  </a:lnTo>
                  <a:lnTo>
                    <a:pt x="1351020" y="156849"/>
                  </a:lnTo>
                  <a:lnTo>
                    <a:pt x="1314689" y="180763"/>
                  </a:lnTo>
                  <a:lnTo>
                    <a:pt x="1276041" y="203965"/>
                  </a:lnTo>
                  <a:lnTo>
                    <a:pt x="1235141" y="226426"/>
                  </a:lnTo>
                  <a:lnTo>
                    <a:pt x="1192051" y="248118"/>
                  </a:lnTo>
                  <a:lnTo>
                    <a:pt x="1146837" y="269014"/>
                  </a:lnTo>
                  <a:lnTo>
                    <a:pt x="1099562" y="289083"/>
                  </a:lnTo>
                  <a:lnTo>
                    <a:pt x="1050290" y="308298"/>
                  </a:lnTo>
                  <a:lnTo>
                    <a:pt x="999086" y="326631"/>
                  </a:lnTo>
                  <a:lnTo>
                    <a:pt x="946014" y="344054"/>
                  </a:lnTo>
                  <a:lnTo>
                    <a:pt x="891137" y="360537"/>
                  </a:lnTo>
                  <a:lnTo>
                    <a:pt x="834520" y="376052"/>
                  </a:lnTo>
                  <a:lnTo>
                    <a:pt x="776226" y="390572"/>
                  </a:lnTo>
                  <a:lnTo>
                    <a:pt x="716321" y="404067"/>
                  </a:lnTo>
                  <a:lnTo>
                    <a:pt x="654867" y="416509"/>
                  </a:lnTo>
                  <a:lnTo>
                    <a:pt x="591930" y="427871"/>
                  </a:lnTo>
                  <a:lnTo>
                    <a:pt x="527573" y="438123"/>
                  </a:lnTo>
                  <a:lnTo>
                    <a:pt x="527573" y="247624"/>
                  </a:lnTo>
                  <a:lnTo>
                    <a:pt x="0" y="666753"/>
                  </a:lnTo>
                  <a:lnTo>
                    <a:pt x="527573" y="1009618"/>
                  </a:lnTo>
                  <a:lnTo>
                    <a:pt x="527573" y="819119"/>
                  </a:lnTo>
                  <a:lnTo>
                    <a:pt x="594834" y="808383"/>
                  </a:lnTo>
                  <a:lnTo>
                    <a:pt x="660289" y="796498"/>
                  </a:lnTo>
                  <a:lnTo>
                    <a:pt x="723891" y="783503"/>
                  </a:lnTo>
                  <a:lnTo>
                    <a:pt x="785597" y="769433"/>
                  </a:lnTo>
                  <a:lnTo>
                    <a:pt x="845362" y="754325"/>
                  </a:lnTo>
                  <a:lnTo>
                    <a:pt x="903143" y="738215"/>
                  </a:lnTo>
                  <a:lnTo>
                    <a:pt x="958895" y="721141"/>
                  </a:lnTo>
                  <a:lnTo>
                    <a:pt x="1012574" y="703138"/>
                  </a:lnTo>
                  <a:lnTo>
                    <a:pt x="1064136" y="684244"/>
                  </a:lnTo>
                  <a:lnTo>
                    <a:pt x="1113537" y="664495"/>
                  </a:lnTo>
                  <a:lnTo>
                    <a:pt x="1160732" y="643928"/>
                  </a:lnTo>
                  <a:lnTo>
                    <a:pt x="1205677" y="622579"/>
                  </a:lnTo>
                  <a:lnTo>
                    <a:pt x="1248328" y="600485"/>
                  </a:lnTo>
                  <a:lnTo>
                    <a:pt x="1288640" y="577682"/>
                  </a:lnTo>
                  <a:lnTo>
                    <a:pt x="1326571" y="554208"/>
                  </a:lnTo>
                  <a:lnTo>
                    <a:pt x="1362074" y="530098"/>
                  </a:lnTo>
                  <a:lnTo>
                    <a:pt x="1395107" y="505389"/>
                  </a:lnTo>
                  <a:lnTo>
                    <a:pt x="1425624" y="480119"/>
                  </a:lnTo>
                  <a:lnTo>
                    <a:pt x="1478937" y="428038"/>
                  </a:lnTo>
                  <a:lnTo>
                    <a:pt x="1521658" y="374148"/>
                  </a:lnTo>
                  <a:lnTo>
                    <a:pt x="1553435" y="318742"/>
                  </a:lnTo>
                  <a:lnTo>
                    <a:pt x="1573913" y="262113"/>
                  </a:lnTo>
                  <a:lnTo>
                    <a:pt x="1582739" y="204554"/>
                  </a:lnTo>
                  <a:lnTo>
                    <a:pt x="1582672" y="175517"/>
                  </a:lnTo>
                  <a:lnTo>
                    <a:pt x="1573356" y="117112"/>
                  </a:lnTo>
                  <a:lnTo>
                    <a:pt x="1551504" y="58508"/>
                  </a:lnTo>
                  <a:lnTo>
                    <a:pt x="1535766" y="29224"/>
                  </a:lnTo>
                  <a:lnTo>
                    <a:pt x="151676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198" name="object 28"/>
            <p:cNvSpPr/>
            <p:nvPr/>
          </p:nvSpPr>
          <p:spPr>
            <a:xfrm>
              <a:off x="6934200" y="2286000"/>
              <a:ext cx="1583055" cy="1047750"/>
            </a:xfrm>
            <a:custGeom>
              <a:avLst/>
              <a:gdLst/>
              <a:ahLst/>
              <a:cxnLst>
                <a:cxn ang="0">
                  <a:pos x="0" y="380997"/>
                </a:cxn>
                <a:cxn ang="0">
                  <a:pos x="129809" y="383207"/>
                </a:cxn>
                <a:cxn ang="0">
                  <a:pos x="256728" y="389724"/>
                </a:cxn>
                <a:cxn ang="0">
                  <a:pos x="380350" y="400375"/>
                </a:cxn>
                <a:cxn ang="0">
                  <a:pos x="500267" y="414989"/>
                </a:cxn>
                <a:cxn ang="0">
                  <a:pos x="616072" y="433394"/>
                </a:cxn>
                <a:cxn ang="0">
                  <a:pos x="727359" y="455419"/>
                </a:cxn>
                <a:cxn ang="0">
                  <a:pos x="833732" y="480892"/>
                </a:cxn>
                <a:cxn ang="0">
                  <a:pos x="934758" y="509642"/>
                </a:cxn>
                <a:cxn ang="0">
                  <a:pos x="1030042" y="541496"/>
                </a:cxn>
                <a:cxn ang="0">
                  <a:pos x="1119178" y="576285"/>
                </a:cxn>
                <a:cxn ang="0">
                  <a:pos x="1201758" y="613834"/>
                </a:cxn>
                <a:cxn ang="0">
                  <a:pos x="1277375" y="653974"/>
                </a:cxn>
                <a:cxn ang="0">
                  <a:pos x="1345621" y="696533"/>
                </a:cxn>
                <a:cxn ang="0">
                  <a:pos x="1433279" y="764530"/>
                </a:cxn>
                <a:cxn ang="0">
                  <a:pos x="1520558" y="862057"/>
                </a:cxn>
                <a:cxn ang="0">
                  <a:pos x="1571022" y="966169"/>
                </a:cxn>
                <a:cxn ang="0">
                  <a:pos x="1582751" y="1047750"/>
                </a:cxn>
                <a:cxn ang="0">
                  <a:pos x="1577504" y="612068"/>
                </a:cxn>
                <a:cxn ang="0">
                  <a:pos x="1536752" y="506524"/>
                </a:cxn>
                <a:cxn ang="0">
                  <a:pos x="1458372" y="407222"/>
                </a:cxn>
                <a:cxn ang="0">
                  <a:pos x="1345621" y="315535"/>
                </a:cxn>
                <a:cxn ang="0">
                  <a:pos x="1277375" y="272976"/>
                </a:cxn>
                <a:cxn ang="0">
                  <a:pos x="1201758" y="232836"/>
                </a:cxn>
                <a:cxn ang="0">
                  <a:pos x="1119178" y="195287"/>
                </a:cxn>
                <a:cxn ang="0">
                  <a:pos x="1030042" y="160499"/>
                </a:cxn>
                <a:cxn ang="0">
                  <a:pos x="934758" y="128644"/>
                </a:cxn>
                <a:cxn ang="0">
                  <a:pos x="833732" y="99894"/>
                </a:cxn>
                <a:cxn ang="0">
                  <a:pos x="727359" y="74421"/>
                </a:cxn>
                <a:cxn ang="0">
                  <a:pos x="616072" y="52396"/>
                </a:cxn>
                <a:cxn ang="0">
                  <a:pos x="500267" y="33991"/>
                </a:cxn>
                <a:cxn ang="0">
                  <a:pos x="380350" y="19377"/>
                </a:cxn>
                <a:cxn ang="0">
                  <a:pos x="256728" y="8726"/>
                </a:cxn>
                <a:cxn ang="0">
                  <a:pos x="129809" y="2210"/>
                </a:cxn>
                <a:cxn ang="0">
                  <a:pos x="0" y="0"/>
                </a:cxn>
              </a:cxnLst>
              <a:pathLst>
                <a:path w="1583054" h="1047750">
                  <a:moveTo>
                    <a:pt x="0" y="0"/>
                  </a:moveTo>
                  <a:lnTo>
                    <a:pt x="0" y="380997"/>
                  </a:lnTo>
                  <a:lnTo>
                    <a:pt x="65240" y="381553"/>
                  </a:lnTo>
                  <a:lnTo>
                    <a:pt x="129809" y="383207"/>
                  </a:lnTo>
                  <a:lnTo>
                    <a:pt x="193655" y="385938"/>
                  </a:lnTo>
                  <a:lnTo>
                    <a:pt x="256728" y="389724"/>
                  </a:lnTo>
                  <a:lnTo>
                    <a:pt x="318976" y="394543"/>
                  </a:lnTo>
                  <a:lnTo>
                    <a:pt x="380350" y="400375"/>
                  </a:lnTo>
                  <a:lnTo>
                    <a:pt x="440797" y="407197"/>
                  </a:lnTo>
                  <a:lnTo>
                    <a:pt x="500267" y="414989"/>
                  </a:lnTo>
                  <a:lnTo>
                    <a:pt x="558709" y="423728"/>
                  </a:lnTo>
                  <a:lnTo>
                    <a:pt x="616072" y="433394"/>
                  </a:lnTo>
                  <a:lnTo>
                    <a:pt x="672306" y="443965"/>
                  </a:lnTo>
                  <a:lnTo>
                    <a:pt x="727359" y="455419"/>
                  </a:lnTo>
                  <a:lnTo>
                    <a:pt x="781180" y="467735"/>
                  </a:lnTo>
                  <a:lnTo>
                    <a:pt x="833718" y="480892"/>
                  </a:lnTo>
                  <a:lnTo>
                    <a:pt x="884923" y="494868"/>
                  </a:lnTo>
                  <a:lnTo>
                    <a:pt x="934744" y="509642"/>
                  </a:lnTo>
                  <a:lnTo>
                    <a:pt x="983129" y="525192"/>
                  </a:lnTo>
                  <a:lnTo>
                    <a:pt x="1030028" y="541496"/>
                  </a:lnTo>
                  <a:lnTo>
                    <a:pt x="1075390" y="558535"/>
                  </a:lnTo>
                  <a:lnTo>
                    <a:pt x="1119164" y="576285"/>
                  </a:lnTo>
                  <a:lnTo>
                    <a:pt x="1161299" y="594725"/>
                  </a:lnTo>
                  <a:lnTo>
                    <a:pt x="1201744" y="613834"/>
                  </a:lnTo>
                  <a:lnTo>
                    <a:pt x="1240448" y="633591"/>
                  </a:lnTo>
                  <a:lnTo>
                    <a:pt x="1277361" y="653974"/>
                  </a:lnTo>
                  <a:lnTo>
                    <a:pt x="1312430" y="674962"/>
                  </a:lnTo>
                  <a:lnTo>
                    <a:pt x="1345607" y="696533"/>
                  </a:lnTo>
                  <a:lnTo>
                    <a:pt x="1376838" y="718666"/>
                  </a:lnTo>
                  <a:lnTo>
                    <a:pt x="1433265" y="764530"/>
                  </a:lnTo>
                  <a:lnTo>
                    <a:pt x="1481302" y="812385"/>
                  </a:lnTo>
                  <a:lnTo>
                    <a:pt x="1520544" y="862057"/>
                  </a:lnTo>
                  <a:lnTo>
                    <a:pt x="1550581" y="913376"/>
                  </a:lnTo>
                  <a:lnTo>
                    <a:pt x="1571008" y="966169"/>
                  </a:lnTo>
                  <a:lnTo>
                    <a:pt x="1581417" y="1020266"/>
                  </a:lnTo>
                  <a:lnTo>
                    <a:pt x="1582737" y="1047750"/>
                  </a:lnTo>
                  <a:lnTo>
                    <a:pt x="1582737" y="666752"/>
                  </a:lnTo>
                  <a:lnTo>
                    <a:pt x="1577490" y="612068"/>
                  </a:lnTo>
                  <a:lnTo>
                    <a:pt x="1562022" y="558601"/>
                  </a:lnTo>
                  <a:lnTo>
                    <a:pt x="1536738" y="506524"/>
                  </a:lnTo>
                  <a:lnTo>
                    <a:pt x="1502048" y="456006"/>
                  </a:lnTo>
                  <a:lnTo>
                    <a:pt x="1458358" y="407222"/>
                  </a:lnTo>
                  <a:lnTo>
                    <a:pt x="1406075" y="360341"/>
                  </a:lnTo>
                  <a:lnTo>
                    <a:pt x="1345607" y="315535"/>
                  </a:lnTo>
                  <a:lnTo>
                    <a:pt x="1312430" y="293964"/>
                  </a:lnTo>
                  <a:lnTo>
                    <a:pt x="1277361" y="272976"/>
                  </a:lnTo>
                  <a:lnTo>
                    <a:pt x="1240448" y="252593"/>
                  </a:lnTo>
                  <a:lnTo>
                    <a:pt x="1201744" y="232836"/>
                  </a:lnTo>
                  <a:lnTo>
                    <a:pt x="1161299" y="213727"/>
                  </a:lnTo>
                  <a:lnTo>
                    <a:pt x="1119164" y="195287"/>
                  </a:lnTo>
                  <a:lnTo>
                    <a:pt x="1075390" y="177537"/>
                  </a:lnTo>
                  <a:lnTo>
                    <a:pt x="1030028" y="160499"/>
                  </a:lnTo>
                  <a:lnTo>
                    <a:pt x="983129" y="144194"/>
                  </a:lnTo>
                  <a:lnTo>
                    <a:pt x="934744" y="128644"/>
                  </a:lnTo>
                  <a:lnTo>
                    <a:pt x="884923" y="113870"/>
                  </a:lnTo>
                  <a:lnTo>
                    <a:pt x="833718" y="99894"/>
                  </a:lnTo>
                  <a:lnTo>
                    <a:pt x="781180" y="86737"/>
                  </a:lnTo>
                  <a:lnTo>
                    <a:pt x="727359" y="74421"/>
                  </a:lnTo>
                  <a:lnTo>
                    <a:pt x="672306" y="62967"/>
                  </a:lnTo>
                  <a:lnTo>
                    <a:pt x="616072" y="52396"/>
                  </a:lnTo>
                  <a:lnTo>
                    <a:pt x="558709" y="42730"/>
                  </a:lnTo>
                  <a:lnTo>
                    <a:pt x="500267" y="33991"/>
                  </a:lnTo>
                  <a:lnTo>
                    <a:pt x="440797" y="26199"/>
                  </a:lnTo>
                  <a:lnTo>
                    <a:pt x="380350" y="19377"/>
                  </a:lnTo>
                  <a:lnTo>
                    <a:pt x="318976" y="13546"/>
                  </a:lnTo>
                  <a:lnTo>
                    <a:pt x="256728" y="8726"/>
                  </a:lnTo>
                  <a:lnTo>
                    <a:pt x="193655" y="4940"/>
                  </a:lnTo>
                  <a:lnTo>
                    <a:pt x="129809" y="2210"/>
                  </a:lnTo>
                  <a:lnTo>
                    <a:pt x="65240" y="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199" name="object 29"/>
            <p:cNvSpPr/>
            <p:nvPr/>
          </p:nvSpPr>
          <p:spPr>
            <a:xfrm>
              <a:off x="6934200" y="2286000"/>
              <a:ext cx="1583055" cy="1866900"/>
            </a:xfrm>
            <a:custGeom>
              <a:avLst/>
              <a:gdLst/>
              <a:ahLst/>
              <a:cxnLst>
                <a:cxn ang="0">
                  <a:pos x="1577505" y="993065"/>
                </a:cxn>
                <a:cxn ang="0">
                  <a:pos x="1536753" y="887521"/>
                </a:cxn>
                <a:cxn ang="0">
                  <a:pos x="1458372" y="788220"/>
                </a:cxn>
                <a:cxn ang="0">
                  <a:pos x="1345621" y="696533"/>
                </a:cxn>
                <a:cxn ang="0">
                  <a:pos x="1277375" y="653974"/>
                </a:cxn>
                <a:cxn ang="0">
                  <a:pos x="1201758" y="613834"/>
                </a:cxn>
                <a:cxn ang="0">
                  <a:pos x="1119178" y="576285"/>
                </a:cxn>
                <a:cxn ang="0">
                  <a:pos x="1030042" y="541497"/>
                </a:cxn>
                <a:cxn ang="0">
                  <a:pos x="934758" y="509642"/>
                </a:cxn>
                <a:cxn ang="0">
                  <a:pos x="833732" y="480892"/>
                </a:cxn>
                <a:cxn ang="0">
                  <a:pos x="727359" y="455419"/>
                </a:cxn>
                <a:cxn ang="0">
                  <a:pos x="616073" y="433394"/>
                </a:cxn>
                <a:cxn ang="0">
                  <a:pos x="500267" y="414989"/>
                </a:cxn>
                <a:cxn ang="0">
                  <a:pos x="380350" y="400375"/>
                </a:cxn>
                <a:cxn ang="0">
                  <a:pos x="256728" y="389724"/>
                </a:cxn>
                <a:cxn ang="0">
                  <a:pos x="129809" y="383208"/>
                </a:cxn>
                <a:cxn ang="0">
                  <a:pos x="0" y="380997"/>
                </a:cxn>
                <a:cxn ang="0">
                  <a:pos x="65240" y="556"/>
                </a:cxn>
                <a:cxn ang="0">
                  <a:pos x="193655" y="4940"/>
                </a:cxn>
                <a:cxn ang="0">
                  <a:pos x="318976" y="13546"/>
                </a:cxn>
                <a:cxn ang="0">
                  <a:pos x="440797" y="26199"/>
                </a:cxn>
                <a:cxn ang="0">
                  <a:pos x="558709" y="42730"/>
                </a:cxn>
                <a:cxn ang="0">
                  <a:pos x="672306" y="62967"/>
                </a:cxn>
                <a:cxn ang="0">
                  <a:pos x="781180" y="86737"/>
                </a:cxn>
                <a:cxn ang="0">
                  <a:pos x="884937" y="113870"/>
                </a:cxn>
                <a:cxn ang="0">
                  <a:pos x="983143" y="144194"/>
                </a:cxn>
                <a:cxn ang="0">
                  <a:pos x="1075404" y="177537"/>
                </a:cxn>
                <a:cxn ang="0">
                  <a:pos x="1161313" y="213727"/>
                </a:cxn>
                <a:cxn ang="0">
                  <a:pos x="1240462" y="252593"/>
                </a:cxn>
                <a:cxn ang="0">
                  <a:pos x="1312445" y="293964"/>
                </a:cxn>
                <a:cxn ang="0">
                  <a:pos x="1376853" y="337668"/>
                </a:cxn>
                <a:cxn ang="0">
                  <a:pos x="1481317" y="431387"/>
                </a:cxn>
                <a:cxn ang="0">
                  <a:pos x="1550596" y="532378"/>
                </a:cxn>
                <a:cxn ang="0">
                  <a:pos x="1581431" y="639268"/>
                </a:cxn>
                <a:cxn ang="0">
                  <a:pos x="1582752" y="1047750"/>
                </a:cxn>
                <a:cxn ang="0">
                  <a:pos x="1557488" y="1166597"/>
                </a:cxn>
                <a:cxn ang="0">
                  <a:pos x="1484185" y="1279466"/>
                </a:cxn>
                <a:cxn ang="0">
                  <a:pos x="1399924" y="1358858"/>
                </a:cxn>
                <a:cxn ang="0">
                  <a:pos x="1330680" y="1408761"/>
                </a:cxn>
                <a:cxn ang="0">
                  <a:pos x="1251524" y="1455918"/>
                </a:cxn>
                <a:cxn ang="0">
                  <a:pos x="1162921" y="1500054"/>
                </a:cxn>
                <a:cxn ang="0">
                  <a:pos x="1065339" y="1540890"/>
                </a:cxn>
                <a:cxn ang="0">
                  <a:pos x="959242" y="1578149"/>
                </a:cxn>
                <a:cxn ang="0">
                  <a:pos x="845098" y="1611552"/>
                </a:cxn>
                <a:cxn ang="0">
                  <a:pos x="723358" y="1640822"/>
                </a:cxn>
                <a:cxn ang="0">
                  <a:pos x="594517" y="1665682"/>
                </a:cxn>
                <a:cxn ang="0">
                  <a:pos x="527573" y="1866869"/>
                </a:cxn>
                <a:cxn ang="0">
                  <a:pos x="527573" y="1104875"/>
                </a:cxn>
                <a:cxn ang="0">
                  <a:pos x="591930" y="1285121"/>
                </a:cxn>
                <a:cxn ang="0">
                  <a:pos x="716321" y="1261317"/>
                </a:cxn>
                <a:cxn ang="0">
                  <a:pos x="834533" y="1233302"/>
                </a:cxn>
                <a:cxn ang="0">
                  <a:pos x="946027" y="1201303"/>
                </a:cxn>
                <a:cxn ang="0">
                  <a:pos x="1050304" y="1165548"/>
                </a:cxn>
                <a:cxn ang="0">
                  <a:pos x="1146850" y="1126263"/>
                </a:cxn>
                <a:cxn ang="0">
                  <a:pos x="1235154" y="1083676"/>
                </a:cxn>
                <a:cxn ang="0">
                  <a:pos x="1314703" y="1038013"/>
                </a:cxn>
                <a:cxn ang="0">
                  <a:pos x="1384984" y="989501"/>
                </a:cxn>
                <a:cxn ang="0">
                  <a:pos x="1445484" y="938368"/>
                </a:cxn>
                <a:cxn ang="0">
                  <a:pos x="1516776" y="857250"/>
                </a:cxn>
              </a:cxnLst>
              <a:pathLst>
                <a:path w="1583054" h="1866900">
                  <a:moveTo>
                    <a:pt x="1582738" y="1047750"/>
                  </a:moveTo>
                  <a:lnTo>
                    <a:pt x="1577491" y="993065"/>
                  </a:lnTo>
                  <a:lnTo>
                    <a:pt x="1562022" y="939599"/>
                  </a:lnTo>
                  <a:lnTo>
                    <a:pt x="1536739" y="887521"/>
                  </a:lnTo>
                  <a:lnTo>
                    <a:pt x="1502048" y="837004"/>
                  </a:lnTo>
                  <a:lnTo>
                    <a:pt x="1458358" y="788220"/>
                  </a:lnTo>
                  <a:lnTo>
                    <a:pt x="1406075" y="741339"/>
                  </a:lnTo>
                  <a:lnTo>
                    <a:pt x="1345607" y="696533"/>
                  </a:lnTo>
                  <a:lnTo>
                    <a:pt x="1312431" y="674962"/>
                  </a:lnTo>
                  <a:lnTo>
                    <a:pt x="1277361" y="653974"/>
                  </a:lnTo>
                  <a:lnTo>
                    <a:pt x="1240448" y="633591"/>
                  </a:lnTo>
                  <a:lnTo>
                    <a:pt x="1201744" y="613834"/>
                  </a:lnTo>
                  <a:lnTo>
                    <a:pt x="1161299" y="594725"/>
                  </a:lnTo>
                  <a:lnTo>
                    <a:pt x="1119164" y="576285"/>
                  </a:lnTo>
                  <a:lnTo>
                    <a:pt x="1075390" y="558535"/>
                  </a:lnTo>
                  <a:lnTo>
                    <a:pt x="1030028" y="541497"/>
                  </a:lnTo>
                  <a:lnTo>
                    <a:pt x="983129" y="525192"/>
                  </a:lnTo>
                  <a:lnTo>
                    <a:pt x="934744" y="509642"/>
                  </a:lnTo>
                  <a:lnTo>
                    <a:pt x="884923" y="494868"/>
                  </a:lnTo>
                  <a:lnTo>
                    <a:pt x="833718" y="480892"/>
                  </a:lnTo>
                  <a:lnTo>
                    <a:pt x="781180" y="467735"/>
                  </a:lnTo>
                  <a:lnTo>
                    <a:pt x="727359" y="455419"/>
                  </a:lnTo>
                  <a:lnTo>
                    <a:pt x="672306" y="443965"/>
                  </a:lnTo>
                  <a:lnTo>
                    <a:pt x="616073" y="433394"/>
                  </a:lnTo>
                  <a:lnTo>
                    <a:pt x="558709" y="423728"/>
                  </a:lnTo>
                  <a:lnTo>
                    <a:pt x="500267" y="414989"/>
                  </a:lnTo>
                  <a:lnTo>
                    <a:pt x="440797" y="407197"/>
                  </a:lnTo>
                  <a:lnTo>
                    <a:pt x="380350" y="400375"/>
                  </a:lnTo>
                  <a:lnTo>
                    <a:pt x="318976" y="394543"/>
                  </a:lnTo>
                  <a:lnTo>
                    <a:pt x="256728" y="389724"/>
                  </a:lnTo>
                  <a:lnTo>
                    <a:pt x="193655" y="385938"/>
                  </a:lnTo>
                  <a:lnTo>
                    <a:pt x="129809" y="383208"/>
                  </a:lnTo>
                  <a:lnTo>
                    <a:pt x="65240" y="381554"/>
                  </a:lnTo>
                  <a:lnTo>
                    <a:pt x="0" y="380997"/>
                  </a:lnTo>
                  <a:lnTo>
                    <a:pt x="0" y="0"/>
                  </a:lnTo>
                  <a:lnTo>
                    <a:pt x="65240" y="556"/>
                  </a:lnTo>
                  <a:lnTo>
                    <a:pt x="129809" y="2210"/>
                  </a:lnTo>
                  <a:lnTo>
                    <a:pt x="193655" y="4940"/>
                  </a:lnTo>
                  <a:lnTo>
                    <a:pt x="256728" y="8726"/>
                  </a:lnTo>
                  <a:lnTo>
                    <a:pt x="318976" y="13546"/>
                  </a:lnTo>
                  <a:lnTo>
                    <a:pt x="380350" y="19377"/>
                  </a:lnTo>
                  <a:lnTo>
                    <a:pt x="440797" y="26199"/>
                  </a:lnTo>
                  <a:lnTo>
                    <a:pt x="500267" y="33991"/>
                  </a:lnTo>
                  <a:lnTo>
                    <a:pt x="558709" y="42730"/>
                  </a:lnTo>
                  <a:lnTo>
                    <a:pt x="616073" y="52396"/>
                  </a:lnTo>
                  <a:lnTo>
                    <a:pt x="672306" y="62967"/>
                  </a:lnTo>
                  <a:lnTo>
                    <a:pt x="727359" y="74421"/>
                  </a:lnTo>
                  <a:lnTo>
                    <a:pt x="781180" y="86737"/>
                  </a:lnTo>
                  <a:lnTo>
                    <a:pt x="833718" y="99894"/>
                  </a:lnTo>
                  <a:lnTo>
                    <a:pt x="884923" y="113870"/>
                  </a:lnTo>
                  <a:lnTo>
                    <a:pt x="934744" y="128644"/>
                  </a:lnTo>
                  <a:lnTo>
                    <a:pt x="983129" y="144194"/>
                  </a:lnTo>
                  <a:lnTo>
                    <a:pt x="1030028" y="160499"/>
                  </a:lnTo>
                  <a:lnTo>
                    <a:pt x="1075390" y="177537"/>
                  </a:lnTo>
                  <a:lnTo>
                    <a:pt x="1119164" y="195287"/>
                  </a:lnTo>
                  <a:lnTo>
                    <a:pt x="1161299" y="213727"/>
                  </a:lnTo>
                  <a:lnTo>
                    <a:pt x="1201744" y="232836"/>
                  </a:lnTo>
                  <a:lnTo>
                    <a:pt x="1240448" y="252593"/>
                  </a:lnTo>
                  <a:lnTo>
                    <a:pt x="1277361" y="272976"/>
                  </a:lnTo>
                  <a:lnTo>
                    <a:pt x="1312431" y="293964"/>
                  </a:lnTo>
                  <a:lnTo>
                    <a:pt x="1345607" y="315535"/>
                  </a:lnTo>
                  <a:lnTo>
                    <a:pt x="1376839" y="337668"/>
                  </a:lnTo>
                  <a:lnTo>
                    <a:pt x="1433265" y="383532"/>
                  </a:lnTo>
                  <a:lnTo>
                    <a:pt x="1481303" y="431387"/>
                  </a:lnTo>
                  <a:lnTo>
                    <a:pt x="1520544" y="481059"/>
                  </a:lnTo>
                  <a:lnTo>
                    <a:pt x="1550582" y="532378"/>
                  </a:lnTo>
                  <a:lnTo>
                    <a:pt x="1571009" y="585171"/>
                  </a:lnTo>
                  <a:lnTo>
                    <a:pt x="1581417" y="639268"/>
                  </a:lnTo>
                  <a:lnTo>
                    <a:pt x="1582738" y="666752"/>
                  </a:lnTo>
                  <a:lnTo>
                    <a:pt x="1582738" y="1047750"/>
                  </a:lnTo>
                  <a:lnTo>
                    <a:pt x="1576344" y="1107782"/>
                  </a:lnTo>
                  <a:lnTo>
                    <a:pt x="1557474" y="1166597"/>
                  </a:lnTo>
                  <a:lnTo>
                    <a:pt x="1526595" y="1223918"/>
                  </a:lnTo>
                  <a:lnTo>
                    <a:pt x="1484171" y="1279466"/>
                  </a:lnTo>
                  <a:lnTo>
                    <a:pt x="1430669" y="1332965"/>
                  </a:lnTo>
                  <a:lnTo>
                    <a:pt x="1399910" y="1358858"/>
                  </a:lnTo>
                  <a:lnTo>
                    <a:pt x="1366556" y="1384135"/>
                  </a:lnTo>
                  <a:lnTo>
                    <a:pt x="1330666" y="1408761"/>
                  </a:lnTo>
                  <a:lnTo>
                    <a:pt x="1292298" y="1432700"/>
                  </a:lnTo>
                  <a:lnTo>
                    <a:pt x="1251510" y="1455918"/>
                  </a:lnTo>
                  <a:lnTo>
                    <a:pt x="1208360" y="1478381"/>
                  </a:lnTo>
                  <a:lnTo>
                    <a:pt x="1162907" y="1500054"/>
                  </a:lnTo>
                  <a:lnTo>
                    <a:pt x="1115209" y="1520902"/>
                  </a:lnTo>
                  <a:lnTo>
                    <a:pt x="1065325" y="1540890"/>
                  </a:lnTo>
                  <a:lnTo>
                    <a:pt x="1013311" y="1559984"/>
                  </a:lnTo>
                  <a:lnTo>
                    <a:pt x="959228" y="1578149"/>
                  </a:lnTo>
                  <a:lnTo>
                    <a:pt x="903133" y="1595349"/>
                  </a:lnTo>
                  <a:lnTo>
                    <a:pt x="845084" y="1611552"/>
                  </a:lnTo>
                  <a:lnTo>
                    <a:pt x="785139" y="1626721"/>
                  </a:lnTo>
                  <a:lnTo>
                    <a:pt x="723358" y="1640822"/>
                  </a:lnTo>
                  <a:lnTo>
                    <a:pt x="659797" y="1653820"/>
                  </a:lnTo>
                  <a:lnTo>
                    <a:pt x="594517" y="1665682"/>
                  </a:lnTo>
                  <a:lnTo>
                    <a:pt x="527573" y="1676371"/>
                  </a:lnTo>
                  <a:lnTo>
                    <a:pt x="527573" y="1866869"/>
                  </a:lnTo>
                  <a:lnTo>
                    <a:pt x="0" y="1524004"/>
                  </a:lnTo>
                  <a:lnTo>
                    <a:pt x="527573" y="1104875"/>
                  </a:lnTo>
                  <a:lnTo>
                    <a:pt x="527573" y="1295373"/>
                  </a:lnTo>
                  <a:lnTo>
                    <a:pt x="591930" y="1285121"/>
                  </a:lnTo>
                  <a:lnTo>
                    <a:pt x="654867" y="1273759"/>
                  </a:lnTo>
                  <a:lnTo>
                    <a:pt x="716321" y="1261317"/>
                  </a:lnTo>
                  <a:lnTo>
                    <a:pt x="776226" y="1247821"/>
                  </a:lnTo>
                  <a:lnTo>
                    <a:pt x="834519" y="1233302"/>
                  </a:lnTo>
                  <a:lnTo>
                    <a:pt x="891136" y="1217786"/>
                  </a:lnTo>
                  <a:lnTo>
                    <a:pt x="946013" y="1201303"/>
                  </a:lnTo>
                  <a:lnTo>
                    <a:pt x="999086" y="1183881"/>
                  </a:lnTo>
                  <a:lnTo>
                    <a:pt x="1050290" y="1165548"/>
                  </a:lnTo>
                  <a:lnTo>
                    <a:pt x="1099561" y="1146333"/>
                  </a:lnTo>
                  <a:lnTo>
                    <a:pt x="1146836" y="1126263"/>
                  </a:lnTo>
                  <a:lnTo>
                    <a:pt x="1192050" y="1105368"/>
                  </a:lnTo>
                  <a:lnTo>
                    <a:pt x="1235140" y="1083676"/>
                  </a:lnTo>
                  <a:lnTo>
                    <a:pt x="1276041" y="1061215"/>
                  </a:lnTo>
                  <a:lnTo>
                    <a:pt x="1314689" y="1038013"/>
                  </a:lnTo>
                  <a:lnTo>
                    <a:pt x="1351020" y="1014099"/>
                  </a:lnTo>
                  <a:lnTo>
                    <a:pt x="1384970" y="989501"/>
                  </a:lnTo>
                  <a:lnTo>
                    <a:pt x="1416475" y="964248"/>
                  </a:lnTo>
                  <a:lnTo>
                    <a:pt x="1445470" y="938368"/>
                  </a:lnTo>
                  <a:lnTo>
                    <a:pt x="1495678" y="884841"/>
                  </a:lnTo>
                  <a:lnTo>
                    <a:pt x="1516762" y="857250"/>
                  </a:lnTo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0188" name="object 30"/>
          <p:cNvGrpSpPr/>
          <p:nvPr/>
        </p:nvGrpSpPr>
        <p:grpSpPr>
          <a:xfrm>
            <a:off x="4260850" y="2644775"/>
            <a:ext cx="733425" cy="1158875"/>
            <a:chOff x="4260850" y="3041650"/>
            <a:chExt cx="733425" cy="1235075"/>
          </a:xfrm>
        </p:grpSpPr>
        <p:sp>
          <p:nvSpPr>
            <p:cNvPr id="50195" name="object 31"/>
            <p:cNvSpPr/>
            <p:nvPr/>
          </p:nvSpPr>
          <p:spPr>
            <a:xfrm>
              <a:off x="4267200" y="3048000"/>
              <a:ext cx="720725" cy="1222375"/>
            </a:xfrm>
            <a:custGeom>
              <a:avLst/>
              <a:gdLst/>
              <a:ahLst/>
              <a:cxnLst>
                <a:cxn ang="0">
                  <a:pos x="540543" y="0"/>
                </a:cxn>
                <a:cxn ang="0">
                  <a:pos x="180181" y="0"/>
                </a:cxn>
                <a:cxn ang="0">
                  <a:pos x="180181" y="916781"/>
                </a:cxn>
                <a:cxn ang="0">
                  <a:pos x="0" y="916781"/>
                </a:cxn>
                <a:cxn ang="0">
                  <a:pos x="360363" y="1222375"/>
                </a:cxn>
                <a:cxn ang="0">
                  <a:pos x="720725" y="916781"/>
                </a:cxn>
                <a:cxn ang="0">
                  <a:pos x="540543" y="916781"/>
                </a:cxn>
                <a:cxn ang="0">
                  <a:pos x="540543" y="0"/>
                </a:cxn>
              </a:cxnLst>
              <a:pathLst>
                <a:path w="720725" h="1222375">
                  <a:moveTo>
                    <a:pt x="540543" y="0"/>
                  </a:moveTo>
                  <a:lnTo>
                    <a:pt x="180181" y="0"/>
                  </a:lnTo>
                  <a:lnTo>
                    <a:pt x="180181" y="916781"/>
                  </a:lnTo>
                  <a:lnTo>
                    <a:pt x="0" y="916781"/>
                  </a:lnTo>
                  <a:lnTo>
                    <a:pt x="360363" y="1222375"/>
                  </a:lnTo>
                  <a:lnTo>
                    <a:pt x="720725" y="916781"/>
                  </a:lnTo>
                  <a:lnTo>
                    <a:pt x="540543" y="916781"/>
                  </a:lnTo>
                  <a:lnTo>
                    <a:pt x="54054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196" name="object 32"/>
            <p:cNvSpPr/>
            <p:nvPr/>
          </p:nvSpPr>
          <p:spPr>
            <a:xfrm>
              <a:off x="4267200" y="3048000"/>
              <a:ext cx="720725" cy="1222375"/>
            </a:xfrm>
            <a:custGeom>
              <a:avLst/>
              <a:gdLst/>
              <a:ahLst/>
              <a:cxnLst>
                <a:cxn ang="0">
                  <a:pos x="0" y="916781"/>
                </a:cxn>
                <a:cxn ang="0">
                  <a:pos x="180181" y="916781"/>
                </a:cxn>
                <a:cxn ang="0">
                  <a:pos x="180181" y="0"/>
                </a:cxn>
                <a:cxn ang="0">
                  <a:pos x="540543" y="0"/>
                </a:cxn>
                <a:cxn ang="0">
                  <a:pos x="540543" y="916781"/>
                </a:cxn>
                <a:cxn ang="0">
                  <a:pos x="720725" y="916781"/>
                </a:cxn>
                <a:cxn ang="0">
                  <a:pos x="360363" y="1222375"/>
                </a:cxn>
                <a:cxn ang="0">
                  <a:pos x="0" y="916781"/>
                </a:cxn>
              </a:cxnLst>
              <a:pathLst>
                <a:path w="720725" h="1222375">
                  <a:moveTo>
                    <a:pt x="0" y="916781"/>
                  </a:moveTo>
                  <a:lnTo>
                    <a:pt x="180181" y="916781"/>
                  </a:lnTo>
                  <a:lnTo>
                    <a:pt x="180181" y="0"/>
                  </a:lnTo>
                  <a:lnTo>
                    <a:pt x="540543" y="0"/>
                  </a:lnTo>
                  <a:lnTo>
                    <a:pt x="540543" y="916781"/>
                  </a:lnTo>
                  <a:lnTo>
                    <a:pt x="720725" y="916781"/>
                  </a:lnTo>
                  <a:lnTo>
                    <a:pt x="360363" y="1222375"/>
                  </a:lnTo>
                  <a:lnTo>
                    <a:pt x="0" y="916781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cxnSp>
        <p:nvCxnSpPr>
          <p:cNvPr id="50189" name="Straight Connector 30"/>
          <p:cNvCxnSpPr/>
          <p:nvPr/>
        </p:nvCxnSpPr>
        <p:spPr>
          <a:xfrm>
            <a:off x="342900" y="1277938"/>
            <a:ext cx="8801100" cy="0"/>
          </a:xfrm>
          <a:prstGeom prst="line">
            <a:avLst/>
          </a:prstGeom>
          <a:ln w="19050" cap="flat" cmpd="sng">
            <a:solidFill>
              <a:srgbClr val="4472C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0190" name="Rectangle 31"/>
          <p:cNvSpPr/>
          <p:nvPr/>
        </p:nvSpPr>
        <p:spPr>
          <a:xfrm>
            <a:off x="2116138" y="296863"/>
            <a:ext cx="34925" cy="8001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FFFF"/>
              </a:solidFill>
              <a:ea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43100" y="92453"/>
            <a:ext cx="6992560" cy="104885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ĐẠI HỌC CÔNG TH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TP.H</a:t>
            </a:r>
            <a:r>
              <a:rPr lang="vi-VN" altLang="x-none"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Ồ CHÍ MINH</a:t>
            </a:r>
            <a:r>
              <a:rPr sz="16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endParaRPr sz="21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194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638" y="71438"/>
            <a:ext cx="1216025" cy="1192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9128</Words>
  <Application>WPS Presentation</Application>
  <PresentationFormat/>
  <Paragraphs>437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SimSun</vt:lpstr>
      <vt:lpstr>Wingdings</vt:lpstr>
      <vt:lpstr>Calibri</vt:lpstr>
      <vt:lpstr>Calibri Light</vt:lpstr>
      <vt:lpstr>Times New Roman</vt:lpstr>
      <vt:lpstr>Tahoma</vt:lpstr>
      <vt:lpstr>Wingdings 2</vt:lpstr>
      <vt:lpstr>Verdana</vt:lpstr>
      <vt:lpstr>Calibri</vt:lpstr>
      <vt:lpstr>Times New Roman</vt:lpstr>
      <vt:lpstr>Microsoft YaHei</vt:lpstr>
      <vt:lpstr>Arial Unicode MS</vt:lpstr>
      <vt:lpstr>Arial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</dc:title>
  <dc:creator>Hoa</dc:creator>
  <cp:lastModifiedBy>tu trinh nguyen</cp:lastModifiedBy>
  <cp:revision>718</cp:revision>
  <dcterms:created xsi:type="dcterms:W3CDTF">2009-03-17T08:09:58Z</dcterms:created>
  <dcterms:modified xsi:type="dcterms:W3CDTF">2025-01-03T03:23:43Z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4C42689E04E44FB79BD1417B89E0D391_12</vt:lpwstr>
  </property>
  <property fmtid="{D5CDD505-2E9C-101B-9397-08002B2CF9AE}" pid="3" name="KSOProductBuildVer">
    <vt:lpwstr>1033-12.2.0.19805</vt:lpwstr>
  </property>
</Properties>
</file>