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67" r:id="rId3"/>
    <p:sldId id="264" r:id="rId4"/>
    <p:sldId id="270" r:id="rId5"/>
    <p:sldId id="271" r:id="rId6"/>
    <p:sldId id="266" r:id="rId7"/>
    <p:sldId id="272" r:id="rId8"/>
    <p:sldId id="262" r:id="rId9"/>
    <p:sldId id="273" r:id="rId10"/>
    <p:sldId id="269"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98" d="100"/>
          <a:sy n="98" d="100"/>
        </p:scale>
        <p:origin x="96" y="1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9A6E7F-9A55-4CDC-B2B8-2D4D3031AE77}" type="datetimeFigureOut">
              <a:rPr lang="en-US" smtClean="0"/>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097566-27E9-4F78-B3A2-06A08E8D8CD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7A0DCD-E520-4C19-98EF-D85D4645D3F3}" type="datetime1">
              <a:rPr lang="en-US" smtClean="0"/>
              <a:t>11/4/2025</a:t>
            </a:fld>
            <a:endParaRPr lang="en-US"/>
          </a:p>
        </p:txBody>
      </p:sp>
      <p:sp>
        <p:nvSpPr>
          <p:cNvPr id="5" name="Footer Placeholder 4"/>
          <p:cNvSpPr>
            <a:spLocks noGrp="1"/>
          </p:cNvSpPr>
          <p:nvPr>
            <p:ph type="ftr" sz="quarter" idx="11"/>
          </p:nvPr>
        </p:nvSpPr>
        <p:spPr/>
        <p:txBody>
          <a:bodyPr/>
          <a:lstStyle/>
          <a:p>
            <a:r>
              <a:rPr lang="vi-VN"/>
              <a:t>301003- Chương Mở đầu</a:t>
            </a:r>
            <a:endParaRPr lang="en-US"/>
          </a:p>
        </p:txBody>
      </p:sp>
      <p:sp>
        <p:nvSpPr>
          <p:cNvPr id="6" name="Slide Number Placeholder 5"/>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DE8CFA-63D8-40CF-8183-E69B3F5A40FA}" type="datetime1">
              <a:rPr lang="en-US" smtClean="0"/>
              <a:t>11/4/2025</a:t>
            </a:fld>
            <a:endParaRPr lang="en-US"/>
          </a:p>
        </p:txBody>
      </p:sp>
      <p:sp>
        <p:nvSpPr>
          <p:cNvPr id="5" name="Footer Placeholder 4"/>
          <p:cNvSpPr>
            <a:spLocks noGrp="1"/>
          </p:cNvSpPr>
          <p:nvPr>
            <p:ph type="ftr" sz="quarter" idx="11"/>
          </p:nvPr>
        </p:nvSpPr>
        <p:spPr/>
        <p:txBody>
          <a:bodyPr/>
          <a:lstStyle/>
          <a:p>
            <a:r>
              <a:rPr lang="vi-VN"/>
              <a:t>301003- Chương Mở đầu</a:t>
            </a:r>
            <a:endParaRPr lang="en-US"/>
          </a:p>
        </p:txBody>
      </p:sp>
      <p:sp>
        <p:nvSpPr>
          <p:cNvPr id="6" name="Slide Number Placeholder 5"/>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1B013A-26E8-4880-BEE7-2AA7CA106498}" type="datetime1">
              <a:rPr lang="en-US" smtClean="0"/>
              <a:t>11/4/2025</a:t>
            </a:fld>
            <a:endParaRPr lang="en-US"/>
          </a:p>
        </p:txBody>
      </p:sp>
      <p:sp>
        <p:nvSpPr>
          <p:cNvPr id="5" name="Footer Placeholder 4"/>
          <p:cNvSpPr>
            <a:spLocks noGrp="1"/>
          </p:cNvSpPr>
          <p:nvPr>
            <p:ph type="ftr" sz="quarter" idx="11"/>
          </p:nvPr>
        </p:nvSpPr>
        <p:spPr/>
        <p:txBody>
          <a:bodyPr/>
          <a:lstStyle/>
          <a:p>
            <a:r>
              <a:rPr lang="vi-VN"/>
              <a:t>301003- Chương Mở đầu</a:t>
            </a:r>
            <a:endParaRPr lang="en-US"/>
          </a:p>
        </p:txBody>
      </p:sp>
      <p:sp>
        <p:nvSpPr>
          <p:cNvPr id="6" name="Slide Number Placeholder 5"/>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B7EB1A-D2A4-4890-A185-8CF10E644359}" type="datetime1">
              <a:rPr lang="en-US" smtClean="0"/>
              <a:t>11/4/2025</a:t>
            </a:fld>
            <a:endParaRPr lang="en-US"/>
          </a:p>
        </p:txBody>
      </p:sp>
      <p:sp>
        <p:nvSpPr>
          <p:cNvPr id="5" name="Footer Placeholder 4"/>
          <p:cNvSpPr>
            <a:spLocks noGrp="1"/>
          </p:cNvSpPr>
          <p:nvPr>
            <p:ph type="ftr" sz="quarter" idx="11"/>
          </p:nvPr>
        </p:nvSpPr>
        <p:spPr/>
        <p:txBody>
          <a:bodyPr/>
          <a:lstStyle/>
          <a:p>
            <a:r>
              <a:rPr lang="vi-VN"/>
              <a:t>301003- Chương Mở đầu</a:t>
            </a:r>
            <a:endParaRPr lang="en-US"/>
          </a:p>
        </p:txBody>
      </p:sp>
      <p:sp>
        <p:nvSpPr>
          <p:cNvPr id="6" name="Slide Number Placeholder 5"/>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729B0A-C373-4BFE-9D83-A3C635CB0A48}" type="datetime1">
              <a:rPr lang="en-US" smtClean="0"/>
              <a:t>11/4/2025</a:t>
            </a:fld>
            <a:endParaRPr lang="en-US"/>
          </a:p>
        </p:txBody>
      </p:sp>
      <p:sp>
        <p:nvSpPr>
          <p:cNvPr id="5" name="Footer Placeholder 4"/>
          <p:cNvSpPr>
            <a:spLocks noGrp="1"/>
          </p:cNvSpPr>
          <p:nvPr>
            <p:ph type="ftr" sz="quarter" idx="11"/>
          </p:nvPr>
        </p:nvSpPr>
        <p:spPr/>
        <p:txBody>
          <a:bodyPr/>
          <a:lstStyle/>
          <a:p>
            <a:r>
              <a:rPr lang="vi-VN"/>
              <a:t>301003- Chương Mở đầu</a:t>
            </a:r>
            <a:endParaRPr lang="en-US"/>
          </a:p>
        </p:txBody>
      </p:sp>
      <p:sp>
        <p:nvSpPr>
          <p:cNvPr id="6" name="Slide Number Placeholder 5"/>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BE8B05-E54F-4590-9905-7FEE3AD32E3A}" type="datetime1">
              <a:rPr lang="en-US" smtClean="0"/>
              <a:t>11/4/2025</a:t>
            </a:fld>
            <a:endParaRPr lang="en-US"/>
          </a:p>
        </p:txBody>
      </p:sp>
      <p:sp>
        <p:nvSpPr>
          <p:cNvPr id="6" name="Footer Placeholder 5"/>
          <p:cNvSpPr>
            <a:spLocks noGrp="1"/>
          </p:cNvSpPr>
          <p:nvPr>
            <p:ph type="ftr" sz="quarter" idx="11"/>
          </p:nvPr>
        </p:nvSpPr>
        <p:spPr/>
        <p:txBody>
          <a:bodyPr/>
          <a:lstStyle/>
          <a:p>
            <a:r>
              <a:rPr lang="vi-VN"/>
              <a:t>301003- Chương Mở đầu</a:t>
            </a:r>
            <a:endParaRPr lang="en-US"/>
          </a:p>
        </p:txBody>
      </p:sp>
      <p:sp>
        <p:nvSpPr>
          <p:cNvPr id="7" name="Slide Number Placeholder 6"/>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E9A898-BD34-4450-ABD9-6387E0D08371}" type="datetime1">
              <a:rPr lang="en-US" smtClean="0"/>
              <a:t>11/4/2025</a:t>
            </a:fld>
            <a:endParaRPr lang="en-US"/>
          </a:p>
        </p:txBody>
      </p:sp>
      <p:sp>
        <p:nvSpPr>
          <p:cNvPr id="8" name="Footer Placeholder 7"/>
          <p:cNvSpPr>
            <a:spLocks noGrp="1"/>
          </p:cNvSpPr>
          <p:nvPr>
            <p:ph type="ftr" sz="quarter" idx="11"/>
          </p:nvPr>
        </p:nvSpPr>
        <p:spPr/>
        <p:txBody>
          <a:bodyPr/>
          <a:lstStyle/>
          <a:p>
            <a:r>
              <a:rPr lang="vi-VN"/>
              <a:t>301003- Chương Mở đầu</a:t>
            </a:r>
            <a:endParaRPr lang="en-US"/>
          </a:p>
        </p:txBody>
      </p:sp>
      <p:sp>
        <p:nvSpPr>
          <p:cNvPr id="9" name="Slide Number Placeholder 8"/>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43662B-E195-45E7-8842-74443E8B58B4}" type="datetime1">
              <a:rPr lang="en-US" smtClean="0"/>
              <a:t>11/4/2025</a:t>
            </a:fld>
            <a:endParaRPr lang="en-US"/>
          </a:p>
        </p:txBody>
      </p:sp>
      <p:sp>
        <p:nvSpPr>
          <p:cNvPr id="4" name="Footer Placeholder 3"/>
          <p:cNvSpPr>
            <a:spLocks noGrp="1"/>
          </p:cNvSpPr>
          <p:nvPr>
            <p:ph type="ftr" sz="quarter" idx="11"/>
          </p:nvPr>
        </p:nvSpPr>
        <p:spPr/>
        <p:txBody>
          <a:bodyPr/>
          <a:lstStyle/>
          <a:p>
            <a:r>
              <a:rPr lang="vi-VN"/>
              <a:t>301003- Chương Mở đầu</a:t>
            </a:r>
            <a:endParaRPr lang="en-US"/>
          </a:p>
        </p:txBody>
      </p:sp>
      <p:sp>
        <p:nvSpPr>
          <p:cNvPr id="5" name="Slide Number Placeholder 4"/>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1689E-31CE-4811-A32B-C50CB349AFB9}" type="datetime1">
              <a:rPr lang="en-US" smtClean="0"/>
              <a:t>11/4/2025</a:t>
            </a:fld>
            <a:endParaRPr lang="en-US"/>
          </a:p>
        </p:txBody>
      </p:sp>
      <p:sp>
        <p:nvSpPr>
          <p:cNvPr id="3" name="Footer Placeholder 2"/>
          <p:cNvSpPr>
            <a:spLocks noGrp="1"/>
          </p:cNvSpPr>
          <p:nvPr>
            <p:ph type="ftr" sz="quarter" idx="11"/>
          </p:nvPr>
        </p:nvSpPr>
        <p:spPr/>
        <p:txBody>
          <a:bodyPr/>
          <a:lstStyle/>
          <a:p>
            <a:r>
              <a:rPr lang="vi-VN"/>
              <a:t>301003- Chương Mở đầu</a:t>
            </a:r>
            <a:endParaRPr lang="en-US"/>
          </a:p>
        </p:txBody>
      </p:sp>
      <p:sp>
        <p:nvSpPr>
          <p:cNvPr id="4" name="Slide Number Placeholder 3"/>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363ED7-2483-4047-86CA-9FD57C299123}" type="datetime1">
              <a:rPr lang="en-US" smtClean="0"/>
              <a:t>11/4/2025</a:t>
            </a:fld>
            <a:endParaRPr lang="en-US"/>
          </a:p>
        </p:txBody>
      </p:sp>
      <p:sp>
        <p:nvSpPr>
          <p:cNvPr id="6" name="Footer Placeholder 5"/>
          <p:cNvSpPr>
            <a:spLocks noGrp="1"/>
          </p:cNvSpPr>
          <p:nvPr>
            <p:ph type="ftr" sz="quarter" idx="11"/>
          </p:nvPr>
        </p:nvSpPr>
        <p:spPr/>
        <p:txBody>
          <a:bodyPr/>
          <a:lstStyle/>
          <a:p>
            <a:r>
              <a:rPr lang="vi-VN"/>
              <a:t>301003- Chương Mở đầu</a:t>
            </a:r>
            <a:endParaRPr lang="en-US"/>
          </a:p>
        </p:txBody>
      </p:sp>
      <p:sp>
        <p:nvSpPr>
          <p:cNvPr id="7" name="Slide Number Placeholder 6"/>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5CA0AB-D335-4239-82B1-D64A6FD0CC2B}" type="datetime1">
              <a:rPr lang="en-US" smtClean="0"/>
              <a:t>11/4/2025</a:t>
            </a:fld>
            <a:endParaRPr lang="en-US"/>
          </a:p>
        </p:txBody>
      </p:sp>
      <p:sp>
        <p:nvSpPr>
          <p:cNvPr id="6" name="Footer Placeholder 5"/>
          <p:cNvSpPr>
            <a:spLocks noGrp="1"/>
          </p:cNvSpPr>
          <p:nvPr>
            <p:ph type="ftr" sz="quarter" idx="11"/>
          </p:nvPr>
        </p:nvSpPr>
        <p:spPr/>
        <p:txBody>
          <a:bodyPr/>
          <a:lstStyle/>
          <a:p>
            <a:r>
              <a:rPr lang="vi-VN"/>
              <a:t>301003- Chương Mở đầu</a:t>
            </a:r>
            <a:endParaRPr lang="en-US"/>
          </a:p>
        </p:txBody>
      </p:sp>
      <p:sp>
        <p:nvSpPr>
          <p:cNvPr id="7" name="Slide Number Placeholder 6"/>
          <p:cNvSpPr>
            <a:spLocks noGrp="1"/>
          </p:cNvSpPr>
          <p:nvPr>
            <p:ph type="sldNum" sz="quarter" idx="12"/>
          </p:nvPr>
        </p:nvSpPr>
        <p:spPr/>
        <p:txBody>
          <a:bodyPr/>
          <a:lstStyle/>
          <a:p>
            <a:fld id="{D9A7D006-ABB2-49CA-8719-33DD1EDD386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C4CB46-E226-49F5-B6D9-1A1319B113A4}" type="datetime1">
              <a:rPr lang="en-US" smtClean="0"/>
              <a:t>11/4/2025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vi-VN"/>
              <a:t>301003- Chương Mở đầu</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7D006-ABB2-49CA-8719-33DD1EDD386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648" y="1308383"/>
            <a:ext cx="9144000" cy="2351248"/>
          </a:xfrm>
        </p:spPr>
        <p:txBody>
          <a:bodyPr>
            <a:noAutofit/>
          </a:bodyPr>
          <a:lstStyle/>
          <a:p>
            <a:pPr eaLnBrk="1" fontAlgn="auto" hangingPunct="1">
              <a:lnSpc>
                <a:spcPct val="100000"/>
              </a:lnSpc>
              <a:spcBef>
                <a:spcPts val="0"/>
              </a:spcBef>
              <a:spcAft>
                <a:spcPts val="0"/>
              </a:spcAft>
            </a:pPr>
            <a:r>
              <a:rPr lang="vi-VN" sz="3600" b="1" dirty="0">
                <a:solidFill>
                  <a:schemeClr val="accent1"/>
                </a:solidFill>
                <a:ea typeface="Tahoma" panose="020B0604030504040204" pitchFamily="34" charset="0"/>
                <a:cs typeface="Tahoma" panose="020B0604030504040204" pitchFamily="34" charset="0"/>
              </a:rPr>
              <a:t>MÔN HỌC</a:t>
            </a:r>
            <a:br>
              <a:rPr lang="en-US" sz="3600" b="1" dirty="0">
                <a:solidFill>
                  <a:srgbClr val="FF0000"/>
                </a:solidFill>
                <a:ea typeface="Tahoma" panose="020B0604030504040204" pitchFamily="34" charset="0"/>
                <a:cs typeface="Tahoma" panose="020B0604030504040204" pitchFamily="34" charset="0"/>
              </a:rPr>
            </a:b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TƯ TƯỞNG HỒ CHÍ MINH</a:t>
            </a:r>
            <a:b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b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Mã</a:t>
            </a:r>
            <a:r>
              <a:rPr lang="en-US" sz="3600" b="1"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môn</a:t>
            </a:r>
            <a:r>
              <a:rPr lang="en-US" sz="3600" b="1"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học</a:t>
            </a:r>
            <a:r>
              <a:rPr lang="en-US" sz="3600" b="1"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 </a:t>
            </a:r>
            <a:r>
              <a:rPr lang="en-US" sz="3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0101006322</a:t>
            </a:r>
            <a:br>
              <a:rPr lang="en-US" sz="36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b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t>11/4/2025</a:t>
            </a:fld>
            <a:endParaRPr lang="en-US" dirty="0"/>
          </a:p>
        </p:txBody>
      </p:sp>
      <p:cxnSp>
        <p:nvCxnSpPr>
          <p:cNvPr id="6" name="Straight Connector 5"/>
          <p:cNvCxnSpPr/>
          <p:nvPr/>
        </p:nvCxnSpPr>
        <p:spPr>
          <a:xfrm>
            <a:off x="457199" y="1298135"/>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D9A7D006-ABB2-49CA-8719-33DD1EDD3861}" type="slidenum">
              <a:rPr lang="en-US" smtClean="0"/>
              <a:t>1</a:t>
            </a:fld>
            <a:endParaRPr lang="en-US"/>
          </a:p>
        </p:txBody>
      </p:sp>
      <p:sp>
        <p:nvSpPr>
          <p:cNvPr id="11" name="Rectangle 10"/>
          <p:cNvSpPr/>
          <p:nvPr/>
        </p:nvSpPr>
        <p:spPr>
          <a:xfrm>
            <a:off x="2563761" y="1"/>
            <a:ext cx="9290714" cy="1618040"/>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THƯƠNG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KHOA LÝ LUẬN CHÍNH TRỊ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2" name="Subtitle 8"/>
          <p:cNvSpPr>
            <a:spLocks noGrp="1"/>
          </p:cNvSpPr>
          <p:nvPr>
            <p:ph type="subTitle" idx="1"/>
          </p:nvPr>
        </p:nvSpPr>
        <p:spPr>
          <a:xfrm>
            <a:off x="4507607" y="3670478"/>
            <a:ext cx="7555606" cy="1352283"/>
          </a:xfrm>
        </p:spPr>
        <p:txBody>
          <a:bodyPr>
            <a:noAutofit/>
          </a:bodyPr>
          <a:lstStyle/>
          <a:p>
            <a:r>
              <a:rPr lang="en-US" sz="3000" dirty="0" err="1">
                <a:solidFill>
                  <a:schemeClr val="accent1"/>
                </a:solidFill>
                <a:latin typeface="Times New Roman" panose="02020603050405020304" pitchFamily="18" charset="0"/>
                <a:cs typeface="Times New Roman" panose="02020603050405020304" pitchFamily="18" charset="0"/>
              </a:rPr>
              <a:t>Giảng</a:t>
            </a:r>
            <a:r>
              <a:rPr lang="en-US" sz="3000" dirty="0">
                <a:solidFill>
                  <a:schemeClr val="accent1"/>
                </a:solidFill>
                <a:latin typeface="Times New Roman" panose="02020603050405020304" pitchFamily="18" charset="0"/>
                <a:cs typeface="Times New Roman" panose="02020603050405020304" pitchFamily="18" charset="0"/>
              </a:rPr>
              <a:t> </a:t>
            </a:r>
            <a:r>
              <a:rPr lang="en-US" sz="3000" dirty="0" err="1">
                <a:solidFill>
                  <a:schemeClr val="accent1"/>
                </a:solidFill>
                <a:latin typeface="Times New Roman" panose="02020603050405020304" pitchFamily="18" charset="0"/>
                <a:cs typeface="Times New Roman" panose="02020603050405020304" pitchFamily="18" charset="0"/>
              </a:rPr>
              <a:t>viên</a:t>
            </a:r>
            <a:r>
              <a:rPr lang="en-US" sz="3000" dirty="0">
                <a:solidFill>
                  <a:schemeClr val="accent1"/>
                </a:solidFill>
                <a:latin typeface="Times New Roman" panose="02020603050405020304" pitchFamily="18" charset="0"/>
                <a:cs typeface="Times New Roman" panose="02020603050405020304" pitchFamily="18" charset="0"/>
              </a:rPr>
              <a:t> </a:t>
            </a:r>
            <a:r>
              <a:rPr lang="en-US" sz="3000" dirty="0" err="1">
                <a:solidFill>
                  <a:schemeClr val="accent1"/>
                </a:solidFill>
                <a:latin typeface="Times New Roman" panose="02020603050405020304" pitchFamily="18" charset="0"/>
                <a:cs typeface="Times New Roman" panose="02020603050405020304" pitchFamily="18" charset="0"/>
              </a:rPr>
              <a:t>biên</a:t>
            </a:r>
            <a:r>
              <a:rPr lang="en-US" sz="3000" dirty="0">
                <a:solidFill>
                  <a:schemeClr val="accent1"/>
                </a:solidFill>
                <a:latin typeface="Times New Roman" panose="02020603050405020304" pitchFamily="18" charset="0"/>
                <a:cs typeface="Times New Roman" panose="02020603050405020304" pitchFamily="18" charset="0"/>
              </a:rPr>
              <a:t> </a:t>
            </a:r>
            <a:r>
              <a:rPr lang="en-US" sz="3000" dirty="0" err="1">
                <a:solidFill>
                  <a:schemeClr val="accent1"/>
                </a:solidFill>
                <a:latin typeface="Times New Roman" panose="02020603050405020304" pitchFamily="18" charset="0"/>
                <a:cs typeface="Times New Roman" panose="02020603050405020304" pitchFamily="18" charset="0"/>
              </a:rPr>
              <a:t>soạn</a:t>
            </a:r>
            <a:r>
              <a:rPr lang="en-US" sz="3000" dirty="0">
                <a:solidFill>
                  <a:schemeClr val="accent1"/>
                </a:solidFill>
                <a:latin typeface="Times New Roman" panose="02020603050405020304" pitchFamily="18" charset="0"/>
                <a:cs typeface="Times New Roman" panose="02020603050405020304" pitchFamily="18" charset="0"/>
              </a:rPr>
              <a:t>: </a:t>
            </a:r>
          </a:p>
          <a:p>
            <a:pPr algn="just"/>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Bộ</a:t>
            </a:r>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môn</a:t>
            </a:r>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Chính</a:t>
            </a:r>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trị</a:t>
            </a:r>
            <a:r>
              <a:rPr lang="en-US" sz="3000" dirty="0">
                <a:solidFill>
                  <a:srgbClr val="FF0000"/>
                </a:solidFill>
                <a:latin typeface="Times New Roman" panose="02020603050405020304" pitchFamily="18" charset="0"/>
                <a:cs typeface="Times New Roman" panose="02020603050405020304" pitchFamily="18" charset="0"/>
              </a:rPr>
              <a:t> - </a:t>
            </a:r>
            <a:r>
              <a:rPr lang="en-US" sz="3000" dirty="0" err="1">
                <a:solidFill>
                  <a:srgbClr val="FF0000"/>
                </a:solidFill>
                <a:latin typeface="Times New Roman" panose="02020603050405020304" pitchFamily="18" charset="0"/>
                <a:cs typeface="Times New Roman" panose="02020603050405020304" pitchFamily="18" charset="0"/>
              </a:rPr>
              <a:t>Xã</a:t>
            </a:r>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hội</a:t>
            </a:r>
            <a:endParaRPr lang="en-US" sz="3000" dirty="0">
              <a:solidFill>
                <a:srgbClr val="FF0000"/>
              </a:solidFill>
              <a:latin typeface="Times New Roman" panose="02020603050405020304" pitchFamily="18" charset="0"/>
              <a:cs typeface="Times New Roman" panose="02020603050405020304" pitchFamily="18" charset="0"/>
            </a:endParaRPr>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wipe(down)">
                                      <p:cBhvr>
                                        <p:cTn id="14" dur="500"/>
                                        <p:tgtEl>
                                          <p:spTgt spid="1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animEffect transition="in" filter="wipe(down)">
                                      <p:cBhvr>
                                        <p:cTn id="19"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014800"/>
            <a:ext cx="9144000" cy="994758"/>
          </a:xfrm>
        </p:spPr>
        <p:txBody>
          <a:bodyPr>
            <a:noAutofit/>
          </a:bodyPr>
          <a:lstStyle/>
          <a:p>
            <a:pPr algn="l"/>
            <a:r>
              <a:rPr lang="en-US" sz="4000" b="1" dirty="0">
                <a:solidFill>
                  <a:srgbClr val="FF0000"/>
                </a:solidFill>
                <a:latin typeface="Times New Roman" panose="02020603050405020304" pitchFamily="18" charset="0"/>
                <a:cs typeface="Times New Roman" panose="02020603050405020304" pitchFamily="18" charset="0"/>
              </a:rPr>
              <a:t>5. YÊU CẦU ĐỐI VỚI NGƯỜI HỌC</a:t>
            </a:r>
            <a:endParaRPr lang="en-US" sz="4000" dirty="0">
              <a:solidFill>
                <a:srgbClr val="FF0000"/>
              </a:solidFill>
            </a:endParaRPr>
          </a:p>
        </p:txBody>
      </p:sp>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t>11/4/2025</a:t>
            </a:fld>
            <a:endParaRPr lang="en-US"/>
          </a:p>
        </p:txBody>
      </p:sp>
      <p:sp>
        <p:nvSpPr>
          <p:cNvPr id="5" name="Footer Placeholder 4"/>
          <p:cNvSpPr>
            <a:spLocks noGrp="1"/>
          </p:cNvSpPr>
          <p:nvPr>
            <p:ph type="ftr" sz="quarter" idx="11"/>
          </p:nvPr>
        </p:nvSpPr>
        <p:spPr>
          <a:xfrm>
            <a:off x="4461388" y="6173787"/>
            <a:ext cx="2895600" cy="365125"/>
          </a:xfrm>
        </p:spPr>
        <p:txBody>
          <a:bodyPr/>
          <a:lstStyle/>
          <a:p>
            <a:r>
              <a:rPr lang="vi-VN" dirty="0"/>
              <a:t>301003- Chương Mở đầu</a:t>
            </a:r>
            <a:endParaRPr lang="en-US" dirty="0"/>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D9A7D006-ABB2-49CA-8719-33DD1EDD3861}" type="slidenum">
              <a:rPr lang="en-US" smtClean="0"/>
              <a:t>10</a:t>
            </a:fld>
            <a:endParaRPr lang="en-US"/>
          </a:p>
        </p:txBody>
      </p:sp>
      <p:sp>
        <p:nvSpPr>
          <p:cNvPr id="12" name="Subtitle 1"/>
          <p:cNvSpPr>
            <a:spLocks noGrp="1"/>
          </p:cNvSpPr>
          <p:nvPr>
            <p:ph type="subTitle" idx="1"/>
          </p:nvPr>
        </p:nvSpPr>
        <p:spPr>
          <a:xfrm>
            <a:off x="79511" y="2081596"/>
            <a:ext cx="12112489" cy="4639879"/>
          </a:xfrm>
          <a:ln>
            <a:solidFill>
              <a:schemeClr val="accent1"/>
            </a:solidFill>
          </a:ln>
        </p:spPr>
        <p:style>
          <a:lnRef idx="2">
            <a:schemeClr val="dk1"/>
          </a:lnRef>
          <a:fillRef idx="1">
            <a:schemeClr val="lt1"/>
          </a:fillRef>
          <a:effectRef idx="0">
            <a:schemeClr val="dk1"/>
          </a:effectRef>
          <a:fontRef idx="minor">
            <a:schemeClr val="dk1"/>
          </a:fontRef>
        </p:style>
        <p:txBody>
          <a:bodyPr>
            <a:normAutofit fontScale="92500" lnSpcReduction="20000"/>
          </a:bodyPr>
          <a:lstStyle/>
          <a:p>
            <a:pPr lvl="0" algn="l">
              <a:lnSpc>
                <a:spcPct val="150000"/>
              </a:lnSpc>
              <a:spcBef>
                <a:spcPts val="0"/>
              </a:spcBef>
            </a:pPr>
            <a:r>
              <a:rPr lang="en-US" dirty="0">
                <a:latin typeface="Times New Roman" panose="02020603050405020304" pitchFamily="18" charset="0"/>
                <a:cs typeface="Times New Roman" panose="02020603050405020304" pitchFamily="18" charset="0"/>
              </a:rPr>
              <a:t>- T</a:t>
            </a:r>
            <a:r>
              <a:rPr lang="vi-VN" dirty="0">
                <a:latin typeface="Times New Roman" panose="02020603050405020304" pitchFamily="18" charset="0"/>
                <a:cs typeface="Times New Roman" panose="02020603050405020304" pitchFamily="18" charset="0"/>
              </a:rPr>
              <a:t>ham dự trên 75% giờ học lý thuyết</a:t>
            </a:r>
            <a:endParaRPr lang="en-US" dirty="0">
              <a:latin typeface="Times New Roman" panose="02020603050405020304" pitchFamily="18" charset="0"/>
              <a:cs typeface="Times New Roman" panose="02020603050405020304" pitchFamily="18" charset="0"/>
            </a:endParaRPr>
          </a:p>
          <a:p>
            <a:pPr lvl="0" algn="l">
              <a:lnSpc>
                <a:spcPct val="150000"/>
              </a:lnSpc>
              <a:spcBef>
                <a:spcPts val="0"/>
              </a:spcBef>
            </a:pP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Chủ động lên kế hoạch học tập:</a:t>
            </a:r>
            <a:endParaRPr lang="en-US" dirty="0">
              <a:latin typeface="Times New Roman" panose="02020603050405020304" pitchFamily="18" charset="0"/>
              <a:cs typeface="Times New Roman" panose="02020603050405020304" pitchFamily="18" charset="0"/>
            </a:endParaRPr>
          </a:p>
          <a:p>
            <a:pPr algn="l">
              <a:lnSpc>
                <a:spcPct val="150000"/>
              </a:lnSpc>
              <a:spcBef>
                <a:spcPts val="0"/>
              </a:spcBef>
            </a:pPr>
            <a:r>
              <a:rPr lang="vi-VN"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a:t>
            </a:r>
          </a:p>
          <a:p>
            <a:pPr algn="l">
              <a:lnSpc>
                <a:spcPct val="150000"/>
              </a:lnSpc>
              <a:spcBef>
                <a:spcPts val="0"/>
              </a:spcBef>
            </a:pPr>
            <a:r>
              <a:rPr lang="vi-VN" dirty="0">
                <a:latin typeface="Times New Roman" panose="02020603050405020304" pitchFamily="18" charset="0"/>
                <a:cs typeface="Times New Roman" panose="02020603050405020304" pitchFamily="18" charset="0"/>
              </a:rPr>
              <a:t>+ Đọc trước tài liệu do giảng viên cung cấp hoặc yêu cầu</a:t>
            </a:r>
            <a:r>
              <a:rPr lang="en-US" dirty="0">
                <a:latin typeface="Times New Roman" panose="02020603050405020304" pitchFamily="18" charset="0"/>
                <a:cs typeface="Times New Roman" panose="02020603050405020304" pitchFamily="18" charset="0"/>
              </a:rPr>
              <a:t>.</a:t>
            </a:r>
          </a:p>
          <a:p>
            <a:pPr algn="l">
              <a:lnSpc>
                <a:spcPct val="150000"/>
              </a:lnSpc>
              <a:spcBef>
                <a:spcPts val="0"/>
              </a:spcBef>
            </a:pPr>
            <a:r>
              <a:rPr lang="vi-VN" dirty="0">
                <a:latin typeface="Times New Roman" panose="02020603050405020304" pitchFamily="18" charset="0"/>
                <a:cs typeface="Times New Roman" panose="02020603050405020304" pitchFamily="18" charset="0"/>
              </a:rPr>
              <a:t>+ Ôn tập các nội dung đã học; tự kiểm tra kiến thức bằng cách làm các bài trắc nghiệm kiểm tra hoặc bài tập được </a:t>
            </a:r>
            <a:r>
              <a:rPr lang="en-US" dirty="0" err="1">
                <a:latin typeface="Times New Roman" panose="02020603050405020304" pitchFamily="18" charset="0"/>
                <a:cs typeface="Times New Roman" panose="02020603050405020304" pitchFamily="18" charset="0"/>
              </a:rPr>
              <a:t>giảng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cung cấp.</a:t>
            </a:r>
            <a:endParaRPr lang="en-US" dirty="0">
              <a:latin typeface="Times New Roman" panose="02020603050405020304" pitchFamily="18" charset="0"/>
              <a:cs typeface="Times New Roman" panose="02020603050405020304" pitchFamily="18" charset="0"/>
            </a:endParaRPr>
          </a:p>
          <a:p>
            <a:pPr lvl="0" algn="l">
              <a:lnSpc>
                <a:spcPct val="150000"/>
              </a:lnSpc>
              <a:spcBef>
                <a:spcPts val="0"/>
              </a:spcBef>
            </a:pP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Tích cực tham gia các hoạt động thảo 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bày</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vấn đáp trên 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nhóm</a:t>
            </a:r>
            <a:r>
              <a:rPr lang="en-US" dirty="0">
                <a:latin typeface="Times New Roman" panose="02020603050405020304" pitchFamily="18" charset="0"/>
                <a:cs typeface="Times New Roman" panose="02020603050405020304" pitchFamily="18" charset="0"/>
              </a:rPr>
              <a:t>. </a:t>
            </a:r>
          </a:p>
          <a:p>
            <a:pPr lvl="0" algn="l">
              <a:lnSpc>
                <a:spcPct val="150000"/>
              </a:lnSpc>
              <a:spcBef>
                <a:spcPts val="0"/>
              </a:spcBef>
            </a:pP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Hoàn thành đầy đủ, trung thực và sáng tạo các bài 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vi-VN" dirty="0">
                <a:latin typeface="Times New Roman" panose="02020603050405020304" pitchFamily="18" charset="0"/>
                <a:cs typeface="Times New Roman" panose="02020603050405020304" pitchFamily="18" charset="0"/>
              </a:rPr>
              <a:t>, bài tập nhóm theo yêu cầu</a:t>
            </a:r>
            <a:r>
              <a:rPr lang="en-US" dirty="0">
                <a:latin typeface="Times New Roman" panose="02020603050405020304" pitchFamily="18" charset="0"/>
                <a:cs typeface="Times New Roman" panose="02020603050405020304" pitchFamily="18" charset="0"/>
              </a:rPr>
              <a:t>.</a:t>
            </a:r>
          </a:p>
          <a:p>
            <a:pPr lvl="0" algn="l">
              <a:lnSpc>
                <a:spcPct val="150000"/>
              </a:lnSpc>
              <a:spcBef>
                <a:spcPts val="0"/>
              </a:spcBef>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thuyết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vi-VN" dirty="0">
                <a:latin typeface="Times New Roman" panose="02020603050405020304" pitchFamily="18" charset="0"/>
                <a:cs typeface="Times New Roman" panose="02020603050405020304" pitchFamily="18" charset="0"/>
              </a:rPr>
              <a:t> trên lớp và thi cuối học phần.</a:t>
            </a:r>
            <a:endParaRPr lang="en-US" dirty="0">
              <a:latin typeface="Times New Roman" panose="02020603050405020304" pitchFamily="18" charset="0"/>
              <a:cs typeface="Times New Roman" panose="02020603050405020304" pitchFamily="18" charset="0"/>
            </a:endParaRPr>
          </a:p>
          <a:p>
            <a:pPr>
              <a:lnSpc>
                <a:spcPct val="150000"/>
              </a:lnSpc>
              <a:spcBef>
                <a:spcPts val="600"/>
              </a:spcBef>
            </a:pPr>
            <a:endParaRPr lang="en-US" dirty="0">
              <a:solidFill>
                <a:srgbClr val="0070C0"/>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wipe(down)">
                                      <p:cBhvr>
                                        <p:cTn id="14" dur="500"/>
                                        <p:tgtEl>
                                          <p:spTgt spid="12">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animEffect transition="in" filter="wipe(down)">
                                      <p:cBhvr>
                                        <p:cTn id="17" dur="500"/>
                                        <p:tgtEl>
                                          <p:spTgt spid="12">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12">
                                            <p:txEl>
                                              <p:pRg st="2" end="2"/>
                                            </p:txEl>
                                          </p:spTgt>
                                        </p:tgtEl>
                                        <p:attrNameLst>
                                          <p:attrName>style.visibility</p:attrName>
                                        </p:attrNameLst>
                                      </p:cBhvr>
                                      <p:to>
                                        <p:strVal val="visible"/>
                                      </p:to>
                                    </p:set>
                                    <p:animEffect transition="in" filter="wipe(down)">
                                      <p:cBhvr>
                                        <p:cTn id="20" dur="500"/>
                                        <p:tgtEl>
                                          <p:spTgt spid="12">
                                            <p:txEl>
                                              <p:pRg st="2" end="2"/>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animEffect transition="in" filter="wipe(down)">
                                      <p:cBhvr>
                                        <p:cTn id="23" dur="500"/>
                                        <p:tgtEl>
                                          <p:spTgt spid="12">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12">
                                            <p:txEl>
                                              <p:pRg st="4" end="4"/>
                                            </p:txEl>
                                          </p:spTgt>
                                        </p:tgtEl>
                                        <p:attrNameLst>
                                          <p:attrName>style.visibility</p:attrName>
                                        </p:attrNameLst>
                                      </p:cBhvr>
                                      <p:to>
                                        <p:strVal val="visible"/>
                                      </p:to>
                                    </p:set>
                                    <p:animEffect transition="in" filter="wipe(down)">
                                      <p:cBhvr>
                                        <p:cTn id="26" dur="500"/>
                                        <p:tgtEl>
                                          <p:spTgt spid="12">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12">
                                            <p:txEl>
                                              <p:pRg st="5" end="5"/>
                                            </p:txEl>
                                          </p:spTgt>
                                        </p:tgtEl>
                                        <p:attrNameLst>
                                          <p:attrName>style.visibility</p:attrName>
                                        </p:attrNameLst>
                                      </p:cBhvr>
                                      <p:to>
                                        <p:strVal val="visible"/>
                                      </p:to>
                                    </p:set>
                                    <p:animEffect transition="in" filter="wipe(down)">
                                      <p:cBhvr>
                                        <p:cTn id="29" dur="500"/>
                                        <p:tgtEl>
                                          <p:spTgt spid="12">
                                            <p:txEl>
                                              <p:pRg st="5" end="5"/>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12">
                                            <p:txEl>
                                              <p:pRg st="6" end="6"/>
                                            </p:txEl>
                                          </p:spTgt>
                                        </p:tgtEl>
                                        <p:attrNameLst>
                                          <p:attrName>style.visibility</p:attrName>
                                        </p:attrNameLst>
                                      </p:cBhvr>
                                      <p:to>
                                        <p:strVal val="visible"/>
                                      </p:to>
                                    </p:set>
                                    <p:animEffect transition="in" filter="wipe(down)">
                                      <p:cBhvr>
                                        <p:cTn id="32" dur="500"/>
                                        <p:tgtEl>
                                          <p:spTgt spid="12">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12">
                                            <p:txEl>
                                              <p:pRg st="7" end="7"/>
                                            </p:txEl>
                                          </p:spTgt>
                                        </p:tgtEl>
                                        <p:attrNameLst>
                                          <p:attrName>style.visibility</p:attrName>
                                        </p:attrNameLst>
                                      </p:cBhvr>
                                      <p:to>
                                        <p:strVal val="visible"/>
                                      </p:to>
                                    </p:set>
                                    <p:animEffect transition="in" filter="wipe(down)">
                                      <p:cBhvr>
                                        <p:cTn id="35" dur="500"/>
                                        <p:tgtEl>
                                          <p:spTgt spid="1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ChangeArrowheads="1"/>
          </p:cNvSpPr>
          <p:nvPr>
            <p:ph type="ctrTitle"/>
          </p:nvPr>
        </p:nvSpPr>
        <p:spPr>
          <a:xfrm>
            <a:off x="473075" y="1204913"/>
            <a:ext cx="11615738" cy="1208087"/>
          </a:xfrm>
        </p:spPr>
        <p:txBody>
          <a:bodyPr/>
          <a:lstStyle/>
          <a:p>
            <a:r>
              <a:rPr lang="en-US" altLang="en-US" sz="4000" b="1">
                <a:solidFill>
                  <a:srgbClr val="FF0000"/>
                </a:solidFill>
                <a:latin typeface="Times New Roman" panose="02020603050405020304" pitchFamily="18" charset="0"/>
                <a:cs typeface="Times New Roman" panose="02020603050405020304" pitchFamily="18" charset="0"/>
              </a:rPr>
              <a:t>6. </a:t>
            </a:r>
            <a:r>
              <a:rPr lang="vi-VN" altLang="en-US" sz="4000" b="1">
                <a:solidFill>
                  <a:srgbClr val="FF0000"/>
                </a:solidFill>
                <a:cs typeface="Times New Roman" panose="02020603050405020304" pitchFamily="18" charset="0"/>
              </a:rPr>
              <a:t>ĐÁNH GIÁ</a:t>
            </a:r>
            <a:r>
              <a:rPr lang="en-US" altLang="en-US" sz="4000" b="1">
                <a:solidFill>
                  <a:srgbClr val="FF0000"/>
                </a:solidFill>
                <a:latin typeface="Times New Roman" panose="02020603050405020304" pitchFamily="18" charset="0"/>
                <a:cs typeface="Times New Roman" panose="02020603050405020304" pitchFamily="18" charset="0"/>
              </a:rPr>
              <a:t> MÔN HỌC</a:t>
            </a:r>
            <a:br>
              <a:rPr lang="en-US" altLang="en-US" sz="4000" b="1">
                <a:solidFill>
                  <a:srgbClr val="FF0000"/>
                </a:solidFill>
                <a:latin typeface="Times New Roman" panose="02020603050405020304" pitchFamily="18" charset="0"/>
                <a:cs typeface="Times New Roman" panose="02020603050405020304" pitchFamily="18" charset="0"/>
              </a:rPr>
            </a:br>
            <a:endParaRPr lang="en-US" altLang="en-US" sz="4000">
              <a:solidFill>
                <a:srgbClr val="FF0000"/>
              </a:solidFill>
            </a:endParaRPr>
          </a:p>
        </p:txBody>
      </p:sp>
      <p:sp>
        <p:nvSpPr>
          <p:cNvPr id="4" name="Date Placeholder 3"/>
          <p:cNvSpPr>
            <a:spLocks noGrp="1"/>
          </p:cNvSpPr>
          <p:nvPr>
            <p:ph type="dt" sz="quarter" idx="10"/>
          </p:nvPr>
        </p:nvSpPr>
        <p:spPr>
          <a:xfrm>
            <a:off x="457200" y="6356350"/>
            <a:ext cx="2133600" cy="365125"/>
          </a:xfrm>
        </p:spPr>
        <p:txBody>
          <a:bodyPr/>
          <a:lstStyle/>
          <a:p>
            <a:pPr>
              <a:defRPr/>
            </a:pPr>
            <a:fld id="{ED766DFD-0909-4074-B576-57675EF8B808}" type="datetime1">
              <a:rPr lang="en-US" smtClean="0"/>
              <a:t>11/4/2025</a:t>
            </a:fld>
            <a:endParaRPr lang="en-US"/>
          </a:p>
        </p:txBody>
      </p:sp>
      <p:sp>
        <p:nvSpPr>
          <p:cNvPr id="5" name="Footer Placeholder 4"/>
          <p:cNvSpPr>
            <a:spLocks noGrp="1"/>
          </p:cNvSpPr>
          <p:nvPr>
            <p:ph type="ftr" sz="quarter" idx="11"/>
          </p:nvPr>
        </p:nvSpPr>
        <p:spPr>
          <a:xfrm>
            <a:off x="4460875" y="6173788"/>
            <a:ext cx="2895600" cy="365125"/>
          </a:xfrm>
        </p:spPr>
        <p:txBody>
          <a:bodyPr/>
          <a:lstStyle/>
          <a:p>
            <a:pPr>
              <a:defRPr/>
            </a:pPr>
            <a:r>
              <a:rPr lang="vi-VN" dirty="0"/>
              <a:t>0101002298- GIỚI THIỆU MÔN HỌC </a:t>
            </a:r>
            <a:endParaRPr lang="en-US" dirty="0"/>
          </a:p>
          <a:p>
            <a:pPr>
              <a:defRPr/>
            </a:pPr>
            <a:endParaRPr lang="en-US" dirty="0"/>
          </a:p>
        </p:txBody>
      </p:sp>
      <p:cxnSp>
        <p:nvCxnSpPr>
          <p:cNvPr id="6" name="Straight Connector 5"/>
          <p:cNvCxnSpPr/>
          <p:nvPr/>
        </p:nvCxnSpPr>
        <p:spPr>
          <a:xfrm>
            <a:off x="457200" y="1014413"/>
            <a:ext cx="117348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7775" y="136525"/>
            <a:ext cx="46038" cy="10668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Slide Number Placeholder 9"/>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AD32FF4-1DCF-4053-80A3-98D06086E275}" type="slidenum">
              <a:rPr lang="en-US" altLang="en-US">
                <a:solidFill>
                  <a:srgbClr val="898989"/>
                </a:solidFill>
              </a:rPr>
              <a:t>11</a:t>
            </a:fld>
            <a:endParaRPr lang="en-US" altLang="en-US">
              <a:solidFill>
                <a:srgbClr val="898989"/>
              </a:solidFill>
            </a:endParaRPr>
          </a:p>
        </p:txBody>
      </p:sp>
      <p:sp>
        <p:nvSpPr>
          <p:cNvPr id="11" name="Rectangle 10"/>
          <p:cNvSpPr/>
          <p:nvPr/>
        </p:nvSpPr>
        <p:spPr>
          <a:xfrm>
            <a:off x="2411388" y="-310644"/>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THƯƠNG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defRPr/>
            </a:pP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12" name="Table 11"/>
          <p:cNvGraphicFramePr>
            <a:graphicFrameLocks noGrp="1"/>
          </p:cNvGraphicFramePr>
          <p:nvPr/>
        </p:nvGraphicFramePr>
        <p:xfrm>
          <a:off x="592138" y="2814638"/>
          <a:ext cx="10761662" cy="1819275"/>
        </p:xfrm>
        <a:graphic>
          <a:graphicData uri="http://schemas.openxmlformats.org/drawingml/2006/table">
            <a:tbl>
              <a:tblPr/>
              <a:tblGrid>
                <a:gridCol w="1714336">
                  <a:extLst>
                    <a:ext uri="{9D8B030D-6E8A-4147-A177-3AD203B41FA5}">
                      <a16:colId xmlns:a16="http://schemas.microsoft.com/office/drawing/2014/main" val="20000"/>
                    </a:ext>
                  </a:extLst>
                </a:gridCol>
                <a:gridCol w="2753534">
                  <a:extLst>
                    <a:ext uri="{9D8B030D-6E8A-4147-A177-3AD203B41FA5}">
                      <a16:colId xmlns:a16="http://schemas.microsoft.com/office/drawing/2014/main" val="20001"/>
                    </a:ext>
                  </a:extLst>
                </a:gridCol>
                <a:gridCol w="2065151">
                  <a:extLst>
                    <a:ext uri="{9D8B030D-6E8A-4147-A177-3AD203B41FA5}">
                      <a16:colId xmlns:a16="http://schemas.microsoft.com/office/drawing/2014/main" val="20002"/>
                    </a:ext>
                  </a:extLst>
                </a:gridCol>
                <a:gridCol w="2556853">
                  <a:extLst>
                    <a:ext uri="{9D8B030D-6E8A-4147-A177-3AD203B41FA5}">
                      <a16:colId xmlns:a16="http://schemas.microsoft.com/office/drawing/2014/main" val="20003"/>
                    </a:ext>
                  </a:extLst>
                </a:gridCol>
                <a:gridCol w="1671788">
                  <a:extLst>
                    <a:ext uri="{9D8B030D-6E8A-4147-A177-3AD203B41FA5}">
                      <a16:colId xmlns:a16="http://schemas.microsoft.com/office/drawing/2014/main" val="20004"/>
                    </a:ext>
                  </a:extLst>
                </a:gridCol>
              </a:tblGrid>
              <a:tr h="1819275">
                <a:tc>
                  <a:txBody>
                    <a:bodyPr/>
                    <a:lstStyle>
                      <a:lvl1pPr>
                        <a:spcBef>
                          <a:spcPts val="575"/>
                        </a:spcBef>
                        <a:buClr>
                          <a:schemeClr val="accent1"/>
                        </a:buClr>
                        <a:buSzPct val="85000"/>
                        <a:buFont typeface="Wingdings 2" panose="05020102010507070707" pitchFamily="18" charset="2"/>
                        <a:tabLst>
                          <a:tab pos="152400" algn="l"/>
                        </a:tabLst>
                        <a:defRPr sz="2200">
                          <a:solidFill>
                            <a:schemeClr val="tx1"/>
                          </a:solidFill>
                          <a:latin typeface="Perpetua" panose="02020502060401020303" pitchFamily="18" charset="0"/>
                        </a:defRPr>
                      </a:lvl1pPr>
                      <a:lvl2pPr marL="742950" indent="-285750">
                        <a:spcBef>
                          <a:spcPts val="375"/>
                        </a:spcBef>
                        <a:buClr>
                          <a:schemeClr val="accent2"/>
                        </a:buClr>
                        <a:buSzPct val="85000"/>
                        <a:buFont typeface="Wingdings 2" panose="05020102010507070707" pitchFamily="18" charset="2"/>
                        <a:tabLst>
                          <a:tab pos="152400" algn="l"/>
                        </a:tabLst>
                        <a:defRPr sz="2000">
                          <a:solidFill>
                            <a:schemeClr val="tx1"/>
                          </a:solidFill>
                          <a:latin typeface="Perpetua" panose="02020502060401020303" pitchFamily="18" charset="0"/>
                        </a:defRPr>
                      </a:lvl2pPr>
                      <a:lvl3pPr marL="1143000" indent="-228600">
                        <a:spcBef>
                          <a:spcPts val="375"/>
                        </a:spcBef>
                        <a:buClr>
                          <a:srgbClr val="E6B1AB"/>
                        </a:buClr>
                        <a:buSzPct val="85000"/>
                        <a:buFont typeface="Wingdings 2" panose="05020102010507070707" pitchFamily="18" charset="2"/>
                        <a:tabLst>
                          <a:tab pos="152400" algn="l"/>
                        </a:tabLst>
                        <a:defRPr>
                          <a:solidFill>
                            <a:schemeClr val="tx1"/>
                          </a:solidFill>
                          <a:latin typeface="Perpetua" panose="02020502060401020303" pitchFamily="18" charset="0"/>
                        </a:defRPr>
                      </a:lvl3pPr>
                      <a:lvl4pPr marL="1600200" indent="-228600">
                        <a:spcBef>
                          <a:spcPts val="375"/>
                        </a:spcBef>
                        <a:buClr>
                          <a:srgbClr val="A28E6A"/>
                        </a:buClr>
                        <a:buSzPct val="80000"/>
                        <a:buFont typeface="Wingdings 2" panose="05020102010507070707" pitchFamily="18" charset="2"/>
                        <a:tabLst>
                          <a:tab pos="152400" algn="l"/>
                        </a:tabLst>
                        <a:defRPr>
                          <a:solidFill>
                            <a:schemeClr val="tx1"/>
                          </a:solidFill>
                          <a:latin typeface="Perpetua" panose="02020502060401020303" pitchFamily="18" charset="0"/>
                        </a:defRPr>
                      </a:lvl4pPr>
                      <a:lvl5pPr marL="2057400" indent="-228600">
                        <a:spcBef>
                          <a:spcPts val="375"/>
                        </a:spcBef>
                        <a:buClr>
                          <a:srgbClr val="A28E6A"/>
                        </a:buClr>
                        <a:tabLst>
                          <a:tab pos="152400" algn="l"/>
                        </a:tabLst>
                        <a:defRPr>
                          <a:solidFill>
                            <a:schemeClr val="tx1"/>
                          </a:solidFill>
                          <a:latin typeface="Perpetua" panose="02020502060401020303" pitchFamily="18" charset="0"/>
                        </a:defRPr>
                      </a:lvl5pPr>
                      <a:lvl6pPr marL="25146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6pPr>
                      <a:lvl7pPr marL="29718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7pPr>
                      <a:lvl8pPr marL="34290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8pPr>
                      <a:lvl9pPr marL="38862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9pPr>
                    </a:lstStyle>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err="1">
                          <a:ln>
                            <a:noFill/>
                          </a:ln>
                          <a:solidFill>
                            <a:srgbClr val="FFFFFF"/>
                          </a:solidFill>
                          <a:effectLst/>
                          <a:latin typeface="Times New Roman" panose="02020603050405020304" pitchFamily="18" charset="0"/>
                          <a:cs typeface="Times New Roman" panose="02020603050405020304" pitchFamily="18" charset="0"/>
                        </a:rPr>
                        <a:t>Chuyên</a:t>
                      </a: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a:ln>
                            <a:noFill/>
                          </a:ln>
                          <a:solidFill>
                            <a:srgbClr val="FFFFFF"/>
                          </a:solidFill>
                          <a:effectLst/>
                          <a:latin typeface="Times New Roman" panose="02020603050405020304" pitchFamily="18" charset="0"/>
                          <a:cs typeface="Times New Roman" panose="02020603050405020304" pitchFamily="18" charset="0"/>
                        </a:rPr>
                        <a:t>cần</a:t>
                      </a:r>
                      <a:endPar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(10%)</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ts val="575"/>
                        </a:spcBef>
                        <a:buClr>
                          <a:schemeClr val="accent1"/>
                        </a:buClr>
                        <a:buSzPct val="85000"/>
                        <a:buFont typeface="Wingdings 2" panose="05020102010507070707" pitchFamily="18" charset="2"/>
                        <a:tabLst>
                          <a:tab pos="152400" algn="l"/>
                        </a:tabLst>
                        <a:defRPr sz="2200">
                          <a:solidFill>
                            <a:schemeClr val="tx1"/>
                          </a:solidFill>
                          <a:latin typeface="Perpetua" panose="02020502060401020303" pitchFamily="18" charset="0"/>
                        </a:defRPr>
                      </a:lvl1pPr>
                      <a:lvl2pPr marL="742950" indent="-285750">
                        <a:spcBef>
                          <a:spcPts val="375"/>
                        </a:spcBef>
                        <a:buClr>
                          <a:schemeClr val="accent2"/>
                        </a:buClr>
                        <a:buSzPct val="85000"/>
                        <a:buFont typeface="Wingdings 2" panose="05020102010507070707" pitchFamily="18" charset="2"/>
                        <a:tabLst>
                          <a:tab pos="152400" algn="l"/>
                        </a:tabLst>
                        <a:defRPr sz="2000">
                          <a:solidFill>
                            <a:schemeClr val="tx1"/>
                          </a:solidFill>
                          <a:latin typeface="Perpetua" panose="02020502060401020303" pitchFamily="18" charset="0"/>
                        </a:defRPr>
                      </a:lvl2pPr>
                      <a:lvl3pPr marL="1143000" indent="-228600">
                        <a:spcBef>
                          <a:spcPts val="375"/>
                        </a:spcBef>
                        <a:buClr>
                          <a:srgbClr val="E6B1AB"/>
                        </a:buClr>
                        <a:buSzPct val="85000"/>
                        <a:buFont typeface="Wingdings 2" panose="05020102010507070707" pitchFamily="18" charset="2"/>
                        <a:tabLst>
                          <a:tab pos="152400" algn="l"/>
                        </a:tabLst>
                        <a:defRPr>
                          <a:solidFill>
                            <a:schemeClr val="tx1"/>
                          </a:solidFill>
                          <a:latin typeface="Perpetua" panose="02020502060401020303" pitchFamily="18" charset="0"/>
                        </a:defRPr>
                      </a:lvl3pPr>
                      <a:lvl4pPr marL="1600200" indent="-228600">
                        <a:spcBef>
                          <a:spcPts val="375"/>
                        </a:spcBef>
                        <a:buClr>
                          <a:srgbClr val="A28E6A"/>
                        </a:buClr>
                        <a:buSzPct val="80000"/>
                        <a:buFont typeface="Wingdings 2" panose="05020102010507070707" pitchFamily="18" charset="2"/>
                        <a:tabLst>
                          <a:tab pos="152400" algn="l"/>
                        </a:tabLst>
                        <a:defRPr>
                          <a:solidFill>
                            <a:schemeClr val="tx1"/>
                          </a:solidFill>
                          <a:latin typeface="Perpetua" panose="02020502060401020303" pitchFamily="18" charset="0"/>
                        </a:defRPr>
                      </a:lvl4pPr>
                      <a:lvl5pPr marL="2057400" indent="-228600">
                        <a:spcBef>
                          <a:spcPts val="375"/>
                        </a:spcBef>
                        <a:buClr>
                          <a:srgbClr val="A28E6A"/>
                        </a:buClr>
                        <a:tabLst>
                          <a:tab pos="152400" algn="l"/>
                        </a:tabLst>
                        <a:defRPr>
                          <a:solidFill>
                            <a:schemeClr val="tx1"/>
                          </a:solidFill>
                          <a:latin typeface="Perpetua" panose="02020502060401020303" pitchFamily="18" charset="0"/>
                        </a:defRPr>
                      </a:lvl5pPr>
                      <a:lvl6pPr marL="25146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6pPr>
                      <a:lvl7pPr marL="29718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7pPr>
                      <a:lvl8pPr marL="34290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8pPr>
                      <a:lvl9pPr marL="38862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9pPr>
                    </a:lstStyle>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vi-VN"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Thảo luận nhóm</a:t>
                      </a:r>
                    </a:p>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(10%)</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ts val="575"/>
                        </a:spcBef>
                        <a:buClr>
                          <a:schemeClr val="accent1"/>
                        </a:buClr>
                        <a:buSzPct val="85000"/>
                        <a:buFont typeface="Wingdings 2" panose="05020102010507070707" pitchFamily="18" charset="2"/>
                        <a:tabLst>
                          <a:tab pos="152400" algn="l"/>
                        </a:tabLst>
                        <a:defRPr sz="2200">
                          <a:solidFill>
                            <a:schemeClr val="tx1"/>
                          </a:solidFill>
                          <a:latin typeface="Perpetua" panose="02020502060401020303" pitchFamily="18" charset="0"/>
                        </a:defRPr>
                      </a:lvl1pPr>
                      <a:lvl2pPr marL="742950" indent="-285750">
                        <a:spcBef>
                          <a:spcPts val="375"/>
                        </a:spcBef>
                        <a:buClr>
                          <a:schemeClr val="accent2"/>
                        </a:buClr>
                        <a:buSzPct val="85000"/>
                        <a:buFont typeface="Wingdings 2" panose="05020102010507070707" pitchFamily="18" charset="2"/>
                        <a:tabLst>
                          <a:tab pos="152400" algn="l"/>
                        </a:tabLst>
                        <a:defRPr sz="2000">
                          <a:solidFill>
                            <a:schemeClr val="tx1"/>
                          </a:solidFill>
                          <a:latin typeface="Perpetua" panose="02020502060401020303" pitchFamily="18" charset="0"/>
                        </a:defRPr>
                      </a:lvl2pPr>
                      <a:lvl3pPr marL="1143000" indent="-228600">
                        <a:spcBef>
                          <a:spcPts val="375"/>
                        </a:spcBef>
                        <a:buClr>
                          <a:srgbClr val="E6B1AB"/>
                        </a:buClr>
                        <a:buSzPct val="85000"/>
                        <a:buFont typeface="Wingdings 2" panose="05020102010507070707" pitchFamily="18" charset="2"/>
                        <a:tabLst>
                          <a:tab pos="152400" algn="l"/>
                        </a:tabLst>
                        <a:defRPr>
                          <a:solidFill>
                            <a:schemeClr val="tx1"/>
                          </a:solidFill>
                          <a:latin typeface="Perpetua" panose="02020502060401020303" pitchFamily="18" charset="0"/>
                        </a:defRPr>
                      </a:lvl3pPr>
                      <a:lvl4pPr marL="1600200" indent="-228600">
                        <a:spcBef>
                          <a:spcPts val="375"/>
                        </a:spcBef>
                        <a:buClr>
                          <a:srgbClr val="A28E6A"/>
                        </a:buClr>
                        <a:buSzPct val="80000"/>
                        <a:buFont typeface="Wingdings 2" panose="05020102010507070707" pitchFamily="18" charset="2"/>
                        <a:tabLst>
                          <a:tab pos="152400" algn="l"/>
                        </a:tabLst>
                        <a:defRPr>
                          <a:solidFill>
                            <a:schemeClr val="tx1"/>
                          </a:solidFill>
                          <a:latin typeface="Perpetua" panose="02020502060401020303" pitchFamily="18" charset="0"/>
                        </a:defRPr>
                      </a:lvl4pPr>
                      <a:lvl5pPr marL="2057400" indent="-228600">
                        <a:spcBef>
                          <a:spcPts val="375"/>
                        </a:spcBef>
                        <a:buClr>
                          <a:srgbClr val="A28E6A"/>
                        </a:buClr>
                        <a:tabLst>
                          <a:tab pos="152400" algn="l"/>
                        </a:tabLst>
                        <a:defRPr>
                          <a:solidFill>
                            <a:schemeClr val="tx1"/>
                          </a:solidFill>
                          <a:latin typeface="Perpetua" panose="02020502060401020303" pitchFamily="18" charset="0"/>
                        </a:defRPr>
                      </a:lvl5pPr>
                      <a:lvl6pPr marL="25146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6pPr>
                      <a:lvl7pPr marL="29718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7pPr>
                      <a:lvl8pPr marL="34290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8pPr>
                      <a:lvl9pPr marL="38862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9pPr>
                    </a:lstStyle>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vi-VN"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Thuyết trình</a:t>
                      </a:r>
                      <a:endPar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(10%)</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ts val="575"/>
                        </a:spcBef>
                        <a:buClr>
                          <a:schemeClr val="accent1"/>
                        </a:buClr>
                        <a:buSzPct val="85000"/>
                        <a:buFont typeface="Wingdings 2" panose="05020102010507070707" pitchFamily="18" charset="2"/>
                        <a:tabLst>
                          <a:tab pos="152400" algn="l"/>
                        </a:tabLst>
                        <a:defRPr sz="2200">
                          <a:solidFill>
                            <a:schemeClr val="tx1"/>
                          </a:solidFill>
                          <a:latin typeface="Perpetua" panose="02020502060401020303" pitchFamily="18" charset="0"/>
                        </a:defRPr>
                      </a:lvl1pPr>
                      <a:lvl2pPr marL="742950" indent="-285750">
                        <a:spcBef>
                          <a:spcPts val="375"/>
                        </a:spcBef>
                        <a:buClr>
                          <a:schemeClr val="accent2"/>
                        </a:buClr>
                        <a:buSzPct val="85000"/>
                        <a:buFont typeface="Wingdings 2" panose="05020102010507070707" pitchFamily="18" charset="2"/>
                        <a:tabLst>
                          <a:tab pos="152400" algn="l"/>
                        </a:tabLst>
                        <a:defRPr sz="2000">
                          <a:solidFill>
                            <a:schemeClr val="tx1"/>
                          </a:solidFill>
                          <a:latin typeface="Perpetua" panose="02020502060401020303" pitchFamily="18" charset="0"/>
                        </a:defRPr>
                      </a:lvl2pPr>
                      <a:lvl3pPr marL="1143000" indent="-228600">
                        <a:spcBef>
                          <a:spcPts val="375"/>
                        </a:spcBef>
                        <a:buClr>
                          <a:srgbClr val="E6B1AB"/>
                        </a:buClr>
                        <a:buSzPct val="85000"/>
                        <a:buFont typeface="Wingdings 2" panose="05020102010507070707" pitchFamily="18" charset="2"/>
                        <a:tabLst>
                          <a:tab pos="152400" algn="l"/>
                        </a:tabLst>
                        <a:defRPr>
                          <a:solidFill>
                            <a:schemeClr val="tx1"/>
                          </a:solidFill>
                          <a:latin typeface="Perpetua" panose="02020502060401020303" pitchFamily="18" charset="0"/>
                        </a:defRPr>
                      </a:lvl3pPr>
                      <a:lvl4pPr marL="1600200" indent="-228600">
                        <a:spcBef>
                          <a:spcPts val="375"/>
                        </a:spcBef>
                        <a:buClr>
                          <a:srgbClr val="A28E6A"/>
                        </a:buClr>
                        <a:buSzPct val="80000"/>
                        <a:buFont typeface="Wingdings 2" panose="05020102010507070707" pitchFamily="18" charset="2"/>
                        <a:tabLst>
                          <a:tab pos="152400" algn="l"/>
                        </a:tabLst>
                        <a:defRPr>
                          <a:solidFill>
                            <a:schemeClr val="tx1"/>
                          </a:solidFill>
                          <a:latin typeface="Perpetua" panose="02020502060401020303" pitchFamily="18" charset="0"/>
                        </a:defRPr>
                      </a:lvl4pPr>
                      <a:lvl5pPr marL="2057400" indent="-228600">
                        <a:spcBef>
                          <a:spcPts val="375"/>
                        </a:spcBef>
                        <a:buClr>
                          <a:srgbClr val="A28E6A"/>
                        </a:buClr>
                        <a:tabLst>
                          <a:tab pos="152400" algn="l"/>
                        </a:tabLst>
                        <a:defRPr>
                          <a:solidFill>
                            <a:schemeClr val="tx1"/>
                          </a:solidFill>
                          <a:latin typeface="Perpetua" panose="02020502060401020303" pitchFamily="18" charset="0"/>
                        </a:defRPr>
                      </a:lvl5pPr>
                      <a:lvl6pPr marL="25146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6pPr>
                      <a:lvl7pPr marL="29718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7pPr>
                      <a:lvl8pPr marL="34290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8pPr>
                      <a:lvl9pPr marL="38862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9pPr>
                    </a:lstStyle>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vi-VN"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Bài tập/</a:t>
                      </a:r>
                    </a:p>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lang="vi-VN" sz="2200" b="1" dirty="0">
                          <a:ln>
                            <a:noFill/>
                          </a:ln>
                          <a:solidFill>
                            <a:srgbClr val="FFFFFF"/>
                          </a:solidFill>
                          <a:effectLst/>
                          <a:latin typeface="Times New Roman" panose="02020603050405020304" pitchFamily="18" charset="0"/>
                          <a:cs typeface="Times New Roman" panose="02020603050405020304" pitchFamily="18" charset="0"/>
                          <a:sym typeface="+mn-ea"/>
                        </a:rPr>
                        <a:t>Phát  biểu</a:t>
                      </a:r>
                      <a:endPar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(10%)</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ts val="575"/>
                        </a:spcBef>
                        <a:buClr>
                          <a:schemeClr val="accent1"/>
                        </a:buClr>
                        <a:buSzPct val="85000"/>
                        <a:buFont typeface="Wingdings 2" panose="05020102010507070707" pitchFamily="18" charset="2"/>
                        <a:tabLst>
                          <a:tab pos="152400" algn="l"/>
                        </a:tabLst>
                        <a:defRPr sz="2200">
                          <a:solidFill>
                            <a:schemeClr val="tx1"/>
                          </a:solidFill>
                          <a:latin typeface="Perpetua" panose="02020502060401020303" pitchFamily="18" charset="0"/>
                        </a:defRPr>
                      </a:lvl1pPr>
                      <a:lvl2pPr marL="742950" indent="-285750">
                        <a:spcBef>
                          <a:spcPts val="375"/>
                        </a:spcBef>
                        <a:buClr>
                          <a:schemeClr val="accent2"/>
                        </a:buClr>
                        <a:buSzPct val="85000"/>
                        <a:buFont typeface="Wingdings 2" panose="05020102010507070707" pitchFamily="18" charset="2"/>
                        <a:tabLst>
                          <a:tab pos="152400" algn="l"/>
                        </a:tabLst>
                        <a:defRPr sz="2000">
                          <a:solidFill>
                            <a:schemeClr val="tx1"/>
                          </a:solidFill>
                          <a:latin typeface="Perpetua" panose="02020502060401020303" pitchFamily="18" charset="0"/>
                        </a:defRPr>
                      </a:lvl2pPr>
                      <a:lvl3pPr marL="1143000" indent="-228600">
                        <a:spcBef>
                          <a:spcPts val="375"/>
                        </a:spcBef>
                        <a:buClr>
                          <a:srgbClr val="E6B1AB"/>
                        </a:buClr>
                        <a:buSzPct val="85000"/>
                        <a:buFont typeface="Wingdings 2" panose="05020102010507070707" pitchFamily="18" charset="2"/>
                        <a:tabLst>
                          <a:tab pos="152400" algn="l"/>
                        </a:tabLst>
                        <a:defRPr>
                          <a:solidFill>
                            <a:schemeClr val="tx1"/>
                          </a:solidFill>
                          <a:latin typeface="Perpetua" panose="02020502060401020303" pitchFamily="18" charset="0"/>
                        </a:defRPr>
                      </a:lvl3pPr>
                      <a:lvl4pPr marL="1600200" indent="-228600">
                        <a:spcBef>
                          <a:spcPts val="375"/>
                        </a:spcBef>
                        <a:buClr>
                          <a:srgbClr val="A28E6A"/>
                        </a:buClr>
                        <a:buSzPct val="80000"/>
                        <a:buFont typeface="Wingdings 2" panose="05020102010507070707" pitchFamily="18" charset="2"/>
                        <a:tabLst>
                          <a:tab pos="152400" algn="l"/>
                        </a:tabLst>
                        <a:defRPr>
                          <a:solidFill>
                            <a:schemeClr val="tx1"/>
                          </a:solidFill>
                          <a:latin typeface="Perpetua" panose="02020502060401020303" pitchFamily="18" charset="0"/>
                        </a:defRPr>
                      </a:lvl4pPr>
                      <a:lvl5pPr marL="2057400" indent="-228600">
                        <a:spcBef>
                          <a:spcPts val="375"/>
                        </a:spcBef>
                        <a:buClr>
                          <a:srgbClr val="A28E6A"/>
                        </a:buClr>
                        <a:tabLst>
                          <a:tab pos="152400" algn="l"/>
                        </a:tabLst>
                        <a:defRPr>
                          <a:solidFill>
                            <a:schemeClr val="tx1"/>
                          </a:solidFill>
                          <a:latin typeface="Perpetua" panose="02020502060401020303" pitchFamily="18" charset="0"/>
                        </a:defRPr>
                      </a:lvl5pPr>
                      <a:lvl6pPr marL="25146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6pPr>
                      <a:lvl7pPr marL="29718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7pPr>
                      <a:lvl8pPr marL="34290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8pPr>
                      <a:lvl9pPr marL="3886200" indent="-228600" fontAlgn="base">
                        <a:spcBef>
                          <a:spcPts val="375"/>
                        </a:spcBef>
                        <a:spcAft>
                          <a:spcPct val="0"/>
                        </a:spcAft>
                        <a:buClr>
                          <a:srgbClr val="A28E6A"/>
                        </a:buClr>
                        <a:tabLst>
                          <a:tab pos="152400" algn="l"/>
                        </a:tabLst>
                        <a:defRPr>
                          <a:solidFill>
                            <a:schemeClr val="tx1"/>
                          </a:solidFill>
                          <a:latin typeface="Perpetua" panose="02020502060401020303" pitchFamily="18" charset="0"/>
                        </a:defRPr>
                      </a:lvl9pPr>
                    </a:lstStyle>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err="1">
                          <a:ln>
                            <a:noFill/>
                          </a:ln>
                          <a:solidFill>
                            <a:srgbClr val="FFFFFF"/>
                          </a:solidFill>
                          <a:effectLst/>
                          <a:latin typeface="Times New Roman" panose="02020603050405020304" pitchFamily="18" charset="0"/>
                          <a:cs typeface="Times New Roman" panose="02020603050405020304" pitchFamily="18" charset="0"/>
                        </a:rPr>
                        <a:t>Thi</a:t>
                      </a: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a:ln>
                            <a:noFill/>
                          </a:ln>
                          <a:solidFill>
                            <a:srgbClr val="FFFFFF"/>
                          </a:solidFill>
                          <a:effectLst/>
                          <a:latin typeface="Times New Roman" panose="02020603050405020304" pitchFamily="18" charset="0"/>
                          <a:cs typeface="Times New Roman" panose="02020603050405020304" pitchFamily="18" charset="0"/>
                        </a:rPr>
                        <a:t>cuối</a:t>
                      </a: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 </a:t>
                      </a:r>
                      <a:r>
                        <a:rPr kumimoji="0" lang="en-US" sz="2200" b="1" i="0" u="none" strike="noStrike" cap="none" normalizeH="0" baseline="0" dirty="0" err="1">
                          <a:ln>
                            <a:noFill/>
                          </a:ln>
                          <a:solidFill>
                            <a:srgbClr val="FFFFFF"/>
                          </a:solidFill>
                          <a:effectLst/>
                          <a:latin typeface="Times New Roman" panose="02020603050405020304" pitchFamily="18" charset="0"/>
                          <a:cs typeface="Times New Roman" panose="02020603050405020304" pitchFamily="18" charset="0"/>
                        </a:rPr>
                        <a:t>kỳ</a:t>
                      </a:r>
                      <a:endPar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50000"/>
                        </a:lnSpc>
                        <a:spcBef>
                          <a:spcPts val="600"/>
                        </a:spcBef>
                        <a:spcAft>
                          <a:spcPts val="600"/>
                        </a:spcAft>
                        <a:buClrTx/>
                        <a:buSzTx/>
                        <a:buFontTx/>
                        <a:buNone/>
                        <a:tabLst>
                          <a:tab pos="152400" algn="l"/>
                        </a:tabLst>
                      </a:pPr>
                      <a:r>
                        <a:rPr kumimoji="0" lang="en-US" sz="22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(60%)</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bl>
          </a:graphicData>
        </a:graphic>
      </p:graphicFrame>
      <p:pic>
        <p:nvPicPr>
          <p:cNvPr id="1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163" y="50007"/>
            <a:ext cx="13017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t>11/4/2025</a:t>
            </a:fld>
            <a:endParaRPr lang="en-US"/>
          </a:p>
        </p:txBody>
      </p:sp>
      <p:sp>
        <p:nvSpPr>
          <p:cNvPr id="5" name="Footer Placeholder 4"/>
          <p:cNvSpPr>
            <a:spLocks noGrp="1"/>
          </p:cNvSpPr>
          <p:nvPr>
            <p:ph type="ftr" sz="quarter" idx="11"/>
          </p:nvPr>
        </p:nvSpPr>
        <p:spPr>
          <a:xfrm>
            <a:off x="4461388" y="6173787"/>
            <a:ext cx="2895600" cy="365125"/>
          </a:xfrm>
        </p:spPr>
        <p:txBody>
          <a:bodyPr/>
          <a:lstStyle/>
          <a:p>
            <a:r>
              <a:rPr lang="vi-VN" dirty="0"/>
              <a:t>GIỚI THIỆU MÔN HỌC </a:t>
            </a:r>
            <a:endParaRPr lang="en-US" dirty="0"/>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D9A7D006-ABB2-49CA-8719-33DD1EDD3861}" type="slidenum">
              <a:rPr lang="en-US" smtClean="0"/>
              <a:t>2</a:t>
            </a:fld>
            <a:endParaRPr lang="en-US"/>
          </a:p>
        </p:txBody>
      </p:sp>
      <p:sp>
        <p:nvSpPr>
          <p:cNvPr id="11" name="Rectangle 10"/>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Title 2"/>
          <p:cNvSpPr>
            <a:spLocks noGrp="1"/>
          </p:cNvSpPr>
          <p:nvPr>
            <p:ph type="ctrTitle"/>
          </p:nvPr>
        </p:nvSpPr>
        <p:spPr>
          <a:xfrm>
            <a:off x="152400" y="1014801"/>
            <a:ext cx="11882907" cy="5076330"/>
          </a:xfrm>
        </p:spPr>
        <p:txBody>
          <a:bodyPr>
            <a:normAutofit fontScale="90000"/>
          </a:bodyPr>
          <a:lstStyle/>
          <a:p>
            <a:pPr algn="l">
              <a:lnSpc>
                <a:spcPct val="150000"/>
              </a:lnSpc>
            </a:pPr>
            <a:r>
              <a:rPr lang="en-US" sz="4400" b="1" dirty="0">
                <a:solidFill>
                  <a:srgbClr val="FF0000"/>
                </a:solidFill>
                <a:latin typeface="Times New Roman" panose="02020603050405020304" pitchFamily="18" charset="0"/>
                <a:cs typeface="Times New Roman" panose="02020603050405020304" pitchFamily="18" charset="0"/>
              </a:rPr>
              <a:t>1.MÔ TẢ TÓM TẮT MÔN HỌC</a:t>
            </a:r>
            <a:br>
              <a:rPr lang="en-US" sz="2700" b="1" dirty="0">
                <a:solidFill>
                  <a:srgbClr val="FF0000"/>
                </a:solidFill>
                <a:latin typeface="Times New Roman" panose="02020603050405020304" pitchFamily="18" charset="0"/>
                <a:cs typeface="Times New Roman" panose="02020603050405020304" pitchFamily="18" charset="0"/>
              </a:rPr>
            </a:b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phần</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a:t>
            </a:r>
            <a:r>
              <a:rPr lang="en-US" sz="2400" dirty="0">
                <a:latin typeface="Times New Roman" panose="02020603050405020304" pitchFamily="18" charset="0"/>
                <a:cs typeface="Times New Roman" panose="02020603050405020304" pitchFamily="18" charset="0"/>
              </a:rPr>
              <a:t>ư </a:t>
            </a:r>
            <a:r>
              <a:rPr lang="en-US" sz="2400" dirty="0" err="1">
                <a:latin typeface="Times New Roman" panose="02020603050405020304" pitchFamily="18" charset="0"/>
                <a:cs typeface="Times New Roman" panose="02020603050405020304" pitchFamily="18" charset="0"/>
              </a:rPr>
              <a:t>tưởng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Chí</a:t>
            </a:r>
            <a:r>
              <a:rPr lang="en-US" sz="2400" dirty="0">
                <a:latin typeface="Times New Roman" panose="02020603050405020304" pitchFamily="18" charset="0"/>
                <a:cs typeface="Times New Roman" panose="02020603050405020304" pitchFamily="18" charset="0"/>
              </a:rPr>
              <a:t> Minh </a:t>
            </a:r>
            <a:r>
              <a:rPr lang="en-US" sz="2400" dirty="0" err="1">
                <a:latin typeface="Times New Roman" panose="02020603050405020304" pitchFamily="18" charset="0"/>
                <a:cs typeface="Times New Roman" panose="02020603050405020304" pitchFamily="18" charset="0"/>
              </a:rPr>
              <a:t>trang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bản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của </a:t>
            </a:r>
            <a:r>
              <a:rPr lang="en-US" sz="2400" dirty="0" err="1">
                <a:latin typeface="Times New Roman" panose="02020603050405020304" pitchFamily="18" charset="0"/>
                <a:cs typeface="Times New Roman" panose="02020603050405020304" pitchFamily="18" charset="0"/>
              </a:rPr>
              <a:t>Tư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Chí</a:t>
            </a:r>
            <a:r>
              <a:rPr lang="en-US" sz="2400" dirty="0">
                <a:latin typeface="Times New Roman" panose="02020603050405020304" pitchFamily="18" charset="0"/>
                <a:cs typeface="Times New Roman" panose="02020603050405020304" pitchFamily="18" charset="0"/>
              </a:rPr>
              <a:t> Minh;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phóng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Việt</a:t>
            </a:r>
            <a:r>
              <a:rPr lang="en-US" sz="2400" dirty="0">
                <a:latin typeface="Times New Roman" panose="02020603050405020304" pitchFamily="18" charset="0"/>
                <a:cs typeface="Times New Roman" panose="02020603050405020304" pitchFamily="18" charset="0"/>
              </a:rPr>
              <a:t> Nam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nước</a:t>
            </a:r>
            <a:r>
              <a:rPr lang="en-US" sz="2400" dirty="0">
                <a:latin typeface="Times New Roman" panose="02020603050405020304" pitchFamily="18" charset="0"/>
                <a:cs typeface="Times New Roman" panose="02020603050405020304" pitchFamily="18" charset="0"/>
              </a:rPr>
              <a:t> của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do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hóa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tiễn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ý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tin </a:t>
            </a:r>
            <a:r>
              <a:rPr lang="en-US" sz="2400" dirty="0" err="1">
                <a:latin typeface="Times New Roman" panose="02020603050405020304" pitchFamily="18" charset="0"/>
                <a:cs typeface="Times New Roman" panose="02020603050405020304" pitchFamily="18" charset="0"/>
              </a:rPr>
              <a:t>tưởng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Việt</a:t>
            </a:r>
            <a:r>
              <a:rPr lang="en-US" sz="2400" dirty="0">
                <a:latin typeface="Times New Roman" panose="02020603050405020304" pitchFamily="18" charset="0"/>
                <a:cs typeface="Times New Roman" panose="02020603050405020304" pitchFamily="18" charset="0"/>
              </a:rPr>
              <a:t> Nam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nay.</a:t>
            </a:r>
            <a:br>
              <a:rPr lang="en-US" sz="2400" dirty="0"/>
            </a:br>
            <a:endParaRPr lang="en-US" sz="2400" dirty="0"/>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165" y="0"/>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t>11/4/2025</a:t>
            </a:fld>
            <a:endParaRPr lang="en-US"/>
          </a:p>
        </p:txBody>
      </p:sp>
      <p:sp>
        <p:nvSpPr>
          <p:cNvPr id="5" name="Footer Placeholder 4"/>
          <p:cNvSpPr>
            <a:spLocks noGrp="1"/>
          </p:cNvSpPr>
          <p:nvPr>
            <p:ph type="ftr" sz="quarter" idx="11"/>
          </p:nvPr>
        </p:nvSpPr>
        <p:spPr>
          <a:xfrm>
            <a:off x="4461388" y="6173787"/>
            <a:ext cx="2895600" cy="365125"/>
          </a:xfrm>
        </p:spPr>
        <p:txBody>
          <a:bodyPr/>
          <a:lstStyle/>
          <a:p>
            <a:r>
              <a:rPr lang="vi-VN" dirty="0"/>
              <a:t>GIỚI THIỆU MÔN HỌC </a:t>
            </a:r>
            <a:endParaRPr lang="en-US" dirty="0"/>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D9A7D006-ABB2-49CA-8719-33DD1EDD3861}" type="slidenum">
              <a:rPr lang="en-US" smtClean="0"/>
              <a:t>3</a:t>
            </a:fld>
            <a:endParaRPr lang="en-US"/>
          </a:p>
        </p:txBody>
      </p:sp>
      <p:sp>
        <p:nvSpPr>
          <p:cNvPr id="3" name="Title 2"/>
          <p:cNvSpPr>
            <a:spLocks noGrp="1"/>
          </p:cNvSpPr>
          <p:nvPr>
            <p:ph type="ctrTitle"/>
          </p:nvPr>
        </p:nvSpPr>
        <p:spPr>
          <a:xfrm>
            <a:off x="457199" y="1203321"/>
            <a:ext cx="11204619" cy="4933885"/>
          </a:xfrm>
        </p:spPr>
        <p:txBody>
          <a:bodyPr>
            <a:normAutofit fontScale="90000"/>
          </a:bodyPr>
          <a:lstStyle/>
          <a:p>
            <a:pPr algn="l">
              <a:lnSpc>
                <a:spcPct val="100000"/>
              </a:lnSpc>
            </a:pPr>
            <a:r>
              <a:rPr lang="en-US" sz="3100" b="1" dirty="0">
                <a:solidFill>
                  <a:srgbClr val="FF0000"/>
                </a:solidFill>
                <a:latin typeface="Times New Roman" panose="02020603050405020304" pitchFamily="18" charset="0"/>
                <a:cs typeface="Times New Roman" panose="02020603050405020304" pitchFamily="18" charset="0"/>
              </a:rPr>
              <a:t>2. MỤC TIÊU MÔN HỌC</a:t>
            </a:r>
            <a:br>
              <a:rPr lang="en-US" sz="3100" b="1" dirty="0">
                <a:solidFill>
                  <a:srgbClr val="FF0000"/>
                </a:solidFill>
                <a:latin typeface="Times New Roman" panose="02020603050405020304" pitchFamily="18" charset="0"/>
                <a:cs typeface="Times New Roman" panose="02020603050405020304" pitchFamily="18" charset="0"/>
              </a:rPr>
            </a:br>
            <a:r>
              <a:rPr lang="en-US" sz="3100" dirty="0">
                <a:solidFill>
                  <a:srgbClr val="FF0000"/>
                </a:solidFill>
                <a:latin typeface="Times New Roman" panose="02020603050405020304" pitchFamily="18" charset="0"/>
                <a:cs typeface="Times New Roman" panose="02020603050405020304" pitchFamily="18" charset="0"/>
              </a:rPr>
              <a:t>2.1 </a:t>
            </a:r>
            <a:r>
              <a:rPr lang="vi-VN" sz="3100" dirty="0">
                <a:solidFill>
                  <a:srgbClr val="FF0000"/>
                </a:solidFill>
                <a:cs typeface="Times New Roman" panose="02020603050405020304" pitchFamily="18" charset="0"/>
              </a:rPr>
              <a:t>Kiến thức</a:t>
            </a:r>
            <a:br>
              <a:rPr lang="vi-VN" sz="3100" dirty="0">
                <a:solidFill>
                  <a:srgbClr val="FF0000"/>
                </a:solidFill>
                <a:cs typeface="Times New Roman" panose="02020603050405020304" pitchFamily="18" charset="0"/>
              </a:rPr>
            </a:br>
            <a:r>
              <a:rPr lang="vi-VN" sz="3100" dirty="0">
                <a:cs typeface="Times New Roman" panose="02020603050405020304" pitchFamily="18" charset="0"/>
              </a:rPr>
              <a:t>Cung cấp cho sinh viên những hiểu biết có tính hệ thống về tư tưởng, đạo đức, giá trị văn</a:t>
            </a:r>
            <a:r>
              <a:rPr lang="en-US" sz="3100" dirty="0">
                <a:cs typeface="Times New Roman" panose="02020603050405020304" pitchFamily="18" charset="0"/>
              </a:rPr>
              <a:t> </a:t>
            </a:r>
            <a:r>
              <a:rPr lang="vi-VN" sz="3100" dirty="0">
                <a:cs typeface="Times New Roman" panose="02020603050405020304" pitchFamily="18" charset="0"/>
              </a:rPr>
              <a:t>hóa, tác phong Hồ Chí Minh.</a:t>
            </a:r>
            <a:br>
              <a:rPr lang="vi-VN" sz="3100" dirty="0">
                <a:cs typeface="Times New Roman" panose="02020603050405020304" pitchFamily="18" charset="0"/>
              </a:rPr>
            </a:br>
            <a:r>
              <a:rPr lang="vi-VN" sz="3100" dirty="0">
                <a:cs typeface="Times New Roman" panose="02020603050405020304" pitchFamily="18" charset="0"/>
              </a:rPr>
              <a:t>Nắm bắt được những kiến thức cơ bản về khái niệm, nguồn gốc, quá trình hình thành và phát</a:t>
            </a:r>
            <a:r>
              <a:rPr lang="en-US" sz="3100" dirty="0">
                <a:cs typeface="Times New Roman" panose="02020603050405020304" pitchFamily="18" charset="0"/>
              </a:rPr>
              <a:t> </a:t>
            </a:r>
            <a:r>
              <a:rPr lang="vi-VN" sz="3100" dirty="0">
                <a:cs typeface="Times New Roman" panose="02020603050405020304" pitchFamily="18" charset="0"/>
              </a:rPr>
              <a:t>triển tư tưởng Hồ Chí Minh; những nội dung cơ bản về tư tưởng Hồ Chí Minh</a:t>
            </a:r>
            <a:r>
              <a:rPr lang="vi-VN" sz="3100" dirty="0">
                <a:latin typeface="Times New Roman" panose="02020603050405020304" pitchFamily="18" charset="0"/>
                <a:cs typeface="Times New Roman" panose="02020603050405020304" pitchFamily="18" charset="0"/>
              </a:rPr>
              <a:t> (về độc lập</a:t>
            </a: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dân tộc và chủ nghĩa xã hội, về Đảng Cộng sản và Nhà nước Việt Nam, về đại đoàn kết dân</a:t>
            </a:r>
            <a:r>
              <a:rPr lang="en-US" sz="3100" dirty="0">
                <a:latin typeface="Times New Roman" panose="02020603050405020304" pitchFamily="18" charset="0"/>
                <a:cs typeface="Times New Roman" panose="02020603050405020304" pitchFamily="18" charset="0"/>
              </a:rPr>
              <a:t> tộc và đại đoàn kết quốc tế, về văn hóa, đạo đức và con người) v</a:t>
            </a:r>
            <a:r>
              <a:rPr lang="vi-VN" sz="3100" dirty="0">
                <a:cs typeface="Times New Roman" panose="02020603050405020304" pitchFamily="18" charset="0"/>
              </a:rPr>
              <a:t>à sự vận dụng của Đảng</a:t>
            </a:r>
            <a:r>
              <a:rPr lang="en-US" sz="3100" dirty="0">
                <a:cs typeface="Times New Roman" panose="02020603050405020304" pitchFamily="18" charset="0"/>
              </a:rPr>
              <a:t> </a:t>
            </a:r>
            <a:r>
              <a:rPr lang="vi-VN" sz="3100" dirty="0">
                <a:cs typeface="Times New Roman" panose="02020603050405020304" pitchFamily="18" charset="0"/>
              </a:rPr>
              <a:t>Cộng sản Việt Nam trong cách mạng dân tộc dân chủ nhân dân và trong cách mạng xã hội</a:t>
            </a:r>
            <a:r>
              <a:rPr lang="en-US" sz="3100" dirty="0">
                <a:cs typeface="Times New Roman" panose="02020603050405020304" pitchFamily="18" charset="0"/>
              </a:rPr>
              <a:t> </a:t>
            </a:r>
            <a:r>
              <a:rPr lang="vi-VN" sz="3100" dirty="0">
                <a:cs typeface="Times New Roman" panose="02020603050405020304" pitchFamily="18" charset="0"/>
              </a:rPr>
              <a:t>chủ nghĩa. </a:t>
            </a:r>
            <a:endParaRPr lang="en-US" sz="3100" dirty="0">
              <a:solidFill>
                <a:schemeClr val="accent1"/>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CỒNG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solidFill>
                  <a:prstClr val="black">
                    <a:tint val="75000"/>
                  </a:prstClr>
                </a:solidFill>
              </a:rPr>
              <a:t>11/4/2025</a:t>
            </a:fld>
            <a:endParaRPr lang="en-US">
              <a:solidFill>
                <a:prstClr val="black">
                  <a:tint val="75000"/>
                </a:prstClr>
              </a:solidFill>
            </a:endParaRPr>
          </a:p>
        </p:txBody>
      </p:sp>
      <p:sp>
        <p:nvSpPr>
          <p:cNvPr id="5" name="Footer Placeholder 4"/>
          <p:cNvSpPr>
            <a:spLocks noGrp="1"/>
          </p:cNvSpPr>
          <p:nvPr>
            <p:ph type="ftr" sz="quarter" idx="11"/>
          </p:nvPr>
        </p:nvSpPr>
        <p:spPr>
          <a:xfrm>
            <a:off x="4461388" y="6173787"/>
            <a:ext cx="2895600" cy="365125"/>
          </a:xfrm>
        </p:spPr>
        <p:txBody>
          <a:bodyPr/>
          <a:lstStyle/>
          <a:p>
            <a:r>
              <a:rPr lang="vi-VN" dirty="0">
                <a:solidFill>
                  <a:prstClr val="black">
                    <a:tint val="75000"/>
                  </a:prstClr>
                </a:solidFill>
              </a:rPr>
              <a:t>0101002298- GIỚI THIỆU MÔN HỌC </a:t>
            </a:r>
            <a:endParaRPr lang="en-US" dirty="0">
              <a:solidFill>
                <a:prstClr val="black">
                  <a:tint val="75000"/>
                </a:prstClr>
              </a:solidFill>
            </a:endParaRPr>
          </a:p>
          <a:p>
            <a:endParaRPr lang="en-US" dirty="0">
              <a:solidFill>
                <a:prstClr val="black">
                  <a:tint val="75000"/>
                </a:prstClr>
              </a:solidFill>
            </a:endParaRPr>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9"/>
          <p:cNvSpPr>
            <a:spLocks noGrp="1"/>
          </p:cNvSpPr>
          <p:nvPr>
            <p:ph type="sldNum" sz="quarter" idx="12"/>
          </p:nvPr>
        </p:nvSpPr>
        <p:spPr/>
        <p:txBody>
          <a:bodyPr/>
          <a:lstStyle/>
          <a:p>
            <a:fld id="{D9A7D006-ABB2-49CA-8719-33DD1EDD3861}" type="slidenum">
              <a:rPr lang="en-US" smtClean="0">
                <a:solidFill>
                  <a:prstClr val="black">
                    <a:tint val="75000"/>
                  </a:prstClr>
                </a:solidFill>
              </a:rPr>
              <a:t>4</a:t>
            </a:fld>
            <a:endParaRPr lang="en-US">
              <a:solidFill>
                <a:prstClr val="black">
                  <a:tint val="75000"/>
                </a:prstClr>
              </a:solidFill>
            </a:endParaRPr>
          </a:p>
        </p:txBody>
      </p:sp>
      <p:sp>
        <p:nvSpPr>
          <p:cNvPr id="3" name="Title 2"/>
          <p:cNvSpPr>
            <a:spLocks noGrp="1"/>
          </p:cNvSpPr>
          <p:nvPr>
            <p:ph type="ctrTitle"/>
          </p:nvPr>
        </p:nvSpPr>
        <p:spPr>
          <a:xfrm>
            <a:off x="457199" y="1203321"/>
            <a:ext cx="11204619" cy="4461499"/>
          </a:xfrm>
        </p:spPr>
        <p:txBody>
          <a:bodyPr>
            <a:normAutofit/>
          </a:bodyPr>
          <a:lstStyle/>
          <a:p>
            <a:pPr algn="l">
              <a:lnSpc>
                <a:spcPct val="100000"/>
              </a:lnSpc>
            </a:pPr>
            <a:r>
              <a:rPr lang="en-US" sz="3100" b="1" dirty="0">
                <a:solidFill>
                  <a:srgbClr val="FF0000"/>
                </a:solidFill>
                <a:latin typeface="Times New Roman" panose="02020603050405020304" pitchFamily="18" charset="0"/>
                <a:cs typeface="Times New Roman" panose="02020603050405020304" pitchFamily="18" charset="0"/>
              </a:rPr>
              <a:t>2. MỤC TIÊU MÔN HỌC</a:t>
            </a:r>
            <a:br>
              <a:rPr lang="en-US" sz="3100" b="1" dirty="0">
                <a:solidFill>
                  <a:srgbClr val="FF0000"/>
                </a:solidFill>
                <a:latin typeface="Times New Roman" panose="02020603050405020304" pitchFamily="18" charset="0"/>
                <a:cs typeface="Times New Roman" panose="02020603050405020304" pitchFamily="18" charset="0"/>
              </a:rPr>
            </a:br>
            <a:r>
              <a:rPr lang="en-US" sz="3100" dirty="0">
                <a:solidFill>
                  <a:srgbClr val="FF0000"/>
                </a:solidFill>
                <a:latin typeface="Times New Roman" panose="02020603050405020304" pitchFamily="18" charset="0"/>
                <a:cs typeface="Times New Roman" panose="02020603050405020304" pitchFamily="18" charset="0"/>
              </a:rPr>
              <a:t>2.2. </a:t>
            </a:r>
            <a:r>
              <a:rPr lang="vi-VN" sz="3100" dirty="0">
                <a:solidFill>
                  <a:srgbClr val="FF0000"/>
                </a:solidFill>
                <a:latin typeface="Times New Roman" panose="02020603050405020304" pitchFamily="18" charset="0"/>
                <a:cs typeface="Times New Roman" panose="02020603050405020304" pitchFamily="18" charset="0"/>
              </a:rPr>
              <a:t>Kỹ năng</a:t>
            </a:r>
            <a:br>
              <a:rPr lang="vi-VN" sz="3100" dirty="0">
                <a:solidFill>
                  <a:srgbClr val="FF0000"/>
                </a:solidFill>
                <a:latin typeface="Times New Roman" panose="02020603050405020304" pitchFamily="18" charset="0"/>
                <a:cs typeface="Times New Roman" panose="02020603050405020304" pitchFamily="18" charset="0"/>
              </a:rPr>
            </a:br>
            <a:r>
              <a:rPr lang="vi-VN" sz="3100" dirty="0">
                <a:latin typeface="Times New Roman" panose="02020603050405020304" pitchFamily="18" charset="0"/>
                <a:cs typeface="Times New Roman" panose="02020603050405020304" pitchFamily="18" charset="0"/>
              </a:rPr>
              <a:t>Hình thành cho sinh viên khả năng tư duy độc lập, phân tích, đánh giá, vận dụng sáng tạo tư</a:t>
            </a: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tưởng Hồ Chí Minh vào giải quyết các vấn đề trong thực tiễn đời sống, học tập và công tác.</a:t>
            </a:r>
            <a:br>
              <a:rPr lang="vi-VN" sz="3100" dirty="0">
                <a:latin typeface="Times New Roman" panose="02020603050405020304" pitchFamily="18" charset="0"/>
                <a:cs typeface="Times New Roman" panose="02020603050405020304" pitchFamily="18" charset="0"/>
              </a:rPr>
            </a:br>
            <a:r>
              <a:rPr lang="vi-VN" sz="3100" dirty="0">
                <a:latin typeface="Times New Roman" panose="02020603050405020304" pitchFamily="18" charset="0"/>
                <a:cs typeface="Times New Roman" panose="02020603050405020304" pitchFamily="18" charset="0"/>
              </a:rPr>
              <a:t>Giúp sinh viên có kỹ năng thảo luận, trao đổi để hiểu rõ hơn về Hồ Chí Minh và những</a:t>
            </a:r>
            <a:r>
              <a:rPr lang="en-US" sz="3100" dirty="0">
                <a:latin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cs typeface="Times New Roman" panose="02020603050405020304" pitchFamily="18" charset="0"/>
              </a:rPr>
              <a:t>phẩm chất đạo đức của </a:t>
            </a:r>
            <a:r>
              <a:rPr lang="en-US" sz="3100" dirty="0">
                <a:latin typeface="Times New Roman" panose="02020603050405020304" pitchFamily="18" charset="0"/>
                <a:cs typeface="Times New Roman" panose="02020603050405020304" pitchFamily="18" charset="0"/>
              </a:rPr>
              <a:t>N</a:t>
            </a:r>
            <a:r>
              <a:rPr lang="vi-VN" sz="3100" dirty="0">
                <a:latin typeface="Times New Roman" panose="02020603050405020304" pitchFamily="18" charset="0"/>
                <a:cs typeface="Times New Roman" panose="02020603050405020304" pitchFamily="18" charset="0"/>
              </a:rPr>
              <a:t>gười.</a:t>
            </a:r>
            <a:endParaRPr lang="en-US" sz="3100" dirty="0">
              <a:latin typeface="Times New Roman" panose="02020603050405020304" pitchFamily="18" charset="0"/>
              <a:cs typeface="Times New Roman" panose="02020603050405020304" pitchFamily="18" charset="0"/>
            </a:endParaRPr>
          </a:p>
        </p:txBody>
      </p:sp>
      <p:sp>
        <p:nvSpPr>
          <p:cNvPr id="12" name="Rectangle 11"/>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solidFill>
                  <a:prstClr val="black">
                    <a:tint val="75000"/>
                  </a:prstClr>
                </a:solidFill>
              </a:rPr>
              <a:t>11/4/2025</a:t>
            </a:fld>
            <a:endParaRPr lang="en-US">
              <a:solidFill>
                <a:prstClr val="black">
                  <a:tint val="75000"/>
                </a:prstClr>
              </a:solidFill>
            </a:endParaRPr>
          </a:p>
        </p:txBody>
      </p:sp>
      <p:sp>
        <p:nvSpPr>
          <p:cNvPr id="5" name="Footer Placeholder 4"/>
          <p:cNvSpPr>
            <a:spLocks noGrp="1"/>
          </p:cNvSpPr>
          <p:nvPr>
            <p:ph type="ftr" sz="quarter" idx="11"/>
          </p:nvPr>
        </p:nvSpPr>
        <p:spPr>
          <a:xfrm>
            <a:off x="4461388" y="6173787"/>
            <a:ext cx="2895600" cy="365125"/>
          </a:xfrm>
        </p:spPr>
        <p:txBody>
          <a:bodyPr/>
          <a:lstStyle/>
          <a:p>
            <a:r>
              <a:rPr lang="vi-VN" dirty="0">
                <a:solidFill>
                  <a:prstClr val="black">
                    <a:tint val="75000"/>
                  </a:prstClr>
                </a:solidFill>
              </a:rPr>
              <a:t>GIỚI THIỆU MÔN HỌC </a:t>
            </a:r>
            <a:endParaRPr lang="en-US" dirty="0">
              <a:solidFill>
                <a:prstClr val="black">
                  <a:tint val="75000"/>
                </a:prstClr>
              </a:solidFill>
            </a:endParaRPr>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9"/>
          <p:cNvSpPr>
            <a:spLocks noGrp="1"/>
          </p:cNvSpPr>
          <p:nvPr>
            <p:ph type="sldNum" sz="quarter" idx="12"/>
          </p:nvPr>
        </p:nvSpPr>
        <p:spPr/>
        <p:txBody>
          <a:bodyPr/>
          <a:lstStyle/>
          <a:p>
            <a:fld id="{D9A7D006-ABB2-49CA-8719-33DD1EDD3861}" type="slidenum">
              <a:rPr lang="en-US" smtClean="0">
                <a:solidFill>
                  <a:prstClr val="black">
                    <a:tint val="75000"/>
                  </a:prstClr>
                </a:solidFill>
              </a:rPr>
              <a:t>5</a:t>
            </a:fld>
            <a:endParaRPr lang="en-US">
              <a:solidFill>
                <a:prstClr val="black">
                  <a:tint val="75000"/>
                </a:prstClr>
              </a:solidFill>
            </a:endParaRPr>
          </a:p>
        </p:txBody>
      </p:sp>
      <p:sp>
        <p:nvSpPr>
          <p:cNvPr id="3" name="Title 2"/>
          <p:cNvSpPr>
            <a:spLocks noGrp="1"/>
          </p:cNvSpPr>
          <p:nvPr>
            <p:ph type="ctrTitle"/>
          </p:nvPr>
        </p:nvSpPr>
        <p:spPr>
          <a:xfrm>
            <a:off x="301083" y="1203322"/>
            <a:ext cx="11619571" cy="4979938"/>
          </a:xfrm>
        </p:spPr>
        <p:txBody>
          <a:bodyPr>
            <a:normAutofit fontScale="90000"/>
          </a:bodyPr>
          <a:lstStyle/>
          <a:p>
            <a:pPr algn="l">
              <a:lnSpc>
                <a:spcPct val="100000"/>
              </a:lnSpc>
            </a:pPr>
            <a:r>
              <a:rPr lang="en-US" sz="3100" b="1" dirty="0">
                <a:solidFill>
                  <a:srgbClr val="FF0000"/>
                </a:solidFill>
                <a:latin typeface="Times New Roman" panose="02020603050405020304" pitchFamily="18" charset="0"/>
                <a:cs typeface="Times New Roman" panose="02020603050405020304" pitchFamily="18" charset="0"/>
              </a:rPr>
              <a:t>2. MỤC TIÊU MÔN HỌC</a:t>
            </a:r>
            <a:br>
              <a:rPr lang="en-US" sz="3100" b="1" dirty="0">
                <a:solidFill>
                  <a:srgbClr val="FF0000"/>
                </a:solidFill>
                <a:latin typeface="Times New Roman" panose="02020603050405020304" pitchFamily="18" charset="0"/>
                <a:cs typeface="Times New Roman" panose="02020603050405020304" pitchFamily="18" charset="0"/>
              </a:rPr>
            </a:br>
            <a:r>
              <a:rPr lang="en-US" sz="3100" dirty="0">
                <a:solidFill>
                  <a:srgbClr val="FF0000"/>
                </a:solidFill>
                <a:latin typeface="Times New Roman" panose="02020603050405020304" pitchFamily="18" charset="0"/>
                <a:cs typeface="Times New Roman" panose="02020603050405020304" pitchFamily="18" charset="0"/>
              </a:rPr>
              <a:t>2.3. </a:t>
            </a:r>
            <a:r>
              <a:rPr lang="vi-VN" sz="3100" dirty="0">
                <a:solidFill>
                  <a:srgbClr val="FF0000"/>
                </a:solidFill>
                <a:cs typeface="Times New Roman" panose="02020603050405020304" pitchFamily="18" charset="0"/>
              </a:rPr>
              <a:t>Năng lực tự chủ và trách nhiệm</a:t>
            </a:r>
            <a:br>
              <a:rPr lang="vi-VN" sz="3100" dirty="0">
                <a:solidFill>
                  <a:srgbClr val="FF0000"/>
                </a:solidFill>
                <a:cs typeface="Times New Roman" panose="02020603050405020304" pitchFamily="18" charset="0"/>
              </a:rPr>
            </a:br>
            <a:r>
              <a:rPr lang="vi-VN" sz="3100" dirty="0">
                <a:cs typeface="Times New Roman" panose="02020603050405020304" pitchFamily="18" charset="0"/>
              </a:rPr>
              <a:t>Giúp sinh viên hiểu rõ và noi theo tấm gương đạo đức, tác phong Hồ Chí</a:t>
            </a:r>
            <a:r>
              <a:rPr lang="en-US" sz="3100" dirty="0">
                <a:cs typeface="Times New Roman" panose="02020603050405020304" pitchFamily="18" charset="0"/>
              </a:rPr>
              <a:t> </a:t>
            </a:r>
            <a:r>
              <a:rPr lang="vi-VN" sz="3100" dirty="0">
                <a:cs typeface="Times New Roman" panose="02020603050405020304" pitchFamily="18" charset="0"/>
              </a:rPr>
              <a:t>Minh để từ đó có</a:t>
            </a:r>
            <a:r>
              <a:rPr lang="en-US" sz="3100" dirty="0">
                <a:cs typeface="Times New Roman" panose="02020603050405020304" pitchFamily="18" charset="0"/>
              </a:rPr>
              <a:t> </a:t>
            </a:r>
            <a:r>
              <a:rPr lang="vi-VN" sz="3100" dirty="0">
                <a:cs typeface="Times New Roman" panose="02020603050405020304" pitchFamily="18" charset="0"/>
              </a:rPr>
              <a:t>định hướng đúng trong học tập, nghiên cứu và công tác. Được nâng cao bản lĩnh chính trị,</a:t>
            </a:r>
            <a:r>
              <a:rPr lang="en-US" sz="3100" dirty="0">
                <a:cs typeface="Times New Roman" panose="02020603050405020304" pitchFamily="18" charset="0"/>
              </a:rPr>
              <a:t> </a:t>
            </a:r>
            <a:r>
              <a:rPr lang="vi-VN" sz="3100" dirty="0">
                <a:cs typeface="Times New Roman" panose="02020603050405020304" pitchFamily="18" charset="0"/>
              </a:rPr>
              <a:t>yêu nước, trung thành với mục tiêu, lý tưởng độc lập dân tộc gắn liền với chủ nghĩa xã hội;</a:t>
            </a:r>
            <a:r>
              <a:rPr lang="en-US" sz="3100" dirty="0">
                <a:cs typeface="Times New Roman" panose="02020603050405020304" pitchFamily="18" charset="0"/>
              </a:rPr>
              <a:t> </a:t>
            </a:r>
            <a:r>
              <a:rPr lang="vi-VN" sz="3100" dirty="0">
                <a:cs typeface="Times New Roman" panose="02020603050405020304" pitchFamily="18" charset="0"/>
              </a:rPr>
              <a:t>nhận thức được vai trò, giá trị của tư tưởng Hồ Chí Minh đối với Đảng và dân tộc Việt Nam;</a:t>
            </a:r>
            <a:r>
              <a:rPr lang="en-US" sz="3100" dirty="0">
                <a:cs typeface="Times New Roman" panose="02020603050405020304" pitchFamily="18" charset="0"/>
              </a:rPr>
              <a:t> </a:t>
            </a:r>
            <a:r>
              <a:rPr lang="vi-VN" sz="3100" dirty="0">
                <a:cs typeface="Times New Roman" panose="02020603050405020304" pitchFamily="18" charset="0"/>
              </a:rPr>
              <a:t>thấy được trách nhiệm của bản thân trong việc học tập, rèn luyện để góp phần vào xây dựng</a:t>
            </a:r>
            <a:r>
              <a:rPr lang="en-US" sz="3100" dirty="0">
                <a:cs typeface="Times New Roman" panose="02020603050405020304" pitchFamily="18" charset="0"/>
              </a:rPr>
              <a:t> </a:t>
            </a:r>
            <a:r>
              <a:rPr lang="vi-VN" sz="3100" dirty="0">
                <a:cs typeface="Times New Roman" panose="02020603050405020304" pitchFamily="18" charset="0"/>
              </a:rPr>
              <a:t>và bảo vệ Tổ quốc. Góp phần xây dựng nền tảng đạo đức con người mới.</a:t>
            </a:r>
            <a:br>
              <a:rPr lang="vi-VN" sz="3100" dirty="0">
                <a:cs typeface="Times New Roman" panose="02020603050405020304" pitchFamily="18" charset="0"/>
              </a:rPr>
            </a:br>
            <a:r>
              <a:rPr lang="vi-VN" sz="3100" dirty="0">
                <a:cs typeface="Times New Roman" panose="02020603050405020304" pitchFamily="18" charset="0"/>
              </a:rPr>
              <a:t>Giúp sinh viên chủ động tích cực trong việc giải quyết những vấn đề kinh tế, chính trị, văn</a:t>
            </a:r>
            <a:r>
              <a:rPr lang="en-US" sz="3100" dirty="0">
                <a:cs typeface="Times New Roman" panose="02020603050405020304" pitchFamily="18" charset="0"/>
              </a:rPr>
              <a:t> </a:t>
            </a:r>
            <a:r>
              <a:rPr lang="vi-VN" sz="3100" dirty="0">
                <a:cs typeface="Times New Roman" panose="02020603050405020304" pitchFamily="18" charset="0"/>
              </a:rPr>
              <a:t>hóa, xã hội theo đường lối của Đảng và Nhà nước.</a:t>
            </a:r>
          </a:p>
        </p:txBody>
      </p:sp>
      <p:sp>
        <p:nvSpPr>
          <p:cNvPr id="12" name="Rectangle 11"/>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t>11/4/2025</a:t>
            </a:fld>
            <a:endParaRPr lang="en-US"/>
          </a:p>
        </p:txBody>
      </p:sp>
      <p:sp>
        <p:nvSpPr>
          <p:cNvPr id="5" name="Footer Placeholder 4"/>
          <p:cNvSpPr>
            <a:spLocks noGrp="1"/>
          </p:cNvSpPr>
          <p:nvPr>
            <p:ph type="ftr" sz="quarter" idx="11"/>
          </p:nvPr>
        </p:nvSpPr>
        <p:spPr>
          <a:xfrm>
            <a:off x="4461388" y="6173787"/>
            <a:ext cx="2895600" cy="365125"/>
          </a:xfrm>
        </p:spPr>
        <p:txBody>
          <a:bodyPr/>
          <a:lstStyle/>
          <a:p>
            <a:r>
              <a:rPr lang="vi-VN" dirty="0"/>
              <a:t>GIỚI THIỆU MÔN HỌC </a:t>
            </a:r>
            <a:endParaRPr lang="en-US" dirty="0"/>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D9A7D006-ABB2-49CA-8719-33DD1EDD3861}" type="slidenum">
              <a:rPr lang="en-US" smtClean="0"/>
              <a:t>6</a:t>
            </a:fld>
            <a:endParaRPr lang="en-US"/>
          </a:p>
        </p:txBody>
      </p:sp>
      <p:sp>
        <p:nvSpPr>
          <p:cNvPr id="3" name="Title 2"/>
          <p:cNvSpPr>
            <a:spLocks noGrp="1"/>
          </p:cNvSpPr>
          <p:nvPr>
            <p:ph type="ctrTitle"/>
          </p:nvPr>
        </p:nvSpPr>
        <p:spPr>
          <a:xfrm>
            <a:off x="152400" y="1728439"/>
            <a:ext cx="12039600" cy="3646449"/>
          </a:xfrm>
        </p:spPr>
        <p:txBody>
          <a:bodyPr>
            <a:no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3. CHUẨN ĐẦU RA MÔN HỌC</a:t>
            </a:r>
            <a:br>
              <a:rPr lang="en-US" sz="2800" b="1" dirty="0">
                <a:solidFill>
                  <a:srgbClr val="FF0000"/>
                </a:solidFill>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hình thành và phát triển của Tư tưởng Hồ Chí Minh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vi-VN" sz="2800" dirty="0">
                <a:latin typeface="Times New Roman" panose="02020603050405020304" pitchFamily="18" charset="0"/>
                <a:cs typeface="Times New Roman" panose="02020603050405020304" pitchFamily="18" charset="0"/>
              </a:rPr>
              <a:t>;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Minh </a:t>
            </a:r>
            <a:r>
              <a:rPr lang="vi-VN" sz="2800" dirty="0">
                <a:latin typeface="Times New Roman" panose="02020603050405020304" pitchFamily="18" charset="0"/>
                <a:cs typeface="Times New Roman" panose="02020603050405020304" pitchFamily="18" charset="0"/>
              </a:rPr>
              <a:t>về vấn đề dân tộc, cách mạng giải phóng dân tộc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Minh </a:t>
            </a:r>
            <a:r>
              <a:rPr lang="vi-VN" sz="2800" dirty="0">
                <a:latin typeface="Times New Roman" panose="02020603050405020304" pitchFamily="18" charset="0"/>
                <a:cs typeface="Times New Roman" panose="02020603050405020304" pitchFamily="18" charset="0"/>
              </a:rPr>
              <a:t>về Chủ nghĩa xã 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của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Nam</a:t>
            </a:r>
            <a:r>
              <a:rPr lang="vi-VN" sz="2800" dirty="0">
                <a:latin typeface="Times New Roman" panose="02020603050405020304" pitchFamily="18" charset="0"/>
                <a:cs typeface="Times New Roman" panose="02020603050405020304" pitchFamily="18" charset="0"/>
              </a:rPr>
              <a:t>;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12" name="Rectangle 11"/>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5988" y="0"/>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solidFill>
                  <a:prstClr val="black">
                    <a:tint val="75000"/>
                  </a:prstClr>
                </a:solidFill>
              </a:rPr>
              <a:t>11/4/2025</a:t>
            </a:fld>
            <a:endParaRPr lang="en-US">
              <a:solidFill>
                <a:prstClr val="black">
                  <a:tint val="75000"/>
                </a:prstClr>
              </a:solidFill>
            </a:endParaRPr>
          </a:p>
        </p:txBody>
      </p:sp>
      <p:sp>
        <p:nvSpPr>
          <p:cNvPr id="5" name="Footer Placeholder 4"/>
          <p:cNvSpPr>
            <a:spLocks noGrp="1"/>
          </p:cNvSpPr>
          <p:nvPr>
            <p:ph type="ftr" sz="quarter" idx="11"/>
          </p:nvPr>
        </p:nvSpPr>
        <p:spPr>
          <a:xfrm>
            <a:off x="4461388" y="6173787"/>
            <a:ext cx="2895600" cy="365125"/>
          </a:xfrm>
        </p:spPr>
        <p:txBody>
          <a:bodyPr/>
          <a:lstStyle/>
          <a:p>
            <a:r>
              <a:rPr lang="vi-VN" dirty="0">
                <a:solidFill>
                  <a:prstClr val="black">
                    <a:tint val="75000"/>
                  </a:prstClr>
                </a:solidFill>
              </a:rPr>
              <a:t>GIỚI THIỆU MÔN HỌC </a:t>
            </a:r>
            <a:endParaRPr lang="en-US" dirty="0">
              <a:solidFill>
                <a:prstClr val="black">
                  <a:tint val="75000"/>
                </a:prstClr>
              </a:solidFill>
            </a:endParaRPr>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9"/>
          <p:cNvSpPr>
            <a:spLocks noGrp="1"/>
          </p:cNvSpPr>
          <p:nvPr>
            <p:ph type="sldNum" sz="quarter" idx="12"/>
          </p:nvPr>
        </p:nvSpPr>
        <p:spPr/>
        <p:txBody>
          <a:bodyPr/>
          <a:lstStyle/>
          <a:p>
            <a:fld id="{D9A7D006-ABB2-49CA-8719-33DD1EDD3861}" type="slidenum">
              <a:rPr lang="en-US" smtClean="0">
                <a:solidFill>
                  <a:prstClr val="black">
                    <a:tint val="75000"/>
                  </a:prstClr>
                </a:solidFill>
              </a:rPr>
              <a:t>7</a:t>
            </a:fld>
            <a:endParaRPr lang="en-US">
              <a:solidFill>
                <a:prstClr val="black">
                  <a:tint val="75000"/>
                </a:prstClr>
              </a:solidFill>
            </a:endParaRPr>
          </a:p>
        </p:txBody>
      </p:sp>
      <p:sp>
        <p:nvSpPr>
          <p:cNvPr id="3" name="Title 2"/>
          <p:cNvSpPr>
            <a:spLocks noGrp="1"/>
          </p:cNvSpPr>
          <p:nvPr>
            <p:ph type="ctrTitle"/>
          </p:nvPr>
        </p:nvSpPr>
        <p:spPr>
          <a:xfrm>
            <a:off x="152400" y="1893076"/>
            <a:ext cx="12039600" cy="3035764"/>
          </a:xfrm>
        </p:spPr>
        <p:txBody>
          <a:bodyPr>
            <a:no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3. CHUẨN ĐẦU RA MÔN HỌC (TT)</a:t>
            </a:r>
            <a:br>
              <a:rPr lang="en-US" sz="2800" b="1" dirty="0">
                <a:solidFill>
                  <a:srgbClr val="FF0000"/>
                </a:solidFill>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Minh </a:t>
            </a:r>
            <a:r>
              <a:rPr lang="vi-VN" sz="2800" dirty="0">
                <a:latin typeface="Times New Roman" panose="02020603050405020304" pitchFamily="18" charset="0"/>
                <a:cs typeface="Times New Roman" panose="02020603050405020304" pitchFamily="18" charset="0"/>
              </a:rPr>
              <a:t>về Đảng Cộng sản Việt Nam và Nhà nước của dân, do dân, vì dân;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Minh </a:t>
            </a:r>
            <a:r>
              <a:rPr lang="vi-VN" sz="2800" dirty="0">
                <a:latin typeface="Times New Roman" panose="02020603050405020304" pitchFamily="18" charset="0"/>
                <a:cs typeface="Times New Roman" panose="02020603050405020304" pitchFamily="18" charset="0"/>
              </a:rPr>
              <a:t>về vấn đề đoàn kết dân tộc, đoàn kết quốc tế;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vận</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vấn đề văn hóa, đạo đức, lối 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endParaRPr lang="en-US" sz="2800" dirty="0">
              <a:latin typeface="Times New Roman" panose="02020603050405020304" pitchFamily="18" charset="0"/>
              <a:cs typeface="Times New Roman" panose="02020603050405020304" pitchFamily="18" charset="0"/>
            </a:endParaRPr>
          </a:p>
        </p:txBody>
      </p:sp>
      <p:sp>
        <p:nvSpPr>
          <p:cNvPr id="12" name="Rectangle 11"/>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6282" y="1111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014800"/>
            <a:ext cx="9144000" cy="735941"/>
          </a:xfrm>
        </p:spPr>
        <p:txBody>
          <a:bodyPr>
            <a:noAutofit/>
          </a:bodyPr>
          <a:lstStyle/>
          <a:p>
            <a:pPr algn="l"/>
            <a:r>
              <a:rPr lang="en-US" sz="3200" b="1" dirty="0">
                <a:solidFill>
                  <a:srgbClr val="FF0000"/>
                </a:solidFill>
                <a:latin typeface="Times New Roman" panose="02020603050405020304" pitchFamily="18" charset="0"/>
                <a:cs typeface="Times New Roman" panose="02020603050405020304" pitchFamily="18" charset="0"/>
              </a:rPr>
              <a:t>4. TÀI LIỆU HỌC TẬP MÔN HỌC</a:t>
            </a:r>
            <a:endParaRPr lang="en-US" sz="3200" dirty="0">
              <a:solidFill>
                <a:srgbClr val="FF0000"/>
              </a:solidFill>
            </a:endParaRPr>
          </a:p>
        </p:txBody>
      </p:sp>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t>11/4/2025</a:t>
            </a:fld>
            <a:endParaRPr lang="en-US"/>
          </a:p>
        </p:txBody>
      </p:sp>
      <p:sp>
        <p:nvSpPr>
          <p:cNvPr id="5" name="Footer Placeholder 4"/>
          <p:cNvSpPr>
            <a:spLocks noGrp="1"/>
          </p:cNvSpPr>
          <p:nvPr>
            <p:ph type="ftr" sz="quarter" idx="11"/>
          </p:nvPr>
        </p:nvSpPr>
        <p:spPr>
          <a:xfrm>
            <a:off x="4461388" y="6173787"/>
            <a:ext cx="2895600" cy="365125"/>
          </a:xfrm>
        </p:spPr>
        <p:txBody>
          <a:bodyPr/>
          <a:lstStyle/>
          <a:p>
            <a:r>
              <a:rPr lang="vi-VN" dirty="0"/>
              <a:t>301003- Chương Mở đầu</a:t>
            </a:r>
            <a:endParaRPr lang="en-US" dirty="0"/>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D9A7D006-ABB2-49CA-8719-33DD1EDD3861}" type="slidenum">
              <a:rPr lang="en-US" smtClean="0"/>
              <a:t>8</a:t>
            </a:fld>
            <a:endParaRPr lang="en-US"/>
          </a:p>
        </p:txBody>
      </p:sp>
      <p:sp>
        <p:nvSpPr>
          <p:cNvPr id="12" name="Subtitle 1"/>
          <p:cNvSpPr>
            <a:spLocks noGrp="1"/>
          </p:cNvSpPr>
          <p:nvPr>
            <p:ph type="subTitle" idx="1"/>
          </p:nvPr>
        </p:nvSpPr>
        <p:spPr>
          <a:xfrm>
            <a:off x="79511" y="1781364"/>
            <a:ext cx="12112489" cy="4940111"/>
          </a:xfrm>
          <a:ln>
            <a:solidFill>
              <a:schemeClr val="accent1"/>
            </a:solidFill>
          </a:ln>
        </p:spPr>
        <p:style>
          <a:lnRef idx="2">
            <a:schemeClr val="dk1"/>
          </a:lnRef>
          <a:fillRef idx="1">
            <a:schemeClr val="lt1"/>
          </a:fillRef>
          <a:effectRef idx="0">
            <a:schemeClr val="dk1"/>
          </a:effectRef>
          <a:fontRef idx="minor">
            <a:schemeClr val="dk1"/>
          </a:fontRef>
        </p:style>
        <p:txBody>
          <a:bodyPr>
            <a:normAutofit fontScale="40000" lnSpcReduction="20000"/>
          </a:bodyPr>
          <a:lstStyle/>
          <a:p>
            <a:pPr marL="514350" indent="-514350" algn="just">
              <a:lnSpc>
                <a:spcPct val="170000"/>
              </a:lnSpc>
              <a:spcBef>
                <a:spcPts val="0"/>
              </a:spcBef>
              <a:buFont typeface="Arial" panose="020B0604020202020204" pitchFamily="34" charset="0"/>
              <a:buAutoNum type="arabicPeriod"/>
              <a:defRPr/>
            </a:pPr>
            <a:r>
              <a:rPr lang="pt-BR" altLang="en-US" sz="10000" b="1" i="1" dirty="0">
                <a:solidFill>
                  <a:prstClr val="black"/>
                </a:solidFill>
                <a:latin typeface="Times New Roman" panose="02020603050405020304" pitchFamily="18" charset="0"/>
                <a:cs typeface="Times New Roman" panose="02020603050405020304" pitchFamily="18" charset="0"/>
              </a:rPr>
              <a:t>Sách, giáo trình chính:</a:t>
            </a:r>
            <a:endParaRPr lang="en-US" altLang="en-US" sz="10000" dirty="0">
              <a:solidFill>
                <a:prstClr val="black"/>
              </a:solidFill>
              <a:latin typeface="Times New Roman" panose="02020603050405020304" pitchFamily="18" charset="0"/>
              <a:cs typeface="Times New Roman" panose="02020603050405020304" pitchFamily="18" charset="0"/>
            </a:endParaRPr>
          </a:p>
          <a:p>
            <a:pPr marL="0" indent="0" algn="just">
              <a:lnSpc>
                <a:spcPct val="170000"/>
              </a:lnSpc>
              <a:spcBef>
                <a:spcPts val="0"/>
              </a:spcBef>
              <a:buNone/>
              <a:defRPr/>
            </a:pPr>
            <a:r>
              <a:rPr lang="en-US" sz="10000" kern="1200" dirty="0">
                <a:effectLst/>
                <a:latin typeface="Times New Roman" panose="02020603050405020304" pitchFamily="18" charset="0"/>
                <a:ea typeface="Times New Roman" panose="02020603050405020304" pitchFamily="18" charset="0"/>
              </a:rPr>
              <a:t>[1]</a:t>
            </a:r>
            <a:r>
              <a:rPr lang="en-US" sz="10000" i="1" kern="1200" dirty="0">
                <a:effectLst/>
                <a:latin typeface="Times New Roman" panose="02020603050405020304" pitchFamily="18" charset="0"/>
                <a:ea typeface="Times New Roman" panose="02020603050405020304" pitchFamily="18" charset="0"/>
              </a:rPr>
              <a:t> </a:t>
            </a:r>
            <a:r>
              <a:rPr lang="en-US" sz="10000" dirty="0" err="1">
                <a:effectLst/>
                <a:latin typeface="Times New Roman" panose="02020603050405020304" pitchFamily="18" charset="0"/>
                <a:ea typeface="Calibri" panose="020F0502020204030204" pitchFamily="34" charset="0"/>
              </a:rPr>
              <a:t>Bộ</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Giáo</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dục</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và</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Đào</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tạo</a:t>
            </a:r>
            <a:r>
              <a:rPr lang="en-US" sz="10000"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Giáo</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trình</a:t>
            </a:r>
            <a:r>
              <a:rPr lang="en-US" sz="10000" i="1" dirty="0">
                <a:effectLst/>
                <a:latin typeface="Times New Roman" panose="02020603050405020304" pitchFamily="18" charset="0"/>
                <a:ea typeface="Calibri" panose="020F0502020204030204" pitchFamily="34" charset="0"/>
              </a:rPr>
              <a:t> </a:t>
            </a:r>
            <a:r>
              <a:rPr lang="en-US" sz="10000" i="1" dirty="0" err="1">
                <a:latin typeface="Times New Roman" panose="02020603050405020304" pitchFamily="18" charset="0"/>
                <a:ea typeface="Calibri" panose="020F0502020204030204" pitchFamily="34" charset="0"/>
              </a:rPr>
              <a:t>Tư</a:t>
            </a:r>
            <a:r>
              <a:rPr lang="en-US" sz="10000" i="1" dirty="0">
                <a:latin typeface="Times New Roman" panose="02020603050405020304" pitchFamily="18" charset="0"/>
                <a:ea typeface="Calibri" panose="020F0502020204030204" pitchFamily="34" charset="0"/>
              </a:rPr>
              <a:t> </a:t>
            </a:r>
            <a:r>
              <a:rPr lang="en-US" sz="10000" i="1" dirty="0" err="1">
                <a:latin typeface="Times New Roman" panose="02020603050405020304" pitchFamily="18" charset="0"/>
                <a:ea typeface="Calibri" panose="020F0502020204030204" pitchFamily="34" charset="0"/>
              </a:rPr>
              <a:t>tưởng</a:t>
            </a:r>
            <a:r>
              <a:rPr lang="en-US" sz="10000" i="1" dirty="0">
                <a:latin typeface="Times New Roman" panose="02020603050405020304" pitchFamily="18" charset="0"/>
                <a:ea typeface="Calibri" panose="020F0502020204030204" pitchFamily="34" charset="0"/>
              </a:rPr>
              <a:t> </a:t>
            </a:r>
            <a:r>
              <a:rPr lang="en-US" sz="10000" i="1" dirty="0" err="1">
                <a:latin typeface="Times New Roman" panose="02020603050405020304" pitchFamily="18" charset="0"/>
                <a:ea typeface="Calibri" panose="020F0502020204030204" pitchFamily="34" charset="0"/>
              </a:rPr>
              <a:t>Hồ</a:t>
            </a:r>
            <a:r>
              <a:rPr lang="en-US" sz="10000" i="1" dirty="0">
                <a:latin typeface="Times New Roman" panose="02020603050405020304" pitchFamily="18" charset="0"/>
                <a:ea typeface="Calibri" panose="020F0502020204030204" pitchFamily="34" charset="0"/>
              </a:rPr>
              <a:t> </a:t>
            </a:r>
            <a:r>
              <a:rPr lang="en-US" sz="10000" i="1" dirty="0" err="1">
                <a:latin typeface="Times New Roman" panose="02020603050405020304" pitchFamily="18" charset="0"/>
                <a:ea typeface="Calibri" panose="020F0502020204030204" pitchFamily="34" charset="0"/>
              </a:rPr>
              <a:t>Chí</a:t>
            </a:r>
            <a:r>
              <a:rPr lang="en-US" sz="10000" i="1" dirty="0">
                <a:latin typeface="Times New Roman" panose="02020603050405020304" pitchFamily="18" charset="0"/>
                <a:ea typeface="Calibri" panose="020F0502020204030204" pitchFamily="34" charset="0"/>
              </a:rPr>
              <a:t> Minh</a:t>
            </a:r>
            <a:r>
              <a:rPr lang="en-US" sz="10000" dirty="0">
                <a:effectLst/>
                <a:latin typeface="Times New Roman" panose="02020603050405020304" pitchFamily="18" charset="0"/>
                <a:ea typeface="Calibri" panose="020F0502020204030204" pitchFamily="34" charset="0"/>
              </a:rPr>
              <a:t>, </a:t>
            </a:r>
            <a:r>
              <a:rPr lang="en-US" sz="10000" i="1" dirty="0">
                <a:effectLst/>
                <a:latin typeface="Times New Roman" panose="02020603050405020304" pitchFamily="18" charset="0"/>
                <a:ea typeface="Calibri" panose="020F0502020204030204" pitchFamily="34" charset="0"/>
              </a:rPr>
              <a:t>(</a:t>
            </a:r>
            <a:r>
              <a:rPr lang="en-US" sz="10000" i="1" dirty="0" err="1">
                <a:effectLst/>
                <a:latin typeface="Times New Roman" panose="02020603050405020304" pitchFamily="18" charset="0"/>
                <a:ea typeface="Calibri" panose="020F0502020204030204" pitchFamily="34" charset="0"/>
              </a:rPr>
              <a:t>dùng</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cho</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bậc</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đại</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học</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hệ</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không</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chuyên</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lý</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luận</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chính</a:t>
            </a:r>
            <a:r>
              <a:rPr lang="en-US" sz="10000" i="1" dirty="0">
                <a:effectLst/>
                <a:latin typeface="Times New Roman" panose="02020603050405020304" pitchFamily="18" charset="0"/>
                <a:ea typeface="Calibri" panose="020F0502020204030204" pitchFamily="34" charset="0"/>
              </a:rPr>
              <a:t> </a:t>
            </a:r>
            <a:r>
              <a:rPr lang="en-US" sz="10000" i="1" dirty="0" err="1">
                <a:effectLst/>
                <a:latin typeface="Times New Roman" panose="02020603050405020304" pitchFamily="18" charset="0"/>
                <a:ea typeface="Calibri" panose="020F0502020204030204" pitchFamily="34" charset="0"/>
              </a:rPr>
              <a:t>trị</a:t>
            </a:r>
            <a:r>
              <a:rPr lang="en-US" sz="10000" i="1"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Nxb</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Chính</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trị</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Quốc</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gia</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Sự</a:t>
            </a:r>
            <a:r>
              <a:rPr lang="en-US" sz="10000" dirty="0">
                <a:effectLst/>
                <a:latin typeface="Times New Roman" panose="02020603050405020304" pitchFamily="18" charset="0"/>
                <a:ea typeface="Calibri" panose="020F0502020204030204" pitchFamily="34" charset="0"/>
              </a:rPr>
              <a:t> </a:t>
            </a:r>
            <a:r>
              <a:rPr lang="en-US" sz="10000" dirty="0" err="1">
                <a:effectLst/>
                <a:latin typeface="Times New Roman" panose="02020603050405020304" pitchFamily="18" charset="0"/>
                <a:ea typeface="Calibri" panose="020F0502020204030204" pitchFamily="34" charset="0"/>
              </a:rPr>
              <a:t>thật</a:t>
            </a:r>
            <a:r>
              <a:rPr lang="en-US" sz="10000" dirty="0">
                <a:effectLst/>
                <a:latin typeface="Times New Roman" panose="02020603050405020304" pitchFamily="18" charset="0"/>
                <a:ea typeface="Calibri" panose="020F0502020204030204" pitchFamily="34" charset="0"/>
              </a:rPr>
              <a:t>, 2021.</a:t>
            </a:r>
          </a:p>
          <a:p>
            <a:pPr>
              <a:lnSpc>
                <a:spcPct val="150000"/>
              </a:lnSpc>
              <a:spcBef>
                <a:spcPts val="600"/>
              </a:spcBef>
            </a:pPr>
            <a:endParaRPr lang="en-US" sz="100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Rectangle 12"/>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 calcmode="lin" valueType="num">
                                      <p:cBhvr additive="base">
                                        <p:cTn id="12"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2">
                                            <p:txEl>
                                              <p:pRg st="1" end="1"/>
                                            </p:txEl>
                                          </p:spTgt>
                                        </p:tgtEl>
                                        <p:attrNameLst>
                                          <p:attrName>style.visibility</p:attrName>
                                        </p:attrNameLst>
                                      </p:cBhvr>
                                      <p:to>
                                        <p:strVal val="visible"/>
                                      </p:to>
                                    </p:set>
                                    <p:anim calcmode="lin" valueType="num">
                                      <p:cBhvr additive="base">
                                        <p:cTn id="16"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014800"/>
            <a:ext cx="9144000" cy="735941"/>
          </a:xfrm>
        </p:spPr>
        <p:txBody>
          <a:bodyPr>
            <a:noAutofit/>
          </a:bodyPr>
          <a:lstStyle/>
          <a:p>
            <a:pPr algn="l"/>
            <a:r>
              <a:rPr lang="en-US" sz="3200" b="1" dirty="0">
                <a:solidFill>
                  <a:srgbClr val="FF0000"/>
                </a:solidFill>
                <a:latin typeface="Times New Roman" panose="02020603050405020304" pitchFamily="18" charset="0"/>
                <a:cs typeface="Times New Roman" panose="02020603050405020304" pitchFamily="18" charset="0"/>
              </a:rPr>
              <a:t>4. TÀI LIỆU HỌC TẬP MÔN HỌC</a:t>
            </a:r>
            <a:endParaRPr lang="en-US" sz="3200" dirty="0">
              <a:solidFill>
                <a:srgbClr val="FF0000"/>
              </a:solidFill>
            </a:endParaRPr>
          </a:p>
        </p:txBody>
      </p:sp>
      <p:sp>
        <p:nvSpPr>
          <p:cNvPr id="4" name="Date Placeholder 3"/>
          <p:cNvSpPr>
            <a:spLocks noGrp="1"/>
          </p:cNvSpPr>
          <p:nvPr>
            <p:ph type="dt" sz="half" idx="10"/>
          </p:nvPr>
        </p:nvSpPr>
        <p:spPr>
          <a:xfrm>
            <a:off x="457200" y="6356350"/>
            <a:ext cx="2133600" cy="365125"/>
          </a:xfrm>
        </p:spPr>
        <p:txBody>
          <a:bodyPr/>
          <a:lstStyle/>
          <a:p>
            <a:fld id="{ED766DFD-0909-4074-B576-57675EF8B808}" type="datetime1">
              <a:rPr lang="en-US" smtClean="0">
                <a:solidFill>
                  <a:prstClr val="black">
                    <a:tint val="75000"/>
                  </a:prstClr>
                </a:solidFill>
              </a:rPr>
              <a:t>11/4/2025</a:t>
            </a:fld>
            <a:endParaRPr lang="en-US">
              <a:solidFill>
                <a:prstClr val="black">
                  <a:tint val="75000"/>
                </a:prstClr>
              </a:solidFill>
            </a:endParaRPr>
          </a:p>
        </p:txBody>
      </p:sp>
      <p:sp>
        <p:nvSpPr>
          <p:cNvPr id="5" name="Footer Placeholder 4"/>
          <p:cNvSpPr>
            <a:spLocks noGrp="1"/>
          </p:cNvSpPr>
          <p:nvPr>
            <p:ph type="ftr" sz="quarter" idx="11"/>
          </p:nvPr>
        </p:nvSpPr>
        <p:spPr>
          <a:xfrm>
            <a:off x="4461388" y="6173787"/>
            <a:ext cx="2895600" cy="365125"/>
          </a:xfrm>
        </p:spPr>
        <p:txBody>
          <a:bodyPr/>
          <a:lstStyle/>
          <a:p>
            <a:r>
              <a:rPr lang="vi-VN" dirty="0">
                <a:solidFill>
                  <a:prstClr val="black">
                    <a:tint val="75000"/>
                  </a:prstClr>
                </a:solidFill>
              </a:rPr>
              <a:t>301003- Chương Mở đầu</a:t>
            </a:r>
            <a:endParaRPr lang="en-US" dirty="0">
              <a:solidFill>
                <a:prstClr val="black">
                  <a:tint val="75000"/>
                </a:prstClr>
              </a:solidFill>
            </a:endParaRPr>
          </a:p>
        </p:txBody>
      </p:sp>
      <p:cxnSp>
        <p:nvCxnSpPr>
          <p:cNvPr id="6" name="Straight Connector 5"/>
          <p:cNvCxnSpPr/>
          <p:nvPr/>
        </p:nvCxnSpPr>
        <p:spPr>
          <a:xfrm>
            <a:off x="457199" y="1014800"/>
            <a:ext cx="11734801"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2518042" y="136525"/>
            <a:ext cx="45719" cy="1066796"/>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9"/>
          <p:cNvSpPr>
            <a:spLocks noGrp="1"/>
          </p:cNvSpPr>
          <p:nvPr>
            <p:ph type="sldNum" sz="quarter" idx="12"/>
          </p:nvPr>
        </p:nvSpPr>
        <p:spPr/>
        <p:txBody>
          <a:bodyPr/>
          <a:lstStyle/>
          <a:p>
            <a:fld id="{D9A7D006-ABB2-49CA-8719-33DD1EDD3861}" type="slidenum">
              <a:rPr lang="en-US" smtClean="0">
                <a:solidFill>
                  <a:prstClr val="black">
                    <a:tint val="75000"/>
                  </a:prstClr>
                </a:solidFill>
              </a:rPr>
              <a:t>9</a:t>
            </a:fld>
            <a:endParaRPr lang="en-US">
              <a:solidFill>
                <a:prstClr val="black">
                  <a:tint val="75000"/>
                </a:prstClr>
              </a:solidFill>
            </a:endParaRPr>
          </a:p>
        </p:txBody>
      </p:sp>
      <p:sp>
        <p:nvSpPr>
          <p:cNvPr id="12" name="Subtitle 1"/>
          <p:cNvSpPr>
            <a:spLocks noGrp="1"/>
          </p:cNvSpPr>
          <p:nvPr>
            <p:ph type="subTitle" idx="1"/>
          </p:nvPr>
        </p:nvSpPr>
        <p:spPr>
          <a:xfrm>
            <a:off x="79511" y="1781364"/>
            <a:ext cx="12112489" cy="4940111"/>
          </a:xfrm>
          <a:ln>
            <a:solidFill>
              <a:schemeClr val="accent1"/>
            </a:solidFill>
          </a:ln>
        </p:spPr>
        <p:style>
          <a:lnRef idx="2">
            <a:schemeClr val="dk1"/>
          </a:lnRef>
          <a:fillRef idx="1">
            <a:schemeClr val="lt1"/>
          </a:fillRef>
          <a:effectRef idx="0">
            <a:schemeClr val="dk1"/>
          </a:effectRef>
          <a:fontRef idx="minor">
            <a:schemeClr val="dk1"/>
          </a:fontRef>
        </p:style>
        <p:txBody>
          <a:bodyPr>
            <a:normAutofit fontScale="25000" lnSpcReduction="20000"/>
          </a:bodyPr>
          <a:lstStyle/>
          <a:p>
            <a:pPr marL="0" indent="0" algn="just">
              <a:lnSpc>
                <a:spcPct val="170000"/>
              </a:lnSpc>
              <a:spcBef>
                <a:spcPts val="0"/>
              </a:spcBef>
              <a:buFont typeface="Arial" panose="020B0604020202020204" pitchFamily="34" charset="0"/>
              <a:buNone/>
              <a:defRPr/>
            </a:pPr>
            <a:r>
              <a:rPr lang="pt-BR" altLang="en-US" sz="10000" b="1" i="1" dirty="0">
                <a:solidFill>
                  <a:prstClr val="black"/>
                </a:solidFill>
                <a:latin typeface="Times New Roman" panose="02020603050405020304" pitchFamily="18" charset="0"/>
                <a:cs typeface="Times New Roman" panose="02020603050405020304" pitchFamily="18" charset="0"/>
              </a:rPr>
              <a:t>2. Tài liệu tham khảo: </a:t>
            </a:r>
            <a:endParaRPr lang="en-US" altLang="en-US" sz="10000" dirty="0">
              <a:solidFill>
                <a:prstClr val="black"/>
              </a:solidFill>
              <a:latin typeface="Times New Roman" panose="02020603050405020304" pitchFamily="18" charset="0"/>
              <a:cs typeface="Times New Roman" panose="02020603050405020304" pitchFamily="18" charset="0"/>
            </a:endParaRPr>
          </a:p>
          <a:p>
            <a:pPr algn="just">
              <a:lnSpc>
                <a:spcPct val="170000"/>
              </a:lnSpc>
              <a:spcBef>
                <a:spcPts val="0"/>
              </a:spcBef>
              <a:tabLst>
                <a:tab pos="720090" algn="l"/>
              </a:tabLst>
            </a:pPr>
            <a:r>
              <a:rPr lang="vi-VN" sz="10000" dirty="0">
                <a:latin typeface="Times New Roman" panose="02020603050405020304" pitchFamily="18" charset="0"/>
                <a:ea typeface="Times New Roman" panose="02020603050405020304" pitchFamily="18" charset="0"/>
              </a:rPr>
              <a:t>[1] </a:t>
            </a:r>
            <a:r>
              <a:rPr lang="en-US" altLang="en-US" sz="10000" dirty="0">
                <a:latin typeface="Times New Roman" panose="02020603050405020304" pitchFamily="18" charset="0"/>
                <a:ea typeface="Times New Roman" panose="02020603050405020304" pitchFamily="18" charset="0"/>
              </a:rPr>
              <a:t>Thành Ủy Thành phố Hồ Chí Minh- Ban Tuyên giáo, </a:t>
            </a:r>
            <a:r>
              <a:rPr lang="en-US" altLang="en-US" sz="10000" i="1" dirty="0">
                <a:latin typeface="Times New Roman" panose="02020603050405020304" pitchFamily="18" charset="0"/>
                <a:ea typeface="Times New Roman" panose="02020603050405020304" pitchFamily="18" charset="0"/>
              </a:rPr>
              <a:t>Những chuyện kể về tấm gương đạo đức Hồ Chí Minh (Tập 3)</a:t>
            </a:r>
            <a:r>
              <a:rPr lang="en-US" altLang="en-US" sz="10000" dirty="0">
                <a:latin typeface="Times New Roman" panose="02020603050405020304" pitchFamily="18" charset="0"/>
                <a:ea typeface="Times New Roman" panose="02020603050405020304" pitchFamily="18" charset="0"/>
              </a:rPr>
              <a:t>, Nxb. Văn hóa -Văn nghệ, TPHCM, 2014</a:t>
            </a:r>
          </a:p>
          <a:p>
            <a:pPr algn="just">
              <a:lnSpc>
                <a:spcPct val="170000"/>
              </a:lnSpc>
              <a:spcBef>
                <a:spcPts val="0"/>
              </a:spcBef>
              <a:tabLst>
                <a:tab pos="720090" algn="l"/>
              </a:tabLst>
            </a:pPr>
            <a:r>
              <a:rPr lang="vi-VN" sz="10000" dirty="0">
                <a:latin typeface="Times New Roman" panose="02020603050405020304" pitchFamily="18" charset="0"/>
                <a:ea typeface="Times New Roman" panose="02020603050405020304" pitchFamily="18" charset="0"/>
              </a:rPr>
              <a:t>[2] </a:t>
            </a:r>
            <a:r>
              <a:rPr lang="en-US" altLang="en-US" sz="10000" dirty="0">
                <a:latin typeface="Times New Roman" panose="02020603050405020304" pitchFamily="18" charset="0"/>
                <a:ea typeface="Times New Roman" panose="02020603050405020304" pitchFamily="18" charset="0"/>
              </a:rPr>
              <a:t>Nguyễn Dy Niên, </a:t>
            </a:r>
            <a:r>
              <a:rPr lang="en-US" altLang="en-US" sz="10000" i="1" dirty="0">
                <a:latin typeface="Times New Roman" panose="02020603050405020304" pitchFamily="18" charset="0"/>
                <a:ea typeface="Times New Roman" panose="02020603050405020304" pitchFamily="18" charset="0"/>
              </a:rPr>
              <a:t>Tư tưởng ngoại giao Hồ Chí Minh</a:t>
            </a:r>
            <a:r>
              <a:rPr lang="en-US" altLang="en-US" sz="10000" dirty="0">
                <a:latin typeface="Times New Roman" panose="02020603050405020304" pitchFamily="18" charset="0"/>
                <a:ea typeface="Times New Roman" panose="02020603050405020304" pitchFamily="18" charset="0"/>
              </a:rPr>
              <a:t>, NXB.Chính trị quốc gia, Hà Nội, 2008.</a:t>
            </a:r>
          </a:p>
          <a:p>
            <a:pPr algn="just">
              <a:lnSpc>
                <a:spcPct val="170000"/>
              </a:lnSpc>
              <a:spcBef>
                <a:spcPts val="0"/>
              </a:spcBef>
              <a:tabLst>
                <a:tab pos="720090" algn="l"/>
              </a:tabLst>
            </a:pPr>
            <a:r>
              <a:rPr lang="vi-VN" sz="10000" dirty="0">
                <a:latin typeface="Times New Roman" panose="02020603050405020304" pitchFamily="18" charset="0"/>
                <a:ea typeface="Times New Roman" panose="02020603050405020304" pitchFamily="18" charset="0"/>
              </a:rPr>
              <a:t>[3] Nguyễn Việt Hùng, </a:t>
            </a:r>
            <a:r>
              <a:rPr lang="vi-VN" sz="10000" i="1" dirty="0">
                <a:latin typeface="Times New Roman" panose="02020603050405020304" pitchFamily="18" charset="0"/>
                <a:ea typeface="Times New Roman" panose="02020603050405020304" pitchFamily="18" charset="0"/>
              </a:rPr>
              <a:t>Tư tưởng Hồ Chí Minh về cách mạng giải phóng dân tộc: một số vấn đề lý luận và thực tiễn</a:t>
            </a:r>
            <a:r>
              <a:rPr lang="vi-VN" sz="10000" dirty="0">
                <a:latin typeface="Times New Roman" panose="02020603050405020304" pitchFamily="18" charset="0"/>
                <a:ea typeface="Times New Roman" panose="02020603050405020304" pitchFamily="18" charset="0"/>
              </a:rPr>
              <a:t>, Nhà xuất bản Chính trị quốc gia Sự thật, Hà Nội, 2019.</a:t>
            </a:r>
          </a:p>
          <a:p>
            <a:pPr algn="just">
              <a:lnSpc>
                <a:spcPct val="170000"/>
              </a:lnSpc>
              <a:spcBef>
                <a:spcPts val="0"/>
              </a:spcBef>
              <a:tabLst>
                <a:tab pos="720090" algn="l"/>
              </a:tabLst>
            </a:pPr>
            <a:r>
              <a:rPr lang="vi-VN" sz="10000" dirty="0">
                <a:latin typeface="Times New Roman" panose="02020603050405020304" pitchFamily="18" charset="0"/>
                <a:ea typeface="Times New Roman" panose="02020603050405020304" pitchFamily="18" charset="0"/>
                <a:sym typeface="+mn-ea"/>
              </a:rPr>
              <a:t>[</a:t>
            </a:r>
            <a:r>
              <a:rPr lang="en-US" altLang="vi-VN" sz="10000" dirty="0">
                <a:latin typeface="Times New Roman" panose="02020603050405020304" pitchFamily="18" charset="0"/>
                <a:ea typeface="Times New Roman" panose="02020603050405020304" pitchFamily="18" charset="0"/>
                <a:sym typeface="+mn-ea"/>
              </a:rPr>
              <a:t>4</a:t>
            </a:r>
            <a:r>
              <a:rPr lang="vi-VN" sz="10000" dirty="0">
                <a:latin typeface="Times New Roman" panose="02020603050405020304" pitchFamily="18" charset="0"/>
                <a:ea typeface="Times New Roman" panose="02020603050405020304" pitchFamily="18" charset="0"/>
                <a:sym typeface="+mn-ea"/>
              </a:rPr>
              <a:t>]</a:t>
            </a:r>
            <a:r>
              <a:rPr lang="en-US" altLang="vi-VN" sz="10000" dirty="0">
                <a:latin typeface="Times New Roman" panose="02020603050405020304" pitchFamily="18" charset="0"/>
                <a:ea typeface="Times New Roman" panose="02020603050405020304" pitchFamily="18" charset="0"/>
                <a:sym typeface="+mn-ea"/>
              </a:rPr>
              <a:t> </a:t>
            </a:r>
            <a:r>
              <a:rPr lang="en-US" sz="10000" dirty="0" err="1">
                <a:effectLst/>
                <a:latin typeface="Times New Roman" panose="02020603050405020304" pitchFamily="18" charset="0"/>
                <a:ea typeface="Calibri" panose="020F0502020204030204" pitchFamily="34" charset="0"/>
                <a:sym typeface="+mn-ea"/>
              </a:rPr>
              <a:t>Trường</a:t>
            </a:r>
            <a:r>
              <a:rPr lang="en-US" sz="10000" dirty="0">
                <a:effectLst/>
                <a:latin typeface="Times New Roman" panose="02020603050405020304" pitchFamily="18" charset="0"/>
                <a:ea typeface="Calibri" panose="020F0502020204030204" pitchFamily="34" charset="0"/>
                <a:sym typeface="+mn-ea"/>
              </a:rPr>
              <a:t> </a:t>
            </a:r>
            <a:r>
              <a:rPr lang="en-US" sz="10000" dirty="0" err="1">
                <a:effectLst/>
                <a:latin typeface="Times New Roman" panose="02020603050405020304" pitchFamily="18" charset="0"/>
                <a:ea typeface="Calibri" panose="020F0502020204030204" pitchFamily="34" charset="0"/>
                <a:sym typeface="+mn-ea"/>
              </a:rPr>
              <a:t>Đại</a:t>
            </a:r>
            <a:r>
              <a:rPr lang="en-US" sz="10000" dirty="0">
                <a:effectLst/>
                <a:latin typeface="Times New Roman" panose="02020603050405020304" pitchFamily="18" charset="0"/>
                <a:ea typeface="Calibri" panose="020F0502020204030204" pitchFamily="34" charset="0"/>
                <a:sym typeface="+mn-ea"/>
              </a:rPr>
              <a:t> </a:t>
            </a:r>
            <a:r>
              <a:rPr lang="en-US" sz="10000" dirty="0" err="1">
                <a:effectLst/>
                <a:latin typeface="Times New Roman" panose="02020603050405020304" pitchFamily="18" charset="0"/>
                <a:ea typeface="Calibri" panose="020F0502020204030204" pitchFamily="34" charset="0"/>
                <a:sym typeface="+mn-ea"/>
              </a:rPr>
              <a:t>học</a:t>
            </a:r>
            <a:r>
              <a:rPr lang="en-US" sz="10000" dirty="0">
                <a:effectLst/>
                <a:latin typeface="Times New Roman" panose="02020603050405020304" pitchFamily="18" charset="0"/>
                <a:ea typeface="Calibri" panose="020F0502020204030204" pitchFamily="34" charset="0"/>
                <a:sym typeface="+mn-ea"/>
              </a:rPr>
              <a:t> </a:t>
            </a:r>
            <a:r>
              <a:rPr lang="en-US" sz="10000" dirty="0" err="1">
                <a:effectLst/>
                <a:latin typeface="Times New Roman" panose="02020603050405020304" pitchFamily="18" charset="0"/>
                <a:ea typeface="Calibri" panose="020F0502020204030204" pitchFamily="34" charset="0"/>
                <a:sym typeface="+mn-ea"/>
              </a:rPr>
              <a:t>Công</a:t>
            </a:r>
            <a:r>
              <a:rPr lang="en-US" sz="10000" dirty="0">
                <a:effectLst/>
                <a:latin typeface="Times New Roman" panose="02020603050405020304" pitchFamily="18" charset="0"/>
                <a:ea typeface="Calibri" panose="020F0502020204030204" pitchFamily="34" charset="0"/>
                <a:sym typeface="+mn-ea"/>
              </a:rPr>
              <a:t> </a:t>
            </a:r>
            <a:r>
              <a:rPr lang="en-US" sz="10000" dirty="0" err="1">
                <a:effectLst/>
                <a:latin typeface="Times New Roman" panose="02020603050405020304" pitchFamily="18" charset="0"/>
                <a:ea typeface="Calibri" panose="020F0502020204030204" pitchFamily="34" charset="0"/>
                <a:sym typeface="+mn-ea"/>
              </a:rPr>
              <a:t>thương </a:t>
            </a:r>
            <a:r>
              <a:rPr lang="en-US" sz="10000" dirty="0" err="1">
                <a:solidFill>
                  <a:schemeClr val="tx1"/>
                </a:solidFill>
                <a:effectLst/>
                <a:latin typeface="Times New Roman" panose="02020603050405020304" pitchFamily="18" charset="0"/>
                <a:ea typeface="Calibri" panose="020F0502020204030204" pitchFamily="34" charset="0"/>
                <a:sym typeface="+mn-ea"/>
              </a:rPr>
              <a:t>Thành phố Hồ</a:t>
            </a:r>
            <a:r>
              <a:rPr lang="en-US" sz="10000" dirty="0">
                <a:solidFill>
                  <a:schemeClr val="tx1"/>
                </a:solidFill>
                <a:effectLst/>
                <a:latin typeface="Times New Roman" panose="02020603050405020304" pitchFamily="18" charset="0"/>
                <a:ea typeface="Calibri" panose="020F0502020204030204" pitchFamily="34" charset="0"/>
                <a:sym typeface="+mn-ea"/>
              </a:rPr>
              <a:t> </a:t>
            </a:r>
            <a:r>
              <a:rPr lang="en-US" sz="10000" dirty="0" err="1">
                <a:solidFill>
                  <a:schemeClr val="tx1"/>
                </a:solidFill>
                <a:effectLst/>
                <a:latin typeface="Times New Roman" panose="02020603050405020304" pitchFamily="18" charset="0"/>
                <a:ea typeface="Calibri" panose="020F0502020204030204" pitchFamily="34" charset="0"/>
                <a:sym typeface="+mn-ea"/>
              </a:rPr>
              <a:t>Chí</a:t>
            </a:r>
            <a:r>
              <a:rPr lang="en-US" sz="10000" dirty="0">
                <a:solidFill>
                  <a:schemeClr val="tx1"/>
                </a:solidFill>
                <a:effectLst/>
                <a:latin typeface="Times New Roman" panose="02020603050405020304" pitchFamily="18" charset="0"/>
                <a:ea typeface="Calibri" panose="020F0502020204030204" pitchFamily="34" charset="0"/>
                <a:sym typeface="+mn-ea"/>
              </a:rPr>
              <a:t> Minh, </a:t>
            </a:r>
            <a:r>
              <a:rPr lang="en-US" sz="10000" i="1" dirty="0" err="1">
                <a:solidFill>
                  <a:schemeClr val="tx1"/>
                </a:solidFill>
                <a:effectLst/>
                <a:latin typeface="Times New Roman" panose="02020603050405020304" pitchFamily="18" charset="0"/>
                <a:ea typeface="Calibri" panose="020F0502020204030204" pitchFamily="34" charset="0"/>
                <a:sym typeface="+mn-ea"/>
              </a:rPr>
              <a:t>Tài</a:t>
            </a:r>
            <a:r>
              <a:rPr lang="en-US" sz="10000" i="1" dirty="0">
                <a:solidFill>
                  <a:schemeClr val="tx1"/>
                </a:solidFill>
                <a:effectLst/>
                <a:latin typeface="Times New Roman" panose="02020603050405020304" pitchFamily="18" charset="0"/>
                <a:ea typeface="Calibri" panose="020F0502020204030204" pitchFamily="34" charset="0"/>
                <a:sym typeface="+mn-ea"/>
              </a:rPr>
              <a:t> </a:t>
            </a:r>
            <a:r>
              <a:rPr lang="en-US" sz="10000" i="1" dirty="0" err="1">
                <a:solidFill>
                  <a:schemeClr val="tx1"/>
                </a:solidFill>
                <a:effectLst/>
                <a:latin typeface="Times New Roman" panose="02020603050405020304" pitchFamily="18" charset="0"/>
                <a:ea typeface="Calibri" panose="020F0502020204030204" pitchFamily="34" charset="0"/>
                <a:sym typeface="+mn-ea"/>
              </a:rPr>
              <a:t>liệu</a:t>
            </a:r>
            <a:r>
              <a:rPr lang="en-US" sz="10000" i="1" dirty="0">
                <a:solidFill>
                  <a:schemeClr val="tx1"/>
                </a:solidFill>
                <a:effectLst/>
                <a:latin typeface="Times New Roman" panose="02020603050405020304" pitchFamily="18" charset="0"/>
                <a:ea typeface="Calibri" panose="020F0502020204030204" pitchFamily="34" charset="0"/>
                <a:sym typeface="+mn-ea"/>
              </a:rPr>
              <a:t> </a:t>
            </a:r>
            <a:r>
              <a:rPr lang="en-US" sz="10000" i="1" dirty="0" err="1">
                <a:solidFill>
                  <a:schemeClr val="tx1"/>
                </a:solidFill>
                <a:effectLst/>
                <a:latin typeface="Times New Roman" panose="02020603050405020304" pitchFamily="18" charset="0"/>
                <a:ea typeface="Calibri" panose="020F0502020204030204" pitchFamily="34" charset="0"/>
                <a:sym typeface="+mn-ea"/>
              </a:rPr>
              <a:t>học</a:t>
            </a:r>
            <a:r>
              <a:rPr lang="en-US" sz="10000" i="1" dirty="0">
                <a:solidFill>
                  <a:schemeClr val="tx1"/>
                </a:solidFill>
                <a:effectLst/>
                <a:latin typeface="Times New Roman" panose="02020603050405020304" pitchFamily="18" charset="0"/>
                <a:ea typeface="Calibri" panose="020F0502020204030204" pitchFamily="34" charset="0"/>
                <a:sym typeface="+mn-ea"/>
              </a:rPr>
              <a:t> </a:t>
            </a:r>
            <a:r>
              <a:rPr lang="en-US" sz="10000" i="1" dirty="0" err="1">
                <a:solidFill>
                  <a:schemeClr val="tx1"/>
                </a:solidFill>
                <a:effectLst/>
                <a:latin typeface="Times New Roman" panose="02020603050405020304" pitchFamily="18" charset="0"/>
                <a:ea typeface="Calibri" panose="020F0502020204030204" pitchFamily="34" charset="0"/>
                <a:sym typeface="+mn-ea"/>
              </a:rPr>
              <a:t>tập</a:t>
            </a:r>
            <a:r>
              <a:rPr lang="en-US" sz="10000" i="1" dirty="0">
                <a:solidFill>
                  <a:schemeClr val="tx1"/>
                </a:solidFill>
                <a:effectLst/>
                <a:latin typeface="Times New Roman" panose="02020603050405020304" pitchFamily="18" charset="0"/>
                <a:ea typeface="Calibri" panose="020F0502020204030204" pitchFamily="34" charset="0"/>
                <a:sym typeface="+mn-ea"/>
              </a:rPr>
              <a:t> </a:t>
            </a:r>
            <a:r>
              <a:rPr lang="en-US" sz="10000" i="1" dirty="0" err="1">
                <a:solidFill>
                  <a:schemeClr val="tx1"/>
                </a:solidFill>
                <a:effectLst/>
                <a:latin typeface="Times New Roman" panose="02020603050405020304" pitchFamily="18" charset="0"/>
                <a:ea typeface="Calibri" panose="020F0502020204030204" pitchFamily="34" charset="0"/>
                <a:sym typeface="+mn-ea"/>
              </a:rPr>
              <a:t>môn</a:t>
            </a:r>
            <a:r>
              <a:rPr lang="en-US" sz="10000" i="1" dirty="0">
                <a:solidFill>
                  <a:schemeClr val="tx1"/>
                </a:solidFill>
                <a:effectLst/>
                <a:latin typeface="Times New Roman" panose="02020603050405020304" pitchFamily="18" charset="0"/>
                <a:ea typeface="Calibri" panose="020F0502020204030204" pitchFamily="34" charset="0"/>
                <a:sym typeface="+mn-ea"/>
              </a:rPr>
              <a:t> </a:t>
            </a:r>
            <a:r>
              <a:rPr lang="en-US" sz="10000" i="1" dirty="0" err="1">
                <a:solidFill>
                  <a:schemeClr val="tx1"/>
                </a:solidFill>
                <a:effectLst/>
                <a:latin typeface="Times New Roman" panose="02020603050405020304" pitchFamily="18" charset="0"/>
                <a:ea typeface="Calibri" panose="020F0502020204030204" pitchFamily="34" charset="0"/>
                <a:sym typeface="+mn-ea"/>
              </a:rPr>
              <a:t>học</a:t>
            </a:r>
            <a:r>
              <a:rPr lang="en-US" sz="10000" i="1" dirty="0">
                <a:solidFill>
                  <a:schemeClr val="tx1"/>
                </a:solidFill>
                <a:effectLst/>
                <a:latin typeface="Times New Roman" panose="02020603050405020304" pitchFamily="18" charset="0"/>
                <a:ea typeface="Calibri" panose="020F0502020204030204" pitchFamily="34" charset="0"/>
                <a:sym typeface="+mn-ea"/>
              </a:rPr>
              <a:t> </a:t>
            </a:r>
            <a:r>
              <a:rPr lang="en-US" sz="10000" i="1" dirty="0" err="1">
                <a:solidFill>
                  <a:schemeClr val="tx1"/>
                </a:solidFill>
                <a:effectLst/>
                <a:latin typeface="Times New Roman" panose="02020603050405020304" pitchFamily="18" charset="0"/>
                <a:ea typeface="Calibri" panose="020F0502020204030204" pitchFamily="34" charset="0"/>
                <a:sym typeface="+mn-ea"/>
              </a:rPr>
              <a:t>Tư tưởng Hồ Chí Minh</a:t>
            </a:r>
            <a:r>
              <a:rPr lang="en-US" sz="10000" i="1" dirty="0">
                <a:solidFill>
                  <a:schemeClr val="tx1"/>
                </a:solidFill>
                <a:effectLst/>
                <a:latin typeface="Times New Roman" panose="02020603050405020304" pitchFamily="18" charset="0"/>
                <a:ea typeface="Calibri" panose="020F0502020204030204" pitchFamily="34" charset="0"/>
                <a:sym typeface="+mn-ea"/>
              </a:rPr>
              <a:t> (Lưu hành nội bộ)</a:t>
            </a:r>
            <a:r>
              <a:rPr lang="en-US" sz="10000" dirty="0">
                <a:solidFill>
                  <a:schemeClr val="tx1"/>
                </a:solidFill>
                <a:effectLst/>
                <a:latin typeface="Times New Roman" panose="02020603050405020304" pitchFamily="18" charset="0"/>
                <a:ea typeface="Calibri" panose="020F0502020204030204" pitchFamily="34" charset="0"/>
                <a:sym typeface="+mn-ea"/>
              </a:rPr>
              <a:t>, 2024.</a:t>
            </a:r>
            <a:endParaRPr lang="vi-VN" sz="10000" dirty="0">
              <a:solidFill>
                <a:schemeClr val="tx1"/>
              </a:solidFill>
              <a:latin typeface="Times New Roman" panose="02020603050405020304" pitchFamily="18" charset="0"/>
              <a:ea typeface="Times New Roman" panose="02020603050405020304" pitchFamily="18" charset="0"/>
            </a:endParaRPr>
          </a:p>
          <a:p>
            <a:pPr>
              <a:lnSpc>
                <a:spcPct val="150000"/>
              </a:lnSpc>
              <a:spcBef>
                <a:spcPts val="600"/>
              </a:spcBef>
            </a:pPr>
            <a:endParaRPr lang="vi-VN" sz="10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3" name="Rectangle 12"/>
          <p:cNvSpPr/>
          <p:nvPr/>
        </p:nvSpPr>
        <p:spPr>
          <a:xfrm>
            <a:off x="2411388" y="-204626"/>
            <a:ext cx="9323413" cy="1398475"/>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TRƯỜNG ĐẠI HỌC CÔNG TH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ƠNG TP.H</a:t>
            </a:r>
            <a:r>
              <a:rPr lang="vi-VN"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Ồ CHÍ MINH</a:t>
            </a:r>
            <a:r>
              <a:rPr lang="en-US" sz="2200" b="1"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endPar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6749" y="65261"/>
            <a:ext cx="1216024" cy="11922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 presetClass="entr" presetSubtype="4" fill="hold" nodeType="withEffect">
                                  <p:stCondLst>
                                    <p:cond delay="0"/>
                                  </p:stCondLst>
                                  <p:childTnLst>
                                    <p:set>
                                      <p:cBhvr>
                                        <p:cTn id="9" dur="1" fill="hold">
                                          <p:stCondLst>
                                            <p:cond delay="0"/>
                                          </p:stCondLst>
                                        </p:cTn>
                                        <p:tgtEl>
                                          <p:spTgt spid="12">
                                            <p:txEl>
                                              <p:pRg st="0" end="0"/>
                                            </p:txEl>
                                          </p:spTgt>
                                        </p:tgtEl>
                                        <p:attrNameLst>
                                          <p:attrName>style.visibility</p:attrName>
                                        </p:attrNameLst>
                                      </p:cBhvr>
                                      <p:to>
                                        <p:strVal val="visible"/>
                                      </p:to>
                                    </p:set>
                                    <p:anim calcmode="lin" valueType="num">
                                      <p:cBhvr additive="base">
                                        <p:cTn id="10"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1464</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MÔN HỌC TƯ TƯỞNG HỒ CHÍ MINH  Mã môn học: 0101006322 </vt:lpstr>
      <vt:lpstr>1.MÔ TẢ TÓM TẮT MÔN HỌC Học phần Tư tưởng Hồ Chí Minh trang bị cho người học kiến thức cơ bản về sự hình thành và phát triển của Tư tưởng Hồ Chí Minh; về vấn đề dân tộc, cách mạng giải phóng dân tộc; về Chủ nghĩa xã hội; về Đảng Cộng sản Việt Nam và Nhà nước của dân, do dân, vì dân; về vấn đề đoàn kết dân tộc, đoàn kết quốc tế; về vấn đề văn hóa, đạo đức, lối sống. Từ đó, người học vận dụng những kiến thức đã học vào trong hoạt động nhận thức và thực tiễn, hình thành ý thức tuân thủ chủ trương, đường lối của Đảng với thái độ khách quan, trung thực và tin tưởng; đấu tranh chống lại những quan điểm sai trái về chính sách phát triển kinh tế thị trường định hướng xã hội chủ nghĩa ở Việt Nam hiện nay. </vt:lpstr>
      <vt:lpstr>2. MỤC TIÊU MÔN HỌC 2.1 Kiến thức Cung cấp cho sinh viên những hiểu biết có tính hệ thống về tư tưởng, đạo đức, giá trị văn hóa, tác phong Hồ Chí Minh. Nắm bắt được những kiến thức cơ bản về khái niệm, nguồn gốc, quá trình hình thành và phát triển tư tưởng Hồ Chí Minh; những nội dung cơ bản về tư tưởng Hồ Chí Minh (về độc lập dân tộc và chủ nghĩa xã hội, về Đảng Cộng sản và Nhà nước Việt Nam, về đại đoàn kết dân tộc và đại đoàn kết quốc tế, về văn hóa, đạo đức và con người) và sự vận dụng của Đảng Cộng sản Việt Nam trong cách mạng dân tộc dân chủ nhân dân và trong cách mạng xã hội chủ nghĩa. </vt:lpstr>
      <vt:lpstr>2. MỤC TIÊU MÔN HỌC 2.2. Kỹ năng Hình thành cho sinh viên khả năng tư duy độc lập, phân tích, đánh giá, vận dụng sáng tạo tư tưởng Hồ Chí Minh vào giải quyết các vấn đề trong thực tiễn đời sống, học tập và công tác. Giúp sinh viên có kỹ năng thảo luận, trao đổi để hiểu rõ hơn về Hồ Chí Minh và những phẩm chất đạo đức của Người.</vt:lpstr>
      <vt:lpstr>2. MỤC TIÊU MÔN HỌC 2.3. Năng lực tự chủ và trách nhiệm Giúp sinh viên hiểu rõ và noi theo tấm gương đạo đức, tác phong Hồ Chí Minh để từ đó có định hướng đúng trong học tập, nghiên cứu và công tác. Được nâng cao bản lĩnh chính trị, yêu nước, trung thành với mục tiêu, lý tưởng độc lập dân tộc gắn liền với chủ nghĩa xã hội; nhận thức được vai trò, giá trị của tư tưởng Hồ Chí Minh đối với Đảng và dân tộc Việt Nam; thấy được trách nhiệm của bản thân trong việc học tập, rèn luyện để góp phần vào xây dựng và bảo vệ Tổ quốc. Góp phần xây dựng nền tảng đạo đức con người mới. Giúp sinh viên chủ động tích cực trong việc giải quyết những vấn đề kinh tế, chính trị, văn hóa, xã hội theo đường lối của Đảng và Nhà nước.</vt:lpstr>
      <vt:lpstr>3. CHUẨN ĐẦU RA MÔN HỌC - Trình bày quá trình hình thành và phát triển của Tư tưởng Hồ Chí Minh, năm vững từng giai đoạn phát triển tư tưởng;  - Trình bày nội dung cơ bản và hiểu được Tư tưởng Hồ Chí Minh về vấn đề dân tộc, cách mạng giải phóng dân tộc  - Trình bày cơ bản nội dung Tư tưởng Hồ Chí Minh về Chủ nghĩa xã hội, quá độ lên Chủ nghĩa xã hội, hiểu được tính tất yếu con đường đi lên chủ nghĩa xã hội của Việt Nam;  </vt:lpstr>
      <vt:lpstr>3. CHUẨN ĐẦU RA MÔN HỌC (TT) - Trình bày nội dung cơ bản Tư tưởng Hồ Chí Minh về Đảng Cộng sản Việt Nam và Nhà nước của dân, do dân, vì dân;  - Trình bày nội dung cơ bản Tư tưởng Hồ Chí Minh về vấn đề đoàn kết dân tộc, đoàn kết quốc tế;  - Trình bày và vận dung Tư tưởng Hồ Chí Minh về vấn đề văn hóa, đạo đức, lối sống vào cuộc sống</vt:lpstr>
      <vt:lpstr>4. TÀI LIỆU HỌC TẬP MÔN HỌC</vt:lpstr>
      <vt:lpstr>4. TÀI LIỆU HỌC TẬP MÔN HỌC</vt:lpstr>
      <vt:lpstr>5. YÊU CẦU ĐỐI VỚI NGƯỜI HỌC</vt:lpstr>
      <vt:lpstr>6. ĐÁNH GIÁ MÔN HỌC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Tien Huy</dc:creator>
  <cp:lastModifiedBy>Administrator</cp:lastModifiedBy>
  <cp:revision>38</cp:revision>
  <dcterms:created xsi:type="dcterms:W3CDTF">2022-06-11T11:11:00Z</dcterms:created>
  <dcterms:modified xsi:type="dcterms:W3CDTF">2025-11-04T08:15:00Z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31BDFFB36C854609BFF5A2278688041D_13</vt:lpwstr>
  </property>
  <property fmtid="{D5CDD505-2E9C-101B-9397-08002B2CF9AE}" pid="3" name="KSOProductBuildVer">
    <vt:lpwstr>1033-12.2.0.23131</vt:lpwstr>
  </property>
</Properties>
</file>