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1"/>
  </p:notesMasterIdLst>
  <p:sldIdLst>
    <p:sldId id="256" r:id="rId3"/>
    <p:sldId id="267" r:id="rId4"/>
    <p:sldId id="264" r:id="rId5"/>
    <p:sldId id="266" r:id="rId6"/>
    <p:sldId id="268" r:id="rId7"/>
    <p:sldId id="262" r:id="rId8"/>
    <p:sldId id="269" r:id="rId9"/>
    <p:sldId id="271"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showGuides="1">
      <p:cViewPr varScale="1">
        <p:scale>
          <a:sx n="68" d="100"/>
          <a:sy n="68" d="100"/>
        </p:scale>
        <p:origin x="616" y="6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4" Type="http://schemas.openxmlformats.org/officeDocument/2006/relationships/tableStyles" Target="tableStyles.xml"/><Relationship Id="rId13" Type="http://schemas.openxmlformats.org/officeDocument/2006/relationships/viewProps" Target="viewProps.xml"/><Relationship Id="rId12" Type="http://schemas.openxmlformats.org/officeDocument/2006/relationships/presProps" Target="presProps.xml"/><Relationship Id="rId11" Type="http://schemas.openxmlformats.org/officeDocument/2006/relationships/notesMaster" Target="notesMasters/notesMaster1.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F9A6E7F-9A55-4CDC-B2B8-2D4D3031AE77}" type="datetimeFigureOut">
              <a:rPr lang="en-US" smtClean="0"/>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9097566-27E9-4F78-B3A2-06A08E8D8CD6}" type="slidenum">
              <a:rPr lang="en-US" smtClean="0"/>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a:p>
        </p:txBody>
      </p:sp>
      <p:sp>
        <p:nvSpPr>
          <p:cNvPr id="4" name="Date Placeholder 3"/>
          <p:cNvSpPr>
            <a:spLocks noGrp="1"/>
          </p:cNvSpPr>
          <p:nvPr>
            <p:ph type="dt" sz="half" idx="10"/>
          </p:nvPr>
        </p:nvSpPr>
        <p:spPr/>
        <p:txBody>
          <a:bodyPr/>
          <a:lstStyle/>
          <a:p>
            <a:fld id="{167A0DCD-E520-4C19-98EF-D85D4645D3F3}" type="datetime1">
              <a:rPr lang="en-US" smtClean="0"/>
            </a:fld>
            <a:endParaRPr lang="en-US"/>
          </a:p>
        </p:txBody>
      </p:sp>
      <p:sp>
        <p:nvSpPr>
          <p:cNvPr id="5" name="Footer Placeholder 4"/>
          <p:cNvSpPr>
            <a:spLocks noGrp="1"/>
          </p:cNvSpPr>
          <p:nvPr>
            <p:ph type="ftr" sz="quarter" idx="11"/>
          </p:nvPr>
        </p:nvSpPr>
        <p:spPr/>
        <p:txBody>
          <a:bodyPr/>
          <a:lstStyle/>
          <a:p>
            <a:r>
              <a:rPr lang="vi-VN"/>
              <a:t>301003- Chương Mở đầu</a:t>
            </a:r>
            <a:endParaRPr lang="en-US"/>
          </a:p>
        </p:txBody>
      </p:sp>
      <p:sp>
        <p:nvSpPr>
          <p:cNvPr id="6" name="Slide Number Placeholder 5"/>
          <p:cNvSpPr>
            <a:spLocks noGrp="1"/>
          </p:cNvSpPr>
          <p:nvPr>
            <p:ph type="sldNum" sz="quarter" idx="12"/>
          </p:nvPr>
        </p:nvSpPr>
        <p:spPr/>
        <p:txBody>
          <a:bodyPr/>
          <a:lstStyle/>
          <a:p>
            <a:fld id="{D9A7D006-ABB2-49CA-8719-33DD1EDD3861}" type="slidenum">
              <a:rPr lang="en-US" smtClean="0"/>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C8DE8CFA-63D8-40CF-8183-E69B3F5A40FA}" type="datetime1">
              <a:rPr lang="en-US" smtClean="0"/>
            </a:fld>
            <a:endParaRPr lang="en-US"/>
          </a:p>
        </p:txBody>
      </p:sp>
      <p:sp>
        <p:nvSpPr>
          <p:cNvPr id="5" name="Footer Placeholder 4"/>
          <p:cNvSpPr>
            <a:spLocks noGrp="1"/>
          </p:cNvSpPr>
          <p:nvPr>
            <p:ph type="ftr" sz="quarter" idx="11"/>
          </p:nvPr>
        </p:nvSpPr>
        <p:spPr/>
        <p:txBody>
          <a:bodyPr/>
          <a:lstStyle/>
          <a:p>
            <a:r>
              <a:rPr lang="vi-VN"/>
              <a:t>301003- Chương Mở đầu</a:t>
            </a:r>
            <a:endParaRPr lang="en-US"/>
          </a:p>
        </p:txBody>
      </p:sp>
      <p:sp>
        <p:nvSpPr>
          <p:cNvPr id="6" name="Slide Number Placeholder 5"/>
          <p:cNvSpPr>
            <a:spLocks noGrp="1"/>
          </p:cNvSpPr>
          <p:nvPr>
            <p:ph type="sldNum" sz="quarter" idx="12"/>
          </p:nvPr>
        </p:nvSpPr>
        <p:spPr/>
        <p:txBody>
          <a:bodyPr/>
          <a:lstStyle/>
          <a:p>
            <a:fld id="{D9A7D006-ABB2-49CA-8719-33DD1EDD3861}"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A41B013A-26E8-4880-BEE7-2AA7CA106498}" type="datetime1">
              <a:rPr lang="en-US" smtClean="0"/>
            </a:fld>
            <a:endParaRPr lang="en-US"/>
          </a:p>
        </p:txBody>
      </p:sp>
      <p:sp>
        <p:nvSpPr>
          <p:cNvPr id="5" name="Footer Placeholder 4"/>
          <p:cNvSpPr>
            <a:spLocks noGrp="1"/>
          </p:cNvSpPr>
          <p:nvPr>
            <p:ph type="ftr" sz="quarter" idx="11"/>
          </p:nvPr>
        </p:nvSpPr>
        <p:spPr/>
        <p:txBody>
          <a:bodyPr/>
          <a:lstStyle/>
          <a:p>
            <a:r>
              <a:rPr lang="vi-VN"/>
              <a:t>301003- Chương Mở đầu</a:t>
            </a:r>
            <a:endParaRPr lang="en-US"/>
          </a:p>
        </p:txBody>
      </p:sp>
      <p:sp>
        <p:nvSpPr>
          <p:cNvPr id="6" name="Slide Number Placeholder 5"/>
          <p:cNvSpPr>
            <a:spLocks noGrp="1"/>
          </p:cNvSpPr>
          <p:nvPr>
            <p:ph type="sldNum" sz="quarter" idx="12"/>
          </p:nvPr>
        </p:nvSpPr>
        <p:spPr/>
        <p:txBody>
          <a:bodyPr/>
          <a:lstStyle/>
          <a:p>
            <a:fld id="{D9A7D006-ABB2-49CA-8719-33DD1EDD3861}" type="slidenum">
              <a:rPr lang="en-US" smtClean="0"/>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0FB7EB1A-D2A4-4890-A185-8CF10E644359}" type="datetime1">
              <a:rPr lang="en-US" smtClean="0"/>
            </a:fld>
            <a:endParaRPr lang="en-US"/>
          </a:p>
        </p:txBody>
      </p:sp>
      <p:sp>
        <p:nvSpPr>
          <p:cNvPr id="5" name="Footer Placeholder 4"/>
          <p:cNvSpPr>
            <a:spLocks noGrp="1"/>
          </p:cNvSpPr>
          <p:nvPr>
            <p:ph type="ftr" sz="quarter" idx="11"/>
          </p:nvPr>
        </p:nvSpPr>
        <p:spPr/>
        <p:txBody>
          <a:bodyPr/>
          <a:lstStyle/>
          <a:p>
            <a:r>
              <a:rPr lang="vi-VN"/>
              <a:t>301003- Chương Mở đầu</a:t>
            </a:r>
            <a:endParaRPr lang="en-US"/>
          </a:p>
        </p:txBody>
      </p:sp>
      <p:sp>
        <p:nvSpPr>
          <p:cNvPr id="6" name="Slide Number Placeholder 5"/>
          <p:cNvSpPr>
            <a:spLocks noGrp="1"/>
          </p:cNvSpPr>
          <p:nvPr>
            <p:ph type="sldNum" sz="quarter" idx="12"/>
          </p:nvPr>
        </p:nvSpPr>
        <p:spPr/>
        <p:txBody>
          <a:bodyPr/>
          <a:lstStyle/>
          <a:p>
            <a:fld id="{D9A7D006-ABB2-49CA-8719-33DD1EDD3861}" type="slidenum">
              <a:rPr lang="en-US" smtClean="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fld id="{80729B0A-C373-4BFE-9D83-A3C635CB0A48}" type="datetime1">
              <a:rPr lang="en-US" smtClean="0"/>
            </a:fld>
            <a:endParaRPr lang="en-US"/>
          </a:p>
        </p:txBody>
      </p:sp>
      <p:sp>
        <p:nvSpPr>
          <p:cNvPr id="5" name="Footer Placeholder 4"/>
          <p:cNvSpPr>
            <a:spLocks noGrp="1"/>
          </p:cNvSpPr>
          <p:nvPr>
            <p:ph type="ftr" sz="quarter" idx="11"/>
          </p:nvPr>
        </p:nvSpPr>
        <p:spPr/>
        <p:txBody>
          <a:bodyPr/>
          <a:lstStyle/>
          <a:p>
            <a:r>
              <a:rPr lang="vi-VN"/>
              <a:t>301003- Chương Mở đầu</a:t>
            </a:r>
            <a:endParaRPr lang="en-US"/>
          </a:p>
        </p:txBody>
      </p:sp>
      <p:sp>
        <p:nvSpPr>
          <p:cNvPr id="6" name="Slide Number Placeholder 5"/>
          <p:cNvSpPr>
            <a:spLocks noGrp="1"/>
          </p:cNvSpPr>
          <p:nvPr>
            <p:ph type="sldNum" sz="quarter" idx="12"/>
          </p:nvPr>
        </p:nvSpPr>
        <p:spPr/>
        <p:txBody>
          <a:bodyPr/>
          <a:lstStyle/>
          <a:p>
            <a:fld id="{D9A7D006-ABB2-49CA-8719-33DD1EDD3861}" type="slidenum">
              <a:rPr lang="en-US" smtClean="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Date Placeholder 4"/>
          <p:cNvSpPr>
            <a:spLocks noGrp="1"/>
          </p:cNvSpPr>
          <p:nvPr>
            <p:ph type="dt" sz="half" idx="10"/>
          </p:nvPr>
        </p:nvSpPr>
        <p:spPr/>
        <p:txBody>
          <a:bodyPr/>
          <a:lstStyle/>
          <a:p>
            <a:fld id="{2DBE8B05-E54F-4590-9905-7FEE3AD32E3A}" type="datetime1">
              <a:rPr lang="en-US" smtClean="0"/>
            </a:fld>
            <a:endParaRPr lang="en-US"/>
          </a:p>
        </p:txBody>
      </p:sp>
      <p:sp>
        <p:nvSpPr>
          <p:cNvPr id="6" name="Footer Placeholder 5"/>
          <p:cNvSpPr>
            <a:spLocks noGrp="1"/>
          </p:cNvSpPr>
          <p:nvPr>
            <p:ph type="ftr" sz="quarter" idx="11"/>
          </p:nvPr>
        </p:nvSpPr>
        <p:spPr/>
        <p:txBody>
          <a:bodyPr/>
          <a:lstStyle/>
          <a:p>
            <a:r>
              <a:rPr lang="vi-VN"/>
              <a:t>301003- Chương Mở đầu</a:t>
            </a:r>
            <a:endParaRPr lang="en-US"/>
          </a:p>
        </p:txBody>
      </p:sp>
      <p:sp>
        <p:nvSpPr>
          <p:cNvPr id="7" name="Slide Number Placeholder 6"/>
          <p:cNvSpPr>
            <a:spLocks noGrp="1"/>
          </p:cNvSpPr>
          <p:nvPr>
            <p:ph type="sldNum" sz="quarter" idx="12"/>
          </p:nvPr>
        </p:nvSpPr>
        <p:spPr/>
        <p:txBody>
          <a:bodyPr/>
          <a:lstStyle/>
          <a:p>
            <a:fld id="{D9A7D006-ABB2-49CA-8719-33DD1EDD3861}"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7" name="Date Placeholder 6"/>
          <p:cNvSpPr>
            <a:spLocks noGrp="1"/>
          </p:cNvSpPr>
          <p:nvPr>
            <p:ph type="dt" sz="half" idx="10"/>
          </p:nvPr>
        </p:nvSpPr>
        <p:spPr/>
        <p:txBody>
          <a:bodyPr/>
          <a:lstStyle/>
          <a:p>
            <a:fld id="{9BE9A898-BD34-4450-ABD9-6387E0D08371}" type="datetime1">
              <a:rPr lang="en-US" smtClean="0"/>
            </a:fld>
            <a:endParaRPr lang="en-US"/>
          </a:p>
        </p:txBody>
      </p:sp>
      <p:sp>
        <p:nvSpPr>
          <p:cNvPr id="8" name="Footer Placeholder 7"/>
          <p:cNvSpPr>
            <a:spLocks noGrp="1"/>
          </p:cNvSpPr>
          <p:nvPr>
            <p:ph type="ftr" sz="quarter" idx="11"/>
          </p:nvPr>
        </p:nvSpPr>
        <p:spPr/>
        <p:txBody>
          <a:bodyPr/>
          <a:lstStyle/>
          <a:p>
            <a:r>
              <a:rPr lang="vi-VN"/>
              <a:t>301003- Chương Mở đầu</a:t>
            </a:r>
            <a:endParaRPr lang="en-US"/>
          </a:p>
        </p:txBody>
      </p:sp>
      <p:sp>
        <p:nvSpPr>
          <p:cNvPr id="9" name="Slide Number Placeholder 8"/>
          <p:cNvSpPr>
            <a:spLocks noGrp="1"/>
          </p:cNvSpPr>
          <p:nvPr>
            <p:ph type="sldNum" sz="quarter" idx="12"/>
          </p:nvPr>
        </p:nvSpPr>
        <p:spPr/>
        <p:txBody>
          <a:bodyPr/>
          <a:lstStyle/>
          <a:p>
            <a:fld id="{D9A7D006-ABB2-49CA-8719-33DD1EDD3861}"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Date Placeholder 2"/>
          <p:cNvSpPr>
            <a:spLocks noGrp="1"/>
          </p:cNvSpPr>
          <p:nvPr>
            <p:ph type="dt" sz="half" idx="10"/>
          </p:nvPr>
        </p:nvSpPr>
        <p:spPr/>
        <p:txBody>
          <a:bodyPr/>
          <a:lstStyle/>
          <a:p>
            <a:fld id="{BB43662B-E195-45E7-8842-74443E8B58B4}" type="datetime1">
              <a:rPr lang="en-US" smtClean="0"/>
            </a:fld>
            <a:endParaRPr lang="en-US"/>
          </a:p>
        </p:txBody>
      </p:sp>
      <p:sp>
        <p:nvSpPr>
          <p:cNvPr id="4" name="Footer Placeholder 3"/>
          <p:cNvSpPr>
            <a:spLocks noGrp="1"/>
          </p:cNvSpPr>
          <p:nvPr>
            <p:ph type="ftr" sz="quarter" idx="11"/>
          </p:nvPr>
        </p:nvSpPr>
        <p:spPr/>
        <p:txBody>
          <a:bodyPr/>
          <a:lstStyle/>
          <a:p>
            <a:r>
              <a:rPr lang="vi-VN"/>
              <a:t>301003- Chương Mở đầu</a:t>
            </a:r>
            <a:endParaRPr lang="en-US"/>
          </a:p>
        </p:txBody>
      </p:sp>
      <p:sp>
        <p:nvSpPr>
          <p:cNvPr id="5" name="Slide Number Placeholder 4"/>
          <p:cNvSpPr>
            <a:spLocks noGrp="1"/>
          </p:cNvSpPr>
          <p:nvPr>
            <p:ph type="sldNum" sz="quarter" idx="12"/>
          </p:nvPr>
        </p:nvSpPr>
        <p:spPr/>
        <p:txBody>
          <a:bodyPr/>
          <a:lstStyle/>
          <a:p>
            <a:fld id="{D9A7D006-ABB2-49CA-8719-33DD1EDD3861}"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01689E-31CE-4811-A32B-C50CB349AFB9}" type="datetime1">
              <a:rPr lang="en-US" smtClean="0"/>
            </a:fld>
            <a:endParaRPr lang="en-US"/>
          </a:p>
        </p:txBody>
      </p:sp>
      <p:sp>
        <p:nvSpPr>
          <p:cNvPr id="3" name="Footer Placeholder 2"/>
          <p:cNvSpPr>
            <a:spLocks noGrp="1"/>
          </p:cNvSpPr>
          <p:nvPr>
            <p:ph type="ftr" sz="quarter" idx="11"/>
          </p:nvPr>
        </p:nvSpPr>
        <p:spPr/>
        <p:txBody>
          <a:bodyPr/>
          <a:lstStyle/>
          <a:p>
            <a:r>
              <a:rPr lang="vi-VN"/>
              <a:t>301003- Chương Mở đầu</a:t>
            </a:r>
            <a:endParaRPr lang="en-US"/>
          </a:p>
        </p:txBody>
      </p:sp>
      <p:sp>
        <p:nvSpPr>
          <p:cNvPr id="4" name="Slide Number Placeholder 3"/>
          <p:cNvSpPr>
            <a:spLocks noGrp="1"/>
          </p:cNvSpPr>
          <p:nvPr>
            <p:ph type="sldNum" sz="quarter" idx="12"/>
          </p:nvPr>
        </p:nvSpPr>
        <p:spPr/>
        <p:txBody>
          <a:bodyPr/>
          <a:lstStyle/>
          <a:p>
            <a:fld id="{D9A7D006-ABB2-49CA-8719-33DD1EDD3861}"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B2363ED7-2483-4047-86CA-9FD57C299123}" type="datetime1">
              <a:rPr lang="en-US" smtClean="0"/>
            </a:fld>
            <a:endParaRPr lang="en-US"/>
          </a:p>
        </p:txBody>
      </p:sp>
      <p:sp>
        <p:nvSpPr>
          <p:cNvPr id="6" name="Footer Placeholder 5"/>
          <p:cNvSpPr>
            <a:spLocks noGrp="1"/>
          </p:cNvSpPr>
          <p:nvPr>
            <p:ph type="ftr" sz="quarter" idx="11"/>
          </p:nvPr>
        </p:nvSpPr>
        <p:spPr/>
        <p:txBody>
          <a:bodyPr/>
          <a:lstStyle/>
          <a:p>
            <a:r>
              <a:rPr lang="vi-VN"/>
              <a:t>301003- Chương Mở đầu</a:t>
            </a:r>
            <a:endParaRPr lang="en-US"/>
          </a:p>
        </p:txBody>
      </p:sp>
      <p:sp>
        <p:nvSpPr>
          <p:cNvPr id="7" name="Slide Number Placeholder 6"/>
          <p:cNvSpPr>
            <a:spLocks noGrp="1"/>
          </p:cNvSpPr>
          <p:nvPr>
            <p:ph type="sldNum" sz="quarter" idx="12"/>
          </p:nvPr>
        </p:nvSpPr>
        <p:spPr/>
        <p:txBody>
          <a:bodyPr/>
          <a:lstStyle/>
          <a:p>
            <a:fld id="{D9A7D006-ABB2-49CA-8719-33DD1EDD3861}"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D65CA0AB-D335-4239-82B1-D64A6FD0CC2B}" type="datetime1">
              <a:rPr lang="en-US" smtClean="0"/>
            </a:fld>
            <a:endParaRPr lang="en-US"/>
          </a:p>
        </p:txBody>
      </p:sp>
      <p:sp>
        <p:nvSpPr>
          <p:cNvPr id="6" name="Footer Placeholder 5"/>
          <p:cNvSpPr>
            <a:spLocks noGrp="1"/>
          </p:cNvSpPr>
          <p:nvPr>
            <p:ph type="ftr" sz="quarter" idx="11"/>
          </p:nvPr>
        </p:nvSpPr>
        <p:spPr/>
        <p:txBody>
          <a:bodyPr/>
          <a:lstStyle/>
          <a:p>
            <a:r>
              <a:rPr lang="vi-VN"/>
              <a:t>301003- Chương Mở đầu</a:t>
            </a:r>
            <a:endParaRPr lang="en-US"/>
          </a:p>
        </p:txBody>
      </p:sp>
      <p:sp>
        <p:nvSpPr>
          <p:cNvPr id="7" name="Slide Number Placeholder 6"/>
          <p:cNvSpPr>
            <a:spLocks noGrp="1"/>
          </p:cNvSpPr>
          <p:nvPr>
            <p:ph type="sldNum" sz="quarter" idx="12"/>
          </p:nvPr>
        </p:nvSpPr>
        <p:spPr/>
        <p:txBody>
          <a:bodyPr/>
          <a:lstStyle/>
          <a:p>
            <a:fld id="{D9A7D006-ABB2-49CA-8719-33DD1EDD3861}"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C4CB46-E226-49F5-B6D9-1A1319B113A4}" type="datetime1">
              <a:rPr lang="en-US" smtClean="0"/>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vi-VN"/>
              <a:t>301003- Chương Mở đầu</a:t>
            </a: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9A7D006-ABB2-49CA-8719-33DD1EDD386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76648" y="1308383"/>
            <a:ext cx="9144000" cy="2351248"/>
          </a:xfrm>
        </p:spPr>
        <p:txBody>
          <a:bodyPr>
            <a:noAutofit/>
          </a:bodyPr>
          <a:lstStyle/>
          <a:p>
            <a:pPr>
              <a:lnSpc>
                <a:spcPct val="100000"/>
              </a:lnSpc>
              <a:spcBef>
                <a:spcPts val="0"/>
              </a:spcBef>
            </a:pPr>
            <a:r>
              <a:rPr lang="vi-VN" sz="3600" b="1" dirty="0">
                <a:solidFill>
                  <a:schemeClr val="accent1"/>
                </a:solidFill>
                <a:ea typeface="Tahoma" panose="020B0604030504040204" pitchFamily="34" charset="0"/>
                <a:cs typeface="Tahoma" panose="020B0604030504040204" pitchFamily="34" charset="0"/>
              </a:rPr>
              <a:t>MÔN HỌC</a:t>
            </a:r>
            <a:br>
              <a:rPr lang="en-US" sz="3600" b="1" dirty="0">
                <a:solidFill>
                  <a:srgbClr val="FF0000"/>
                </a:solidFill>
                <a:ea typeface="Tahoma" panose="020B0604030504040204" pitchFamily="34" charset="0"/>
                <a:cs typeface="Tahoma" panose="020B0604030504040204" pitchFamily="34" charset="0"/>
              </a:rPr>
            </a:br>
            <a:r>
              <a:rPr lang="en-US" sz="36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LỊCH SỬ ĐẢNG CỘNG SẢN VIỆT NAM</a:t>
            </a:r>
            <a:br>
              <a:rPr lang="en-US" sz="36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br>
            <a:r>
              <a:rPr lang="en-US" sz="36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 </a:t>
            </a:r>
            <a:r>
              <a:rPr lang="en-US" sz="3600" b="1" dirty="0" err="1">
                <a:solidFill>
                  <a:schemeClr val="accent1"/>
                </a:solidFill>
                <a:latin typeface="Times New Roman" panose="02020603050405020304" pitchFamily="18" charset="0"/>
                <a:ea typeface="Tahoma" panose="020B0604030504040204" pitchFamily="34" charset="0"/>
                <a:cs typeface="Times New Roman" panose="02020603050405020304" pitchFamily="18" charset="0"/>
              </a:rPr>
              <a:t>Mã</a:t>
            </a:r>
            <a:r>
              <a:rPr lang="en-US" sz="3600" b="1" dirty="0">
                <a:solidFill>
                  <a:schemeClr val="accent1"/>
                </a:solidFill>
                <a:latin typeface="Times New Roman" panose="02020603050405020304" pitchFamily="18" charset="0"/>
                <a:ea typeface="Tahoma" panose="020B0604030504040204" pitchFamily="34" charset="0"/>
                <a:cs typeface="Times New Roman" panose="02020603050405020304" pitchFamily="18" charset="0"/>
              </a:rPr>
              <a:t> </a:t>
            </a:r>
            <a:r>
              <a:rPr lang="en-US" sz="3600" b="1" dirty="0" err="1">
                <a:solidFill>
                  <a:schemeClr val="accent1"/>
                </a:solidFill>
                <a:latin typeface="Times New Roman" panose="02020603050405020304" pitchFamily="18" charset="0"/>
                <a:ea typeface="Tahoma" panose="020B0604030504040204" pitchFamily="34" charset="0"/>
                <a:cs typeface="Times New Roman" panose="02020603050405020304" pitchFamily="18" charset="0"/>
              </a:rPr>
              <a:t>môn</a:t>
            </a:r>
            <a:r>
              <a:rPr lang="en-US" sz="3600" b="1" dirty="0">
                <a:solidFill>
                  <a:schemeClr val="accent1"/>
                </a:solidFill>
                <a:latin typeface="Times New Roman" panose="02020603050405020304" pitchFamily="18" charset="0"/>
                <a:ea typeface="Tahoma" panose="020B0604030504040204" pitchFamily="34" charset="0"/>
                <a:cs typeface="Times New Roman" panose="02020603050405020304" pitchFamily="18" charset="0"/>
              </a:rPr>
              <a:t> </a:t>
            </a:r>
            <a:r>
              <a:rPr lang="en-US" sz="3600" b="1" dirty="0" err="1">
                <a:solidFill>
                  <a:schemeClr val="accent1"/>
                </a:solidFill>
                <a:latin typeface="Times New Roman" panose="02020603050405020304" pitchFamily="18" charset="0"/>
                <a:ea typeface="Tahoma" panose="020B0604030504040204" pitchFamily="34" charset="0"/>
                <a:cs typeface="Times New Roman" panose="02020603050405020304" pitchFamily="18" charset="0"/>
              </a:rPr>
              <a:t>học</a:t>
            </a:r>
            <a:r>
              <a:rPr lang="en-US" sz="3600" b="1" dirty="0">
                <a:solidFill>
                  <a:schemeClr val="accent1"/>
                </a:solidFill>
                <a:latin typeface="Times New Roman" panose="02020603050405020304" pitchFamily="18" charset="0"/>
                <a:ea typeface="Tahoma" panose="020B0604030504040204" pitchFamily="34" charset="0"/>
                <a:cs typeface="Times New Roman" panose="02020603050405020304" pitchFamily="18" charset="0"/>
              </a:rPr>
              <a:t>: </a:t>
            </a:r>
            <a:r>
              <a:rPr lang="en-US" sz="36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0101001625</a:t>
            </a:r>
            <a:br>
              <a:rPr lang="en-US" sz="3600"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br>
            <a:endParaRPr lang="en-US" sz="3600" dirty="0">
              <a:solidFill>
                <a:srgbClr val="FF0000"/>
              </a:solidFill>
              <a:latin typeface="Times New Roman" panose="02020603050405020304" pitchFamily="18" charset="0"/>
              <a:cs typeface="Times New Roman" panose="02020603050405020304" pitchFamily="18" charset="0"/>
            </a:endParaRPr>
          </a:p>
        </p:txBody>
      </p:sp>
      <p:sp>
        <p:nvSpPr>
          <p:cNvPr id="4" name="Date Placeholder 3"/>
          <p:cNvSpPr>
            <a:spLocks noGrp="1"/>
          </p:cNvSpPr>
          <p:nvPr>
            <p:ph type="dt" sz="half" idx="10"/>
          </p:nvPr>
        </p:nvSpPr>
        <p:spPr>
          <a:xfrm>
            <a:off x="457200" y="6356350"/>
            <a:ext cx="2133600" cy="365125"/>
          </a:xfrm>
        </p:spPr>
        <p:txBody>
          <a:bodyPr/>
          <a:lstStyle/>
          <a:p>
            <a:fld id="{ED766DFD-0909-4074-B576-57675EF8B808}" type="datetime1">
              <a:rPr lang="en-US" smtClean="0"/>
            </a:fld>
            <a:endParaRPr lang="en-US" dirty="0"/>
          </a:p>
        </p:txBody>
      </p:sp>
      <p:cxnSp>
        <p:nvCxnSpPr>
          <p:cNvPr id="6" name="Straight Connector 5"/>
          <p:cNvCxnSpPr/>
          <p:nvPr/>
        </p:nvCxnSpPr>
        <p:spPr>
          <a:xfrm>
            <a:off x="457199" y="1298135"/>
            <a:ext cx="11734801" cy="0"/>
          </a:xfrm>
          <a:prstGeom prst="line">
            <a:avLst/>
          </a:prstGeom>
        </p:spPr>
        <p:style>
          <a:lnRef idx="3">
            <a:schemeClr val="accent1"/>
          </a:lnRef>
          <a:fillRef idx="0">
            <a:schemeClr val="accent1"/>
          </a:fillRef>
          <a:effectRef idx="2">
            <a:schemeClr val="accent1"/>
          </a:effectRef>
          <a:fontRef idx="minor">
            <a:schemeClr val="tx1"/>
          </a:fontRef>
        </p:style>
      </p:cxnSp>
      <p:sp>
        <p:nvSpPr>
          <p:cNvPr id="7" name="Rectangle 6"/>
          <p:cNvSpPr/>
          <p:nvPr/>
        </p:nvSpPr>
        <p:spPr>
          <a:xfrm>
            <a:off x="2518042" y="136525"/>
            <a:ext cx="45719" cy="1066796"/>
          </a:xfrm>
          <a:prstGeom prst="rect">
            <a:avLst/>
          </a:prstGeom>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9"/>
          <p:cNvSpPr>
            <a:spLocks noGrp="1"/>
          </p:cNvSpPr>
          <p:nvPr>
            <p:ph type="sldNum" sz="quarter" idx="12"/>
          </p:nvPr>
        </p:nvSpPr>
        <p:spPr/>
        <p:txBody>
          <a:bodyPr/>
          <a:lstStyle/>
          <a:p>
            <a:fld id="{D9A7D006-ABB2-49CA-8719-33DD1EDD3861}" type="slidenum">
              <a:rPr lang="en-US" smtClean="0"/>
            </a:fld>
            <a:endParaRPr lang="en-US"/>
          </a:p>
        </p:txBody>
      </p:sp>
      <p:sp>
        <p:nvSpPr>
          <p:cNvPr id="11" name="Rectangle 10"/>
          <p:cNvSpPr/>
          <p:nvPr/>
        </p:nvSpPr>
        <p:spPr>
          <a:xfrm>
            <a:off x="3025675" y="0"/>
            <a:ext cx="9290714" cy="1618040"/>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KHOA LÝ LUẬN CHÍNH TRỊ </a:t>
            </a:r>
            <a:endPar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endParaRPr lang="en-US" sz="2800" dirty="0">
              <a:solidFill>
                <a:schemeClr val="accent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endPar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2" name="Subtitle 8"/>
          <p:cNvSpPr>
            <a:spLocks noGrp="1"/>
          </p:cNvSpPr>
          <p:nvPr>
            <p:ph type="subTitle" idx="1"/>
          </p:nvPr>
        </p:nvSpPr>
        <p:spPr>
          <a:xfrm>
            <a:off x="4507607" y="3670478"/>
            <a:ext cx="7555606" cy="1352283"/>
          </a:xfrm>
        </p:spPr>
        <p:txBody>
          <a:bodyPr>
            <a:noAutofit/>
          </a:bodyPr>
          <a:lstStyle/>
          <a:p>
            <a:r>
              <a:rPr lang="en-US" sz="3000" dirty="0" err="1">
                <a:solidFill>
                  <a:schemeClr val="accent1"/>
                </a:solidFill>
                <a:latin typeface="Times New Roman" panose="02020603050405020304" pitchFamily="18" charset="0"/>
                <a:cs typeface="Times New Roman" panose="02020603050405020304" pitchFamily="18" charset="0"/>
              </a:rPr>
              <a:t>Giảng</a:t>
            </a:r>
            <a:r>
              <a:rPr lang="en-US" sz="3000" dirty="0">
                <a:solidFill>
                  <a:schemeClr val="accent1"/>
                </a:solidFill>
                <a:latin typeface="Times New Roman" panose="02020603050405020304" pitchFamily="18" charset="0"/>
                <a:cs typeface="Times New Roman" panose="02020603050405020304" pitchFamily="18" charset="0"/>
              </a:rPr>
              <a:t> </a:t>
            </a:r>
            <a:r>
              <a:rPr lang="en-US" sz="3000" dirty="0" err="1">
                <a:solidFill>
                  <a:schemeClr val="accent1"/>
                </a:solidFill>
                <a:latin typeface="Times New Roman" panose="02020603050405020304" pitchFamily="18" charset="0"/>
                <a:cs typeface="Times New Roman" panose="02020603050405020304" pitchFamily="18" charset="0"/>
              </a:rPr>
              <a:t>viên</a:t>
            </a:r>
            <a:r>
              <a:rPr lang="en-US" sz="3000" dirty="0">
                <a:solidFill>
                  <a:schemeClr val="accent1"/>
                </a:solidFill>
                <a:latin typeface="Times New Roman" panose="02020603050405020304" pitchFamily="18" charset="0"/>
                <a:cs typeface="Times New Roman" panose="02020603050405020304" pitchFamily="18" charset="0"/>
              </a:rPr>
              <a:t> </a:t>
            </a:r>
            <a:r>
              <a:rPr lang="en-US" sz="3000" dirty="0" err="1">
                <a:solidFill>
                  <a:schemeClr val="accent1"/>
                </a:solidFill>
                <a:latin typeface="Times New Roman" panose="02020603050405020304" pitchFamily="18" charset="0"/>
                <a:cs typeface="Times New Roman" panose="02020603050405020304" pitchFamily="18" charset="0"/>
              </a:rPr>
              <a:t>biên</a:t>
            </a:r>
            <a:r>
              <a:rPr lang="en-US" sz="3000" dirty="0">
                <a:solidFill>
                  <a:schemeClr val="accent1"/>
                </a:solidFill>
                <a:latin typeface="Times New Roman" panose="02020603050405020304" pitchFamily="18" charset="0"/>
                <a:cs typeface="Times New Roman" panose="02020603050405020304" pitchFamily="18" charset="0"/>
              </a:rPr>
              <a:t> </a:t>
            </a:r>
            <a:r>
              <a:rPr lang="en-US" sz="3000" dirty="0" err="1">
                <a:solidFill>
                  <a:schemeClr val="accent1"/>
                </a:solidFill>
                <a:latin typeface="Times New Roman" panose="02020603050405020304" pitchFamily="18" charset="0"/>
                <a:cs typeface="Times New Roman" panose="02020603050405020304" pitchFamily="18" charset="0"/>
              </a:rPr>
              <a:t>soạn</a:t>
            </a:r>
            <a:r>
              <a:rPr lang="en-US" sz="3000" dirty="0">
                <a:solidFill>
                  <a:schemeClr val="accent1"/>
                </a:solidFill>
                <a:latin typeface="Times New Roman" panose="02020603050405020304" pitchFamily="18" charset="0"/>
                <a:cs typeface="Times New Roman" panose="02020603050405020304" pitchFamily="18" charset="0"/>
              </a:rPr>
              <a:t>: </a:t>
            </a:r>
            <a:endParaRPr lang="en-US" sz="3000" dirty="0">
              <a:solidFill>
                <a:schemeClr val="accent1"/>
              </a:solidFill>
              <a:latin typeface="Times New Roman" panose="02020603050405020304" pitchFamily="18" charset="0"/>
              <a:cs typeface="Times New Roman" panose="02020603050405020304" pitchFamily="18" charset="0"/>
            </a:endParaRPr>
          </a:p>
          <a:p>
            <a:pPr algn="just"/>
            <a:r>
              <a:rPr lang="en-US" sz="3000" dirty="0" smtClean="0">
                <a:solidFill>
                  <a:srgbClr val="FF0000"/>
                </a:solidFill>
                <a:latin typeface="Times New Roman" panose="02020603050405020304" pitchFamily="18" charset="0"/>
                <a:cs typeface="Times New Roman" panose="02020603050405020304" pitchFamily="18" charset="0"/>
              </a:rPr>
              <a:t>                  </a:t>
            </a:r>
            <a:r>
              <a:rPr lang="en-US" sz="3000" dirty="0" err="1" smtClean="0">
                <a:solidFill>
                  <a:srgbClr val="FF0000"/>
                </a:solidFill>
                <a:latin typeface="Times New Roman" panose="02020603050405020304" pitchFamily="18" charset="0"/>
                <a:cs typeface="Times New Roman" panose="02020603050405020304" pitchFamily="18" charset="0"/>
              </a:rPr>
              <a:t>Bộ</a:t>
            </a:r>
            <a:r>
              <a:rPr lang="en-US" sz="3000" dirty="0" smtClean="0">
                <a:solidFill>
                  <a:srgbClr val="FF0000"/>
                </a:solidFill>
                <a:latin typeface="Times New Roman" panose="02020603050405020304" pitchFamily="18" charset="0"/>
                <a:cs typeface="Times New Roman" panose="02020603050405020304" pitchFamily="18" charset="0"/>
              </a:rPr>
              <a:t> </a:t>
            </a:r>
            <a:r>
              <a:rPr lang="en-US" sz="3000" dirty="0" err="1">
                <a:solidFill>
                  <a:srgbClr val="FF0000"/>
                </a:solidFill>
                <a:latin typeface="Times New Roman" panose="02020603050405020304" pitchFamily="18" charset="0"/>
                <a:cs typeface="Times New Roman" panose="02020603050405020304" pitchFamily="18" charset="0"/>
              </a:rPr>
              <a:t>môn</a:t>
            </a:r>
            <a:r>
              <a:rPr lang="en-US" sz="3000" dirty="0">
                <a:solidFill>
                  <a:srgbClr val="FF0000"/>
                </a:solidFill>
                <a:latin typeface="Times New Roman" panose="02020603050405020304" pitchFamily="18" charset="0"/>
                <a:cs typeface="Times New Roman" panose="02020603050405020304" pitchFamily="18" charset="0"/>
              </a:rPr>
              <a:t> </a:t>
            </a:r>
            <a:r>
              <a:rPr lang="en-US" sz="3000" dirty="0" err="1">
                <a:solidFill>
                  <a:srgbClr val="FF0000"/>
                </a:solidFill>
                <a:latin typeface="Times New Roman" panose="02020603050405020304" pitchFamily="18" charset="0"/>
                <a:cs typeface="Times New Roman" panose="02020603050405020304" pitchFamily="18" charset="0"/>
              </a:rPr>
              <a:t>Chính</a:t>
            </a:r>
            <a:r>
              <a:rPr lang="en-US" sz="3000" dirty="0">
                <a:solidFill>
                  <a:srgbClr val="FF0000"/>
                </a:solidFill>
                <a:latin typeface="Times New Roman" panose="02020603050405020304" pitchFamily="18" charset="0"/>
                <a:cs typeface="Times New Roman" panose="02020603050405020304" pitchFamily="18" charset="0"/>
              </a:rPr>
              <a:t> </a:t>
            </a:r>
            <a:r>
              <a:rPr lang="en-US" sz="3000" dirty="0" err="1">
                <a:solidFill>
                  <a:srgbClr val="FF0000"/>
                </a:solidFill>
                <a:latin typeface="Times New Roman" panose="02020603050405020304" pitchFamily="18" charset="0"/>
                <a:cs typeface="Times New Roman" panose="02020603050405020304" pitchFamily="18" charset="0"/>
              </a:rPr>
              <a:t>trị</a:t>
            </a:r>
            <a:r>
              <a:rPr lang="en-US" sz="3000" dirty="0">
                <a:solidFill>
                  <a:srgbClr val="FF0000"/>
                </a:solidFill>
                <a:latin typeface="Times New Roman" panose="02020603050405020304" pitchFamily="18" charset="0"/>
                <a:cs typeface="Times New Roman" panose="02020603050405020304" pitchFamily="18" charset="0"/>
              </a:rPr>
              <a:t> </a:t>
            </a:r>
            <a:r>
              <a:rPr lang="en-US" sz="3000" dirty="0" err="1">
                <a:solidFill>
                  <a:srgbClr val="FF0000"/>
                </a:solidFill>
                <a:latin typeface="Times New Roman" panose="02020603050405020304" pitchFamily="18" charset="0"/>
                <a:cs typeface="Times New Roman" panose="02020603050405020304" pitchFamily="18" charset="0"/>
              </a:rPr>
              <a:t>xã</a:t>
            </a:r>
            <a:r>
              <a:rPr lang="en-US" sz="3000" dirty="0">
                <a:solidFill>
                  <a:srgbClr val="FF0000"/>
                </a:solidFill>
                <a:latin typeface="Times New Roman" panose="02020603050405020304" pitchFamily="18" charset="0"/>
                <a:cs typeface="Times New Roman" panose="02020603050405020304" pitchFamily="18" charset="0"/>
              </a:rPr>
              <a:t> </a:t>
            </a:r>
            <a:r>
              <a:rPr lang="en-US" sz="3000" dirty="0" err="1">
                <a:solidFill>
                  <a:srgbClr val="FF0000"/>
                </a:solidFill>
                <a:latin typeface="Times New Roman" panose="02020603050405020304" pitchFamily="18" charset="0"/>
                <a:cs typeface="Times New Roman" panose="02020603050405020304" pitchFamily="18" charset="0"/>
              </a:rPr>
              <a:t>hội</a:t>
            </a:r>
            <a:endParaRPr lang="en-US" sz="3000" dirty="0">
              <a:solidFill>
                <a:srgbClr val="FF0000"/>
              </a:solidFill>
              <a:latin typeface="Times New Roman" panose="02020603050405020304" pitchFamily="18" charset="0"/>
              <a:cs typeface="Times New Roman" panose="02020603050405020304" pitchFamily="18" charset="0"/>
            </a:endParaRPr>
          </a:p>
        </p:txBody>
      </p:sp>
      <p:pic>
        <p:nvPicPr>
          <p:cNvPr id="14" name="Picture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721631" y="11862"/>
            <a:ext cx="1869169" cy="1316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12">
                                            <p:txEl>
                                              <p:pRg st="0" end="0"/>
                                            </p:txEl>
                                          </p:spTgt>
                                        </p:tgtEl>
                                        <p:attrNameLst>
                                          <p:attrName>style.visibility</p:attrName>
                                        </p:attrNameLst>
                                      </p:cBhvr>
                                      <p:to>
                                        <p:strVal val="visible"/>
                                      </p:to>
                                    </p:set>
                                    <p:animEffect transition="in" filter="wipe(down)">
                                      <p:cBhvr>
                                        <p:cTn id="14" dur="500"/>
                                        <p:tgtEl>
                                          <p:spTgt spid="12">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12">
                                            <p:txEl>
                                              <p:pRg st="1" end="1"/>
                                            </p:txEl>
                                          </p:spTgt>
                                        </p:tgtEl>
                                        <p:attrNameLst>
                                          <p:attrName>style.visibility</p:attrName>
                                        </p:attrNameLst>
                                      </p:cBhvr>
                                      <p:to>
                                        <p:strVal val="visible"/>
                                      </p:to>
                                    </p:set>
                                    <p:animEffect transition="in" filter="wipe(down)">
                                      <p:cBhvr>
                                        <p:cTn id="19" dur="500"/>
                                        <p:tgtEl>
                                          <p:spTgt spid="1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56350"/>
            <a:ext cx="2133600" cy="365125"/>
          </a:xfrm>
        </p:spPr>
        <p:txBody>
          <a:bodyPr/>
          <a:lstStyle/>
          <a:p>
            <a:fld id="{ED766DFD-0909-4074-B576-57675EF8B808}" type="datetime1">
              <a:rPr lang="en-US" smtClean="0"/>
            </a:fld>
            <a:endParaRPr lang="en-US"/>
          </a:p>
        </p:txBody>
      </p:sp>
      <p:sp>
        <p:nvSpPr>
          <p:cNvPr id="5" name="Footer Placeholder 4"/>
          <p:cNvSpPr>
            <a:spLocks noGrp="1"/>
          </p:cNvSpPr>
          <p:nvPr>
            <p:ph type="ftr" sz="quarter" idx="11"/>
          </p:nvPr>
        </p:nvSpPr>
        <p:spPr>
          <a:xfrm>
            <a:off x="4461388" y="6173787"/>
            <a:ext cx="2895600" cy="365125"/>
          </a:xfrm>
        </p:spPr>
        <p:txBody>
          <a:bodyPr/>
          <a:lstStyle/>
          <a:p>
            <a:r>
              <a:rPr lang="vi-VN" dirty="0"/>
              <a:t>0101002298- GIỚI THIỆU MÔN HỌC </a:t>
            </a:r>
            <a:endParaRPr lang="en-US" dirty="0"/>
          </a:p>
          <a:p>
            <a:endParaRPr lang="en-US" dirty="0"/>
          </a:p>
        </p:txBody>
      </p:sp>
      <p:cxnSp>
        <p:nvCxnSpPr>
          <p:cNvPr id="6" name="Straight Connector 5"/>
          <p:cNvCxnSpPr/>
          <p:nvPr/>
        </p:nvCxnSpPr>
        <p:spPr>
          <a:xfrm>
            <a:off x="457199" y="1014800"/>
            <a:ext cx="11734801" cy="0"/>
          </a:xfrm>
          <a:prstGeom prst="line">
            <a:avLst/>
          </a:prstGeom>
        </p:spPr>
        <p:style>
          <a:lnRef idx="3">
            <a:schemeClr val="accent1"/>
          </a:lnRef>
          <a:fillRef idx="0">
            <a:schemeClr val="accent1"/>
          </a:fillRef>
          <a:effectRef idx="2">
            <a:schemeClr val="accent1"/>
          </a:effectRef>
          <a:fontRef idx="minor">
            <a:schemeClr val="tx1"/>
          </a:fontRef>
        </p:style>
      </p:cxnSp>
      <p:sp>
        <p:nvSpPr>
          <p:cNvPr id="7" name="Rectangle 6"/>
          <p:cNvSpPr/>
          <p:nvPr/>
        </p:nvSpPr>
        <p:spPr>
          <a:xfrm>
            <a:off x="2518042" y="136525"/>
            <a:ext cx="45719" cy="1066796"/>
          </a:xfrm>
          <a:prstGeom prst="rect">
            <a:avLst/>
          </a:prstGeom>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9"/>
          <p:cNvSpPr>
            <a:spLocks noGrp="1"/>
          </p:cNvSpPr>
          <p:nvPr>
            <p:ph type="sldNum" sz="quarter" idx="12"/>
          </p:nvPr>
        </p:nvSpPr>
        <p:spPr/>
        <p:txBody>
          <a:bodyPr/>
          <a:lstStyle/>
          <a:p>
            <a:fld id="{D9A7D006-ABB2-49CA-8719-33DD1EDD3861}" type="slidenum">
              <a:rPr lang="en-US" smtClean="0"/>
            </a:fld>
            <a:endParaRPr lang="en-US"/>
          </a:p>
        </p:txBody>
      </p:sp>
      <p:sp>
        <p:nvSpPr>
          <p:cNvPr id="11" name="Rectangle 10"/>
          <p:cNvSpPr/>
          <p:nvPr/>
        </p:nvSpPr>
        <p:spPr>
          <a:xfrm>
            <a:off x="2509700" y="-204627"/>
            <a:ext cx="9323413" cy="1398475"/>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endPar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2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KHOA LÝ LUẬN CHÍNH TRỊ </a:t>
            </a:r>
            <a:endPar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 name="Title 2"/>
          <p:cNvSpPr>
            <a:spLocks noGrp="1"/>
          </p:cNvSpPr>
          <p:nvPr>
            <p:ph type="ctrTitle"/>
          </p:nvPr>
        </p:nvSpPr>
        <p:spPr>
          <a:xfrm>
            <a:off x="309093" y="1924097"/>
            <a:ext cx="11882907" cy="5437132"/>
          </a:xfrm>
        </p:spPr>
        <p:txBody>
          <a:bodyPr>
            <a:normAutofit fontScale="90000"/>
          </a:bodyPr>
          <a:lstStyle/>
          <a:p>
            <a:pPr algn="l">
              <a:lnSpc>
                <a:spcPct val="150000"/>
              </a:lnSpc>
            </a:pPr>
            <a:r>
              <a:rPr lang="en-US" sz="2900" b="1" dirty="0">
                <a:solidFill>
                  <a:srgbClr val="FF0000"/>
                </a:solidFill>
                <a:latin typeface="Times New Roman" panose="02020603050405020304" pitchFamily="18" charset="0"/>
                <a:cs typeface="Times New Roman" panose="02020603050405020304" pitchFamily="18" charset="0"/>
              </a:rPr>
              <a:t>1.MÔ TẢ TÓM TẮT MÔN HỌC</a:t>
            </a:r>
            <a:br>
              <a:rPr lang="en-US" sz="2900" b="1" dirty="0">
                <a:solidFill>
                  <a:srgbClr val="FF0000"/>
                </a:solidFill>
                <a:latin typeface="Times New Roman" panose="02020603050405020304" pitchFamily="18" charset="0"/>
                <a:cs typeface="Times New Roman" panose="02020603050405020304" pitchFamily="18" charset="0"/>
              </a:rPr>
            </a:br>
            <a:r>
              <a:rPr lang="en-US" sz="3100" dirty="0" err="1">
                <a:latin typeface="Times New Roman" panose="02020603050405020304" pitchFamily="18" charset="0"/>
                <a:ea typeface="Times New Roman" panose="02020603050405020304" pitchFamily="18" charset="0"/>
              </a:rPr>
              <a:t>Học</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phần</a:t>
            </a:r>
            <a:r>
              <a:rPr lang="en-US" sz="3100" dirty="0">
                <a:latin typeface="Times New Roman" panose="02020603050405020304" pitchFamily="18" charset="0"/>
                <a:ea typeface="Times New Roman" panose="02020603050405020304" pitchFamily="18" charset="0"/>
              </a:rPr>
              <a:t> </a:t>
            </a:r>
            <a:r>
              <a:rPr lang="en-US" sz="3100" b="1" dirty="0" err="1">
                <a:latin typeface="Times New Roman" panose="02020603050405020304" pitchFamily="18" charset="0"/>
                <a:ea typeface="Times New Roman" panose="02020603050405020304" pitchFamily="18" charset="0"/>
              </a:rPr>
              <a:t>Lịch</a:t>
            </a:r>
            <a:r>
              <a:rPr lang="en-US" sz="3100" b="1" dirty="0">
                <a:latin typeface="Times New Roman" panose="02020603050405020304" pitchFamily="18" charset="0"/>
                <a:ea typeface="Times New Roman" panose="02020603050405020304" pitchFamily="18" charset="0"/>
              </a:rPr>
              <a:t> </a:t>
            </a:r>
            <a:r>
              <a:rPr lang="en-US" sz="3100" b="1" dirty="0" err="1">
                <a:latin typeface="Times New Roman" panose="02020603050405020304" pitchFamily="18" charset="0"/>
                <a:ea typeface="Times New Roman" panose="02020603050405020304" pitchFamily="18" charset="0"/>
              </a:rPr>
              <a:t>sử</a:t>
            </a:r>
            <a:r>
              <a:rPr lang="en-US" sz="3100" b="1" dirty="0">
                <a:latin typeface="Times New Roman" panose="02020603050405020304" pitchFamily="18" charset="0"/>
                <a:ea typeface="Times New Roman" panose="02020603050405020304" pitchFamily="18" charset="0"/>
              </a:rPr>
              <a:t> </a:t>
            </a:r>
            <a:r>
              <a:rPr lang="en-US" sz="3100" b="1" dirty="0" err="1">
                <a:latin typeface="Times New Roman" panose="02020603050405020304" pitchFamily="18" charset="0"/>
                <a:ea typeface="Times New Roman" panose="02020603050405020304" pitchFamily="18" charset="0"/>
              </a:rPr>
              <a:t>Đảng</a:t>
            </a:r>
            <a:r>
              <a:rPr lang="en-US" sz="3100" b="1" dirty="0">
                <a:latin typeface="Times New Roman" panose="02020603050405020304" pitchFamily="18" charset="0"/>
                <a:ea typeface="Times New Roman" panose="02020603050405020304" pitchFamily="18" charset="0"/>
              </a:rPr>
              <a:t> </a:t>
            </a:r>
            <a:r>
              <a:rPr lang="en-US" sz="3100" b="1" dirty="0" err="1">
                <a:latin typeface="Times New Roman" panose="02020603050405020304" pitchFamily="18" charset="0"/>
                <a:ea typeface="Times New Roman" panose="02020603050405020304" pitchFamily="18" charset="0"/>
              </a:rPr>
              <a:t>Cộng</a:t>
            </a:r>
            <a:r>
              <a:rPr lang="en-US" sz="3100" b="1" dirty="0">
                <a:latin typeface="Times New Roman" panose="02020603050405020304" pitchFamily="18" charset="0"/>
                <a:ea typeface="Times New Roman" panose="02020603050405020304" pitchFamily="18" charset="0"/>
              </a:rPr>
              <a:t> </a:t>
            </a:r>
            <a:r>
              <a:rPr lang="en-US" sz="3100" b="1" dirty="0" err="1">
                <a:latin typeface="Times New Roman" panose="02020603050405020304" pitchFamily="18" charset="0"/>
                <a:ea typeface="Times New Roman" panose="02020603050405020304" pitchFamily="18" charset="0"/>
              </a:rPr>
              <a:t>sản</a:t>
            </a:r>
            <a:r>
              <a:rPr lang="en-US" sz="3100" b="1" dirty="0">
                <a:latin typeface="Times New Roman" panose="02020603050405020304" pitchFamily="18" charset="0"/>
                <a:ea typeface="Times New Roman" panose="02020603050405020304" pitchFamily="18" charset="0"/>
              </a:rPr>
              <a:t> </a:t>
            </a:r>
            <a:r>
              <a:rPr lang="en-US" sz="3100" b="1" dirty="0" err="1">
                <a:latin typeface="Times New Roman" panose="02020603050405020304" pitchFamily="18" charset="0"/>
                <a:ea typeface="Times New Roman" panose="02020603050405020304" pitchFamily="18" charset="0"/>
              </a:rPr>
              <a:t>Việt</a:t>
            </a:r>
            <a:r>
              <a:rPr lang="en-US" sz="3100" b="1" dirty="0">
                <a:latin typeface="Times New Roman" panose="02020603050405020304" pitchFamily="18" charset="0"/>
                <a:ea typeface="Times New Roman" panose="02020603050405020304" pitchFamily="18" charset="0"/>
              </a:rPr>
              <a:t> Nam</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cung</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cấp</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cho</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người</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học</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những</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kiến</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thức</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cơ</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bản về</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sự</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ra</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đời</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của</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Đảng</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Cộng</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sản</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Việt</a:t>
            </a:r>
            <a:r>
              <a:rPr lang="en-US" sz="3100" dirty="0">
                <a:latin typeface="Times New Roman" panose="02020603050405020304" pitchFamily="18" charset="0"/>
                <a:ea typeface="Times New Roman" panose="02020603050405020304" pitchFamily="18" charset="0"/>
              </a:rPr>
              <a:t> Nam, </a:t>
            </a:r>
            <a:r>
              <a:rPr lang="en-US" sz="3100" dirty="0" err="1">
                <a:latin typeface="Times New Roman" panose="02020603050405020304" pitchFamily="18" charset="0"/>
                <a:ea typeface="Times New Roman" panose="02020603050405020304" pitchFamily="18" charset="0"/>
              </a:rPr>
              <a:t>sự</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lãnh</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đạo</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của</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Đảng</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đối</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với</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cuộc</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khánh</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chiến</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chống</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thực</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dân</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Pháp</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đế</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quốc</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Mỹ</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xâm</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lược</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và</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sự</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nghiệp</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xây</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dựng</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bảo</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vệ</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Tổ</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quốc</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thời</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kỳ</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đổi</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mới</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Từ</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đó</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sinh</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viên</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có</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khả</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năng</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vận</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dụng</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nhận</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thức</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lịch</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sử</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vào</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công</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tác</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thực</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tiễn</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cũng</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như</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chủ</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động</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giải</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quyết</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những</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vấn</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đề</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kinh</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tế</a:t>
            </a:r>
            <a:r>
              <a:rPr lang="en-US" sz="3100" dirty="0">
                <a:latin typeface="Times New Roman" panose="02020603050405020304" pitchFamily="18" charset="0"/>
                <a:ea typeface="Times New Roman" panose="02020603050405020304" pitchFamily="18" charset="0"/>
              </a:rPr>
              <a:t> - </a:t>
            </a:r>
            <a:r>
              <a:rPr lang="en-US" sz="3100" dirty="0" err="1">
                <a:latin typeface="Times New Roman" panose="02020603050405020304" pitchFamily="18" charset="0"/>
                <a:ea typeface="Times New Roman" panose="02020603050405020304" pitchFamily="18" charset="0"/>
              </a:rPr>
              <a:t>xã</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hội</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theo</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chủ</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trương</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đường</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lối</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của</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Đảng</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trong</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giai</a:t>
            </a:r>
            <a:br>
              <a:rPr lang="en-US" sz="3100" dirty="0">
                <a:latin typeface="Times New Roman" panose="02020603050405020304" pitchFamily="18" charset="0"/>
                <a:ea typeface="Times New Roman" panose="02020603050405020304" pitchFamily="18" charset="0"/>
              </a:rPr>
            </a:br>
            <a:r>
              <a:rPr lang="en-US" sz="3100" dirty="0" err="1">
                <a:latin typeface="Times New Roman" panose="02020603050405020304" pitchFamily="18" charset="0"/>
                <a:ea typeface="Times New Roman" panose="02020603050405020304" pitchFamily="18" charset="0"/>
              </a:rPr>
              <a:t>đoạn</a:t>
            </a:r>
            <a:r>
              <a:rPr lang="en-US" sz="3100" dirty="0">
                <a:latin typeface="Times New Roman" panose="02020603050405020304" pitchFamily="18" charset="0"/>
                <a:ea typeface="Times New Roman" panose="02020603050405020304" pitchFamily="18" charset="0"/>
              </a:rPr>
              <a:t> </a:t>
            </a:r>
            <a:r>
              <a:rPr lang="en-US" sz="3100" dirty="0" err="1">
                <a:latin typeface="Times New Roman" panose="02020603050405020304" pitchFamily="18" charset="0"/>
                <a:ea typeface="Times New Roman" panose="02020603050405020304" pitchFamily="18" charset="0"/>
              </a:rPr>
              <a:t>hiện</a:t>
            </a:r>
            <a:r>
              <a:rPr lang="en-US" sz="3100" dirty="0">
                <a:latin typeface="Times New Roman" panose="02020603050405020304" pitchFamily="18" charset="0"/>
                <a:ea typeface="Times New Roman" panose="02020603050405020304" pitchFamily="18" charset="0"/>
              </a:rPr>
              <a:t> nay.</a:t>
            </a:r>
            <a:br>
              <a:rPr lang="en-US" sz="3100" dirty="0">
                <a:latin typeface="Times New Roman" panose="02020603050405020304" pitchFamily="18" charset="0"/>
                <a:ea typeface="Times New Roman" panose="02020603050405020304" pitchFamily="18" charset="0"/>
              </a:rPr>
            </a:br>
            <a:br>
              <a:rPr lang="en-US" sz="2400" dirty="0"/>
            </a:br>
            <a:endParaRPr lang="en-US" sz="2400" dirty="0"/>
          </a:p>
        </p:txBody>
      </p:sp>
      <p:pic>
        <p:nvPicPr>
          <p:cNvPr id="12" name="Picture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457199" y="11862"/>
            <a:ext cx="1869169" cy="1316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56350"/>
            <a:ext cx="2133600" cy="365125"/>
          </a:xfrm>
        </p:spPr>
        <p:txBody>
          <a:bodyPr/>
          <a:lstStyle/>
          <a:p>
            <a:fld id="{ED766DFD-0909-4074-B576-57675EF8B808}" type="datetime1">
              <a:rPr lang="en-US" smtClean="0"/>
            </a:fld>
            <a:endParaRPr lang="en-US"/>
          </a:p>
        </p:txBody>
      </p:sp>
      <p:sp>
        <p:nvSpPr>
          <p:cNvPr id="5" name="Footer Placeholder 4"/>
          <p:cNvSpPr>
            <a:spLocks noGrp="1"/>
          </p:cNvSpPr>
          <p:nvPr>
            <p:ph type="ftr" sz="quarter" idx="11"/>
          </p:nvPr>
        </p:nvSpPr>
        <p:spPr>
          <a:xfrm>
            <a:off x="4461388" y="6173787"/>
            <a:ext cx="2895600" cy="365125"/>
          </a:xfrm>
        </p:spPr>
        <p:txBody>
          <a:bodyPr/>
          <a:lstStyle/>
          <a:p>
            <a:r>
              <a:rPr lang="vi-VN" dirty="0"/>
              <a:t>0101002298- GIỚI THIỆU MÔN HỌC </a:t>
            </a:r>
            <a:endParaRPr lang="en-US" dirty="0"/>
          </a:p>
          <a:p>
            <a:endParaRPr lang="en-US" dirty="0"/>
          </a:p>
        </p:txBody>
      </p:sp>
      <p:cxnSp>
        <p:nvCxnSpPr>
          <p:cNvPr id="6" name="Straight Connector 5"/>
          <p:cNvCxnSpPr/>
          <p:nvPr/>
        </p:nvCxnSpPr>
        <p:spPr>
          <a:xfrm flipV="1">
            <a:off x="556181" y="1203321"/>
            <a:ext cx="11635819" cy="1"/>
          </a:xfrm>
          <a:prstGeom prst="line">
            <a:avLst/>
          </a:prstGeom>
        </p:spPr>
        <p:style>
          <a:lnRef idx="3">
            <a:schemeClr val="accent1"/>
          </a:lnRef>
          <a:fillRef idx="0">
            <a:schemeClr val="accent1"/>
          </a:fillRef>
          <a:effectRef idx="2">
            <a:schemeClr val="accent1"/>
          </a:effectRef>
          <a:fontRef idx="minor">
            <a:schemeClr val="tx1"/>
          </a:fontRef>
        </p:style>
      </p:cxnSp>
      <p:sp>
        <p:nvSpPr>
          <p:cNvPr id="7" name="Rectangle 6"/>
          <p:cNvSpPr/>
          <p:nvPr/>
        </p:nvSpPr>
        <p:spPr>
          <a:xfrm>
            <a:off x="2518042" y="136525"/>
            <a:ext cx="45719" cy="1066796"/>
          </a:xfrm>
          <a:prstGeom prst="rect">
            <a:avLst/>
          </a:prstGeom>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9"/>
          <p:cNvSpPr>
            <a:spLocks noGrp="1"/>
          </p:cNvSpPr>
          <p:nvPr>
            <p:ph type="sldNum" sz="quarter" idx="12"/>
          </p:nvPr>
        </p:nvSpPr>
        <p:spPr/>
        <p:txBody>
          <a:bodyPr/>
          <a:lstStyle/>
          <a:p>
            <a:fld id="{D9A7D006-ABB2-49CA-8719-33DD1EDD3861}" type="slidenum">
              <a:rPr lang="en-US" smtClean="0"/>
            </a:fld>
            <a:endParaRPr lang="en-US"/>
          </a:p>
        </p:txBody>
      </p:sp>
      <p:sp>
        <p:nvSpPr>
          <p:cNvPr id="3" name="Title 2"/>
          <p:cNvSpPr>
            <a:spLocks noGrp="1"/>
          </p:cNvSpPr>
          <p:nvPr>
            <p:ph type="ctrTitle"/>
          </p:nvPr>
        </p:nvSpPr>
        <p:spPr>
          <a:xfrm>
            <a:off x="711641" y="4194312"/>
            <a:ext cx="10950177" cy="2515579"/>
          </a:xfrm>
        </p:spPr>
        <p:txBody>
          <a:bodyPr>
            <a:normAutofit fontScale="90000"/>
          </a:bodyPr>
          <a:lstStyle/>
          <a:p>
            <a:pPr algn="l">
              <a:lnSpc>
                <a:spcPct val="150000"/>
              </a:lnSpc>
            </a:pPr>
            <a:br>
              <a:rPr lang="en-US" sz="3600" dirty="0">
                <a:solidFill>
                  <a:schemeClr val="accent1"/>
                </a:solidFill>
                <a:latin typeface="Times New Roman" panose="02020603050405020304" pitchFamily="18" charset="0"/>
                <a:cs typeface="Times New Roman" panose="02020603050405020304" pitchFamily="18" charset="0"/>
              </a:rPr>
            </a:br>
            <a:br>
              <a:rPr lang="en-US" sz="3600" dirty="0">
                <a:solidFill>
                  <a:schemeClr val="accent1"/>
                </a:solidFill>
                <a:latin typeface="Times New Roman" panose="02020603050405020304" pitchFamily="18" charset="0"/>
                <a:cs typeface="Times New Roman" panose="02020603050405020304" pitchFamily="18" charset="0"/>
              </a:rPr>
            </a:br>
            <a:br>
              <a:rPr lang="en-US" sz="3100" dirty="0">
                <a:latin typeface="Times New Roman" panose="02020603050405020304" pitchFamily="18" charset="0"/>
                <a:cs typeface="Times New Roman" panose="02020603050405020304" pitchFamily="18" charset="0"/>
              </a:rPr>
            </a:br>
            <a:br>
              <a:rPr lang="en-US" sz="3100" dirty="0">
                <a:latin typeface="Times New Roman" panose="02020603050405020304" pitchFamily="18" charset="0"/>
                <a:cs typeface="Times New Roman" panose="02020603050405020304" pitchFamily="18" charset="0"/>
              </a:rPr>
            </a:br>
            <a:br>
              <a:rPr lang="en-US" sz="3100" dirty="0">
                <a:latin typeface="Times New Roman" panose="02020603050405020304" pitchFamily="18" charset="0"/>
                <a:cs typeface="Times New Roman" panose="02020603050405020304" pitchFamily="18" charset="0"/>
              </a:rPr>
            </a:br>
            <a:r>
              <a:rPr lang="en-US" sz="3100" dirty="0" smtClean="0">
                <a:latin typeface="Times New Roman" panose="02020603050405020304" pitchFamily="18" charset="0"/>
                <a:cs typeface="Times New Roman" panose="02020603050405020304" pitchFamily="18" charset="0"/>
              </a:rPr>
              <a:t>    </a:t>
            </a:r>
            <a:br>
              <a:rPr lang="en-US" sz="3100" dirty="0">
                <a:latin typeface="Times New Roman" panose="02020603050405020304" pitchFamily="18" charset="0"/>
                <a:cs typeface="Times New Roman" panose="02020603050405020304" pitchFamily="18" charset="0"/>
              </a:rPr>
            </a:br>
            <a:r>
              <a:rPr lang="en-US" sz="2900" b="1" dirty="0" smtClean="0">
                <a:solidFill>
                  <a:srgbClr val="FF0000"/>
                </a:solidFill>
                <a:latin typeface="Times New Roman" panose="02020603050405020304" pitchFamily="18" charset="0"/>
                <a:cs typeface="Times New Roman" panose="02020603050405020304" pitchFamily="18" charset="0"/>
              </a:rPr>
              <a:t>2</a:t>
            </a:r>
            <a:r>
              <a:rPr lang="en-US" sz="2900" b="1" dirty="0">
                <a:solidFill>
                  <a:srgbClr val="FF0000"/>
                </a:solidFill>
                <a:latin typeface="Times New Roman" panose="02020603050405020304" pitchFamily="18" charset="0"/>
                <a:cs typeface="Times New Roman" panose="02020603050405020304" pitchFamily="18" charset="0"/>
              </a:rPr>
              <a:t>. MỤC TIÊU CỦA MÔN HỌC</a:t>
            </a:r>
            <a:br>
              <a:rPr lang="en-US" sz="2900" b="1" dirty="0">
                <a:solidFill>
                  <a:srgbClr val="FF0000"/>
                </a:solidFill>
                <a:latin typeface="Times New Roman" panose="02020603050405020304" pitchFamily="18" charset="0"/>
                <a:cs typeface="Times New Roman" panose="02020603050405020304" pitchFamily="18" charset="0"/>
              </a:rPr>
            </a:b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Tóm</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tắt</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được</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các</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nội</a:t>
            </a:r>
            <a:r>
              <a:rPr lang="en-US" sz="2700" dirty="0">
                <a:latin typeface="Times New Roman" panose="02020603050405020304" pitchFamily="18" charset="0"/>
                <a:cs typeface="Times New Roman" panose="02020603050405020304" pitchFamily="18" charset="0"/>
              </a:rPr>
              <a:t> dung </a:t>
            </a:r>
            <a:r>
              <a:rPr lang="en-US" sz="2700" dirty="0" err="1">
                <a:latin typeface="Times New Roman" panose="02020603050405020304" pitchFamily="18" charset="0"/>
                <a:cs typeface="Times New Roman" panose="02020603050405020304" pitchFamily="18" charset="0"/>
              </a:rPr>
              <a:t>chính</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của</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quá</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trình</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hình</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thành</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và</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phát</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triển</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tổ</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chức</a:t>
            </a:r>
            <a:r>
              <a:rPr lang="en-US" sz="2700" dirty="0">
                <a:latin typeface="Times New Roman" panose="02020603050405020304" pitchFamily="18" charset="0"/>
                <a:cs typeface="Times New Roman" panose="02020603050405020304" pitchFamily="18" charset="0"/>
              </a:rPr>
              <a:t> ĐCSVN</a:t>
            </a:r>
            <a:br>
              <a:rPr lang="en-US" sz="2700" dirty="0">
                <a:latin typeface="Times New Roman" panose="02020603050405020304" pitchFamily="18" charset="0"/>
                <a:cs typeface="Times New Roman" panose="02020603050405020304" pitchFamily="18" charset="0"/>
              </a:rPr>
            </a:b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Giải</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thích</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vai</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trò</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lãnh</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đạo</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của</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tổ</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chức</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Đảng</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Cộng</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sản</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Việt</a:t>
            </a:r>
            <a:r>
              <a:rPr lang="en-US" sz="2700" dirty="0">
                <a:latin typeface="Times New Roman" panose="02020603050405020304" pitchFamily="18" charset="0"/>
                <a:cs typeface="Times New Roman" panose="02020603050405020304" pitchFamily="18" charset="0"/>
              </a:rPr>
              <a:t> Nam </a:t>
            </a:r>
            <a:r>
              <a:rPr lang="en-US" sz="2700" dirty="0" err="1">
                <a:latin typeface="Times New Roman" panose="02020603050405020304" pitchFamily="18" charset="0"/>
                <a:cs typeface="Times New Roman" panose="02020603050405020304" pitchFamily="18" charset="0"/>
              </a:rPr>
              <a:t>trong</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hai</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cuộc</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kháng</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chiến</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chống</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thực</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dân</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Pháp</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đế</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quốc</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Mỹ</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và</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trong</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quá</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trình</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xây</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dựng</a:t>
            </a:r>
            <a:r>
              <a:rPr lang="en-US" sz="2700" dirty="0">
                <a:latin typeface="Times New Roman" panose="02020603050405020304" pitchFamily="18" charset="0"/>
                <a:cs typeface="Times New Roman" panose="02020603050405020304" pitchFamily="18" charset="0"/>
              </a:rPr>
              <a:t> CNXH</a:t>
            </a:r>
            <a:br>
              <a:rPr lang="en-US" sz="2700" dirty="0">
                <a:latin typeface="Times New Roman" panose="02020603050405020304" pitchFamily="18" charset="0"/>
                <a:cs typeface="Times New Roman" panose="02020603050405020304" pitchFamily="18" charset="0"/>
              </a:rPr>
            </a:br>
            <a:r>
              <a:rPr lang="en-US" sz="2700" dirty="0">
                <a:latin typeface="Times New Roman" panose="02020603050405020304" pitchFamily="18" charset="0"/>
                <a:cs typeface="Times New Roman" panose="02020603050405020304" pitchFamily="18" charset="0"/>
              </a:rPr>
              <a:t>-</a:t>
            </a:r>
            <a:r>
              <a:rPr lang="en-US" sz="2700" dirty="0" err="1">
                <a:latin typeface="Times New Roman" panose="02020603050405020304" pitchFamily="18" charset="0"/>
                <a:cs typeface="Times New Roman" panose="02020603050405020304" pitchFamily="18" charset="0"/>
              </a:rPr>
              <a:t>Áp</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dụng</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được</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những</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chủ</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trương</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của</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Đảng</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trong</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cuộc</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sống</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và</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trong</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các</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mối</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quan</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hệ</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xã</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hội</a:t>
            </a:r>
            <a:br>
              <a:rPr lang="en-US" sz="2700" dirty="0">
                <a:latin typeface="Times New Roman" panose="02020603050405020304" pitchFamily="18" charset="0"/>
                <a:cs typeface="Times New Roman" panose="02020603050405020304" pitchFamily="18" charset="0"/>
              </a:rPr>
            </a:b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Tự</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lên</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kế</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hoạch</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và</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làm</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việc</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độc</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lập</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kết</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hợp</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được</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các</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kỹ</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năng</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khác</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trong</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việc</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hợp</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tác</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làm</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việc</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nhóm</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để</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giải</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quyết</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những</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vấn</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đề</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kinh</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tế</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chính</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trị</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văn</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hóa</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xã</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hộ</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theo</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đường</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lối</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chủ</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trương</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của</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Đảng</a:t>
            </a:r>
            <a:endParaRPr lang="en-US" sz="2700" dirty="0">
              <a:solidFill>
                <a:schemeClr val="accent1"/>
              </a:solidFill>
              <a:latin typeface="Times New Roman" panose="02020603050405020304" pitchFamily="18" charset="0"/>
              <a:cs typeface="Times New Roman" panose="02020603050405020304" pitchFamily="18" charset="0"/>
            </a:endParaRPr>
          </a:p>
        </p:txBody>
      </p:sp>
      <p:sp>
        <p:nvSpPr>
          <p:cNvPr id="13" name="Rectangle 12"/>
          <p:cNvSpPr/>
          <p:nvPr/>
        </p:nvSpPr>
        <p:spPr>
          <a:xfrm>
            <a:off x="2509700" y="-204627"/>
            <a:ext cx="9323413" cy="1398475"/>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endPar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2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KHOA LÝ LUẬN CHÍNH TRỊ </a:t>
            </a:r>
            <a:endPar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12" name="Picture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457200" y="11862"/>
            <a:ext cx="1869169" cy="1316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56350"/>
            <a:ext cx="2133600" cy="365125"/>
          </a:xfrm>
        </p:spPr>
        <p:txBody>
          <a:bodyPr/>
          <a:lstStyle/>
          <a:p>
            <a:fld id="{ED766DFD-0909-4074-B576-57675EF8B808}" type="datetime1">
              <a:rPr lang="en-US" smtClean="0"/>
            </a:fld>
            <a:endParaRPr lang="en-US"/>
          </a:p>
        </p:txBody>
      </p:sp>
      <p:sp>
        <p:nvSpPr>
          <p:cNvPr id="5" name="Footer Placeholder 4"/>
          <p:cNvSpPr>
            <a:spLocks noGrp="1"/>
          </p:cNvSpPr>
          <p:nvPr>
            <p:ph type="ftr" sz="quarter" idx="11"/>
          </p:nvPr>
        </p:nvSpPr>
        <p:spPr>
          <a:xfrm>
            <a:off x="4461388" y="6173787"/>
            <a:ext cx="2895600" cy="365125"/>
          </a:xfrm>
        </p:spPr>
        <p:txBody>
          <a:bodyPr/>
          <a:lstStyle/>
          <a:p>
            <a:r>
              <a:rPr lang="vi-VN" dirty="0"/>
              <a:t>0101002298- GIỚI THIỆU MÔN HỌC </a:t>
            </a:r>
            <a:endParaRPr lang="en-US" dirty="0"/>
          </a:p>
          <a:p>
            <a:endParaRPr lang="en-US" dirty="0"/>
          </a:p>
        </p:txBody>
      </p:sp>
      <p:cxnSp>
        <p:nvCxnSpPr>
          <p:cNvPr id="6" name="Straight Connector 5"/>
          <p:cNvCxnSpPr/>
          <p:nvPr/>
        </p:nvCxnSpPr>
        <p:spPr>
          <a:xfrm>
            <a:off x="457199" y="1014800"/>
            <a:ext cx="11734801" cy="0"/>
          </a:xfrm>
          <a:prstGeom prst="line">
            <a:avLst/>
          </a:prstGeom>
        </p:spPr>
        <p:style>
          <a:lnRef idx="3">
            <a:schemeClr val="accent1"/>
          </a:lnRef>
          <a:fillRef idx="0">
            <a:schemeClr val="accent1"/>
          </a:fillRef>
          <a:effectRef idx="2">
            <a:schemeClr val="accent1"/>
          </a:effectRef>
          <a:fontRef idx="minor">
            <a:schemeClr val="tx1"/>
          </a:fontRef>
        </p:style>
      </p:cxnSp>
      <p:sp>
        <p:nvSpPr>
          <p:cNvPr id="7" name="Rectangle 6"/>
          <p:cNvSpPr/>
          <p:nvPr/>
        </p:nvSpPr>
        <p:spPr>
          <a:xfrm>
            <a:off x="2518042" y="136525"/>
            <a:ext cx="45719" cy="1066796"/>
          </a:xfrm>
          <a:prstGeom prst="rect">
            <a:avLst/>
          </a:prstGeom>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9"/>
          <p:cNvSpPr>
            <a:spLocks noGrp="1"/>
          </p:cNvSpPr>
          <p:nvPr>
            <p:ph type="sldNum" sz="quarter" idx="12"/>
          </p:nvPr>
        </p:nvSpPr>
        <p:spPr/>
        <p:txBody>
          <a:bodyPr/>
          <a:lstStyle/>
          <a:p>
            <a:fld id="{D9A7D006-ABB2-49CA-8719-33DD1EDD3861}" type="slidenum">
              <a:rPr lang="en-US" smtClean="0"/>
            </a:fld>
            <a:endParaRPr lang="en-US"/>
          </a:p>
        </p:txBody>
      </p:sp>
      <p:sp>
        <p:nvSpPr>
          <p:cNvPr id="11" name="Rectangle 10"/>
          <p:cNvSpPr/>
          <p:nvPr/>
        </p:nvSpPr>
        <p:spPr>
          <a:xfrm>
            <a:off x="2411388" y="-204626"/>
            <a:ext cx="9323413" cy="1398475"/>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endPar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2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KHOA LÝ LUẬN CHÍNH TRỊ </a:t>
            </a:r>
            <a:endPar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 name="Title 2"/>
          <p:cNvSpPr>
            <a:spLocks noGrp="1"/>
          </p:cNvSpPr>
          <p:nvPr>
            <p:ph type="ctrTitle"/>
          </p:nvPr>
        </p:nvSpPr>
        <p:spPr>
          <a:xfrm>
            <a:off x="378643" y="2457285"/>
            <a:ext cx="12039600" cy="4153399"/>
          </a:xfrm>
        </p:spPr>
        <p:txBody>
          <a:bodyPr>
            <a:noAutofit/>
          </a:bodyPr>
          <a:lstStyle/>
          <a:p>
            <a:pPr algn="l">
              <a:lnSpc>
                <a:spcPct val="150000"/>
              </a:lnSpc>
            </a:pPr>
            <a:r>
              <a:rPr lang="en-US" sz="2200" b="1" dirty="0">
                <a:solidFill>
                  <a:srgbClr val="FF0000"/>
                </a:solidFill>
                <a:latin typeface="Times New Roman" panose="02020603050405020304" pitchFamily="18" charset="0"/>
                <a:cs typeface="Times New Roman" panose="02020603050405020304" pitchFamily="18" charset="0"/>
              </a:rPr>
              <a:t>3. CHUẨN ĐẦU RA MÔN HỌC (</a:t>
            </a:r>
            <a:r>
              <a:rPr lang="en-US" sz="2200" b="1" dirty="0" err="1">
                <a:solidFill>
                  <a:srgbClr val="FF0000"/>
                </a:solidFill>
                <a:latin typeface="Times New Roman" panose="02020603050405020304" pitchFamily="18" charset="0"/>
                <a:cs typeface="Times New Roman" panose="02020603050405020304" pitchFamily="18" charset="0"/>
              </a:rPr>
              <a:t>tt</a:t>
            </a:r>
            <a:r>
              <a:rPr lang="en-US" sz="2200" b="1" dirty="0">
                <a:solidFill>
                  <a:srgbClr val="FF0000"/>
                </a:solidFill>
                <a:latin typeface="Times New Roman" panose="02020603050405020304" pitchFamily="18" charset="0"/>
                <a:cs typeface="Times New Roman" panose="02020603050405020304" pitchFamily="18" charset="0"/>
              </a:rPr>
              <a:t>)</a:t>
            </a:r>
            <a:br>
              <a:rPr lang="en-US" sz="2200" b="1" dirty="0">
                <a:solidFill>
                  <a:srgbClr val="FF0000"/>
                </a:solidFill>
                <a:latin typeface="Times New Roman" panose="02020603050405020304" pitchFamily="18" charset="0"/>
                <a:cs typeface="Times New Roman" panose="02020603050405020304" pitchFamily="18" charset="0"/>
              </a:rPr>
            </a:br>
            <a:r>
              <a:rPr lang="en-US" sz="2200" dirty="0">
                <a:latin typeface="Times New Roman" panose="02020603050405020304" pitchFamily="18" charset="0"/>
                <a:cs typeface="Times New Roman" panose="02020603050405020304" pitchFamily="18" charset="0"/>
              </a:rPr>
              <a:t>-</a:t>
            </a:r>
            <a:r>
              <a:rPr lang="en-US" sz="2200" dirty="0" err="1">
                <a:latin typeface="Times New Roman" panose="02020603050405020304" pitchFamily="18" charset="0"/>
                <a:cs typeface="Times New Roman" panose="02020603050405020304" pitchFamily="18" charset="0"/>
              </a:rPr>
              <a:t>Tóm</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tắt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được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những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kiến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thức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về</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hoàn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cảnh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lịch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sử</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ra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đời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tổ</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chức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Đảng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Cộng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sản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Việt</a:t>
            </a:r>
            <a:r>
              <a:rPr lang="en-US" sz="2200" dirty="0">
                <a:latin typeface="Times New Roman" panose="02020603050405020304" pitchFamily="18" charset="0"/>
                <a:cs typeface="Times New Roman" panose="02020603050405020304" pitchFamily="18" charset="0"/>
              </a:rPr>
              <a:t> Nam</a:t>
            </a:r>
            <a:br>
              <a:rPr lang="en-US" sz="2200" dirty="0">
                <a:latin typeface="Times New Roman" panose="02020603050405020304" pitchFamily="18" charset="0"/>
                <a:cs typeface="Times New Roman" panose="02020603050405020304" pitchFamily="18" charset="0"/>
              </a:rPr>
            </a:b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Trình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bày</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được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các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phong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trào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yêu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nước</a:t>
            </a:r>
            <a:r>
              <a:rPr lang="en-US" sz="2200" dirty="0">
                <a:latin typeface="Times New Roman" panose="02020603050405020304" pitchFamily="18" charset="0"/>
                <a:cs typeface="Times New Roman" panose="02020603050405020304" pitchFamily="18" charset="0"/>
              </a:rPr>
              <a:t> ở </a:t>
            </a:r>
            <a:r>
              <a:rPr lang="en-US" sz="2200" dirty="0" err="1">
                <a:latin typeface="Times New Roman" panose="02020603050405020304" pitchFamily="18" charset="0"/>
                <a:cs typeface="Times New Roman" panose="02020603050405020304" pitchFamily="18" charset="0"/>
              </a:rPr>
              <a:t>Việt</a:t>
            </a:r>
            <a:r>
              <a:rPr lang="en-US" sz="2200" dirty="0">
                <a:latin typeface="Times New Roman" panose="02020603050405020304" pitchFamily="18" charset="0"/>
                <a:cs typeface="Times New Roman" panose="02020603050405020304" pitchFamily="18" charset="0"/>
              </a:rPr>
              <a:t> Nam </a:t>
            </a:r>
            <a:r>
              <a:rPr lang="en-US" sz="2200" dirty="0" err="1">
                <a:latin typeface="Times New Roman" panose="02020603050405020304" pitchFamily="18" charset="0"/>
                <a:cs typeface="Times New Roman" panose="02020603050405020304" pitchFamily="18" charset="0"/>
              </a:rPr>
              <a:t>trước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khi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tổ</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chức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Đảng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ra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đời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và</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hệ</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thống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được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hành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trình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Nguyễn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Ái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Quốc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tìm</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đường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cứu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nước</a:t>
            </a:r>
            <a:r>
              <a:rPr lang="en-US" sz="2200" dirty="0">
                <a:latin typeface="Times New Roman" panose="02020603050405020304" pitchFamily="18" charset="0"/>
                <a:cs typeface="Times New Roman" panose="02020603050405020304" pitchFamily="18" charset="0"/>
              </a:rPr>
              <a:t> qua </a:t>
            </a:r>
            <a:r>
              <a:rPr lang="en-US" sz="2200" dirty="0" err="1">
                <a:latin typeface="Times New Roman" panose="02020603050405020304" pitchFamily="18" charset="0"/>
                <a:cs typeface="Times New Roman" panose="02020603050405020304" pitchFamily="18" charset="0"/>
              </a:rPr>
              <a:t>các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giai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đoạn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lịch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sử</a:t>
            </a:r>
            <a:br>
              <a:rPr lang="en-US" sz="2200" dirty="0">
                <a:latin typeface="Times New Roman" panose="02020603050405020304" pitchFamily="18" charset="0"/>
                <a:cs typeface="Times New Roman" panose="02020603050405020304" pitchFamily="18" charset="0"/>
              </a:rPr>
            </a:b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Mô</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tả</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được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Hội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nghị</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thành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lập</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Đảng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và</a:t>
            </a:r>
            <a:r>
              <a:rPr lang="en-US" sz="2200" dirty="0">
                <a:latin typeface="Times New Roman" panose="02020603050405020304" pitchFamily="18" charset="0"/>
                <a:cs typeface="Times New Roman" panose="02020603050405020304" pitchFamily="18" charset="0"/>
              </a:rPr>
              <a:t> ý </a:t>
            </a:r>
            <a:r>
              <a:rPr lang="en-US" sz="2200" dirty="0" err="1">
                <a:latin typeface="Times New Roman" panose="02020603050405020304" pitchFamily="18" charset="0"/>
                <a:cs typeface="Times New Roman" panose="02020603050405020304" pitchFamily="18" charset="0"/>
              </a:rPr>
              <a:t>nghĩa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hội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nghị</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thành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lập</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Đảng</a:t>
            </a:r>
            <a:br>
              <a:rPr lang="en-US" sz="2200" dirty="0">
                <a:latin typeface="Times New Roman" panose="02020603050405020304" pitchFamily="18" charset="0"/>
                <a:cs typeface="Times New Roman" panose="02020603050405020304" pitchFamily="18" charset="0"/>
              </a:rPr>
            </a:b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Tóm</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tắt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được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vai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trò</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lãnh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đạo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của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Đảng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Cộng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sản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Việt</a:t>
            </a:r>
            <a:r>
              <a:rPr lang="en-US" sz="2200" dirty="0">
                <a:latin typeface="Times New Roman" panose="02020603050405020304" pitchFamily="18" charset="0"/>
                <a:cs typeface="Times New Roman" panose="02020603050405020304" pitchFamily="18" charset="0"/>
              </a:rPr>
              <a:t> Nam </a:t>
            </a:r>
            <a:r>
              <a:rPr lang="en-US" sz="2200" dirty="0" err="1">
                <a:latin typeface="Times New Roman" panose="02020603050405020304" pitchFamily="18" charset="0"/>
                <a:cs typeface="Times New Roman" panose="02020603050405020304" pitchFamily="18" charset="0"/>
              </a:rPr>
              <a:t>trong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cuộc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đấu</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tranh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giành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chính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quyền</a:t>
            </a:r>
            <a:r>
              <a:rPr lang="en-US" sz="2200" dirty="0">
                <a:latin typeface="Times New Roman" panose="02020603050405020304" pitchFamily="18" charset="0"/>
                <a:cs typeface="Times New Roman" panose="02020603050405020304" pitchFamily="18" charset="0"/>
              </a:rPr>
              <a:t> (1930 – 1945)</a:t>
            </a:r>
            <a:br>
              <a:rPr lang="en-US" sz="2200" dirty="0">
                <a:latin typeface="Times New Roman" panose="02020603050405020304" pitchFamily="18" charset="0"/>
                <a:cs typeface="Times New Roman" panose="02020603050405020304" pitchFamily="18" charset="0"/>
              </a:rPr>
            </a:b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Diễn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giải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được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vai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trò</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lãnh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đạo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của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Đảng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Cộng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sản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Việt</a:t>
            </a:r>
            <a:r>
              <a:rPr lang="en-US" sz="2200" dirty="0">
                <a:latin typeface="Times New Roman" panose="02020603050405020304" pitchFamily="18" charset="0"/>
                <a:cs typeface="Times New Roman" panose="02020603050405020304" pitchFamily="18" charset="0"/>
              </a:rPr>
              <a:t> Nam </a:t>
            </a:r>
            <a:r>
              <a:rPr lang="en-US" sz="2200" dirty="0" err="1">
                <a:latin typeface="Times New Roman" panose="02020603050405020304" pitchFamily="18" charset="0"/>
                <a:cs typeface="Times New Roman" panose="02020603050405020304" pitchFamily="18" charset="0"/>
              </a:rPr>
              <a:t>trong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cuộc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kháng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chiến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chống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thực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dân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Pháp</a:t>
            </a:r>
            <a:r>
              <a:rPr lang="en-US" sz="2200" dirty="0">
                <a:latin typeface="Times New Roman" panose="02020603050405020304" pitchFamily="18" charset="0"/>
                <a:cs typeface="Times New Roman" panose="02020603050405020304" pitchFamily="18" charset="0"/>
              </a:rPr>
              <a:t> (1945 – 1954)</a:t>
            </a:r>
            <a:br>
              <a:rPr lang="en-US" sz="2200" dirty="0">
                <a:latin typeface="Times New Roman" panose="02020603050405020304" pitchFamily="18" charset="0"/>
                <a:cs typeface="Times New Roman" panose="02020603050405020304" pitchFamily="18" charset="0"/>
              </a:rPr>
            </a:b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Giải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thích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được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vai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trò</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lãnh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đạo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của</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Đảng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Cộng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sản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Việt</a:t>
            </a:r>
            <a:r>
              <a:rPr lang="en-US" sz="2200" dirty="0">
                <a:latin typeface="Times New Roman" panose="02020603050405020304" pitchFamily="18" charset="0"/>
                <a:cs typeface="Times New Roman" panose="02020603050405020304" pitchFamily="18" charset="0"/>
              </a:rPr>
              <a:t> Nam </a:t>
            </a:r>
            <a:r>
              <a:rPr lang="en-US" sz="2200" dirty="0" err="1">
                <a:latin typeface="Times New Roman" panose="02020603050405020304" pitchFamily="18" charset="0"/>
                <a:cs typeface="Times New Roman" panose="02020603050405020304" pitchFamily="18" charset="0"/>
              </a:rPr>
              <a:t>trong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cuộc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kháng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chiến</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chống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đế</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quốc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Mĩ</a:t>
            </a:r>
            <a:r>
              <a:rPr lang="en-US" sz="2200" dirty="0">
                <a:latin typeface="Times New Roman" panose="02020603050405020304" pitchFamily="18" charset="0"/>
                <a:cs typeface="Times New Roman" panose="02020603050405020304" pitchFamily="18" charset="0"/>
              </a:rPr>
              <a:t> (1954 – 1975)</a:t>
            </a:r>
            <a:endParaRPr lang="en-US" sz="2200" dirty="0">
              <a:latin typeface="Times New Roman" panose="02020603050405020304" pitchFamily="18" charset="0"/>
              <a:cs typeface="Times New Roman" panose="02020603050405020304" pitchFamily="18" charset="0"/>
            </a:endParaRPr>
          </a:p>
        </p:txBody>
      </p:sp>
      <p:pic>
        <p:nvPicPr>
          <p:cNvPr id="12" name="Picture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556181" y="160257"/>
            <a:ext cx="1696824" cy="923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56350"/>
            <a:ext cx="2133600" cy="365125"/>
          </a:xfrm>
        </p:spPr>
        <p:txBody>
          <a:bodyPr/>
          <a:lstStyle/>
          <a:p>
            <a:fld id="{ED766DFD-0909-4074-B576-57675EF8B808}" type="datetime1">
              <a:rPr lang="en-US" smtClean="0"/>
            </a:fld>
            <a:endParaRPr lang="en-US"/>
          </a:p>
        </p:txBody>
      </p:sp>
      <p:sp>
        <p:nvSpPr>
          <p:cNvPr id="5" name="Footer Placeholder 4"/>
          <p:cNvSpPr>
            <a:spLocks noGrp="1"/>
          </p:cNvSpPr>
          <p:nvPr>
            <p:ph type="ftr" sz="quarter" idx="11"/>
          </p:nvPr>
        </p:nvSpPr>
        <p:spPr>
          <a:xfrm>
            <a:off x="4461388" y="6173787"/>
            <a:ext cx="2895600" cy="365125"/>
          </a:xfrm>
        </p:spPr>
        <p:txBody>
          <a:bodyPr/>
          <a:lstStyle/>
          <a:p>
            <a:r>
              <a:rPr lang="vi-VN" dirty="0"/>
              <a:t>0101002298- GIỚI THIỆU MÔN HỌC </a:t>
            </a:r>
            <a:endParaRPr lang="en-US" dirty="0"/>
          </a:p>
          <a:p>
            <a:endParaRPr lang="en-US" dirty="0"/>
          </a:p>
        </p:txBody>
      </p:sp>
      <p:cxnSp>
        <p:nvCxnSpPr>
          <p:cNvPr id="6" name="Straight Connector 5"/>
          <p:cNvCxnSpPr/>
          <p:nvPr/>
        </p:nvCxnSpPr>
        <p:spPr>
          <a:xfrm>
            <a:off x="457199" y="1014800"/>
            <a:ext cx="11734801" cy="0"/>
          </a:xfrm>
          <a:prstGeom prst="line">
            <a:avLst/>
          </a:prstGeom>
        </p:spPr>
        <p:style>
          <a:lnRef idx="3">
            <a:schemeClr val="accent1"/>
          </a:lnRef>
          <a:fillRef idx="0">
            <a:schemeClr val="accent1"/>
          </a:fillRef>
          <a:effectRef idx="2">
            <a:schemeClr val="accent1"/>
          </a:effectRef>
          <a:fontRef idx="minor">
            <a:schemeClr val="tx1"/>
          </a:fontRef>
        </p:style>
      </p:cxnSp>
      <p:sp>
        <p:nvSpPr>
          <p:cNvPr id="7" name="Rectangle 6"/>
          <p:cNvSpPr/>
          <p:nvPr/>
        </p:nvSpPr>
        <p:spPr>
          <a:xfrm>
            <a:off x="2518042" y="136525"/>
            <a:ext cx="45719" cy="1066796"/>
          </a:xfrm>
          <a:prstGeom prst="rect">
            <a:avLst/>
          </a:prstGeom>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9"/>
          <p:cNvSpPr>
            <a:spLocks noGrp="1"/>
          </p:cNvSpPr>
          <p:nvPr>
            <p:ph type="sldNum" sz="quarter" idx="12"/>
          </p:nvPr>
        </p:nvSpPr>
        <p:spPr/>
        <p:txBody>
          <a:bodyPr/>
          <a:lstStyle/>
          <a:p>
            <a:fld id="{D9A7D006-ABB2-49CA-8719-33DD1EDD3861}" type="slidenum">
              <a:rPr lang="en-US" smtClean="0"/>
            </a:fld>
            <a:endParaRPr lang="en-US"/>
          </a:p>
        </p:txBody>
      </p:sp>
      <p:sp>
        <p:nvSpPr>
          <p:cNvPr id="11" name="Rectangle 10"/>
          <p:cNvSpPr/>
          <p:nvPr/>
        </p:nvSpPr>
        <p:spPr>
          <a:xfrm>
            <a:off x="2590800" y="-204626"/>
            <a:ext cx="9144001" cy="1398475"/>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endPar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2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KHOA LÝ LUẬN CHÍNH TRỊ </a:t>
            </a:r>
            <a:endPar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 name="Title 2"/>
          <p:cNvSpPr>
            <a:spLocks noGrp="1"/>
          </p:cNvSpPr>
          <p:nvPr>
            <p:ph type="ctrTitle"/>
          </p:nvPr>
        </p:nvSpPr>
        <p:spPr>
          <a:xfrm>
            <a:off x="304799" y="2072124"/>
            <a:ext cx="12039600" cy="4620962"/>
          </a:xfrm>
        </p:spPr>
        <p:txBody>
          <a:bodyPr>
            <a:noAutofit/>
          </a:bodyPr>
          <a:lstStyle/>
          <a:p>
            <a:pPr algn="l">
              <a:lnSpc>
                <a:spcPct val="150000"/>
              </a:lnSpc>
            </a:pPr>
            <a:r>
              <a:rPr lang="en-US" sz="2600" b="1" dirty="0">
                <a:solidFill>
                  <a:srgbClr val="FF0000"/>
                </a:solidFill>
                <a:latin typeface="Times New Roman" panose="02020603050405020304" pitchFamily="18" charset="0"/>
                <a:cs typeface="Times New Roman" panose="02020603050405020304" pitchFamily="18" charset="0"/>
              </a:rPr>
              <a:t>3. CHUẨN ĐẦU RA MÔN HỌC (</a:t>
            </a:r>
            <a:r>
              <a:rPr lang="en-US" sz="2600" b="1" dirty="0" err="1">
                <a:solidFill>
                  <a:srgbClr val="FF0000"/>
                </a:solidFill>
                <a:latin typeface="Times New Roman" panose="02020603050405020304" pitchFamily="18" charset="0"/>
                <a:cs typeface="Times New Roman" panose="02020603050405020304" pitchFamily="18" charset="0"/>
              </a:rPr>
              <a:t>tt</a:t>
            </a:r>
            <a:r>
              <a:rPr lang="en-US" sz="2600" b="1" dirty="0">
                <a:solidFill>
                  <a:srgbClr val="FF0000"/>
                </a:solidFill>
                <a:latin typeface="Times New Roman" panose="02020603050405020304" pitchFamily="18" charset="0"/>
                <a:cs typeface="Times New Roman" panose="02020603050405020304" pitchFamily="18" charset="0"/>
              </a:rPr>
              <a:t>)</a:t>
            </a:r>
            <a:br>
              <a:rPr lang="en-US" sz="2600" b="1" dirty="0">
                <a:solidFill>
                  <a:srgbClr val="FF0000"/>
                </a:solidFill>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Diễn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giải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được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quá</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trình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lãnh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đạo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Đảng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Cộng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sản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Việt</a:t>
            </a:r>
            <a:r>
              <a:rPr lang="en-US" sz="2400" dirty="0">
                <a:latin typeface="Times New Roman" panose="02020603050405020304" pitchFamily="18" charset="0"/>
                <a:cs typeface="Times New Roman" panose="02020603050405020304" pitchFamily="18" charset="0"/>
              </a:rPr>
              <a:t> Nam</a:t>
            </a:r>
            <a:r>
              <a:rPr lang="en-US" sz="2400" b="1"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xây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dựng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chủ</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nghĩa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xã</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hội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bảo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vệ</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Tổ</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quốc</a:t>
            </a:r>
            <a:r>
              <a:rPr lang="en-US" sz="2400" dirty="0">
                <a:latin typeface="Times New Roman" panose="02020603050405020304" pitchFamily="18" charset="0"/>
                <a:cs typeface="Times New Roman" panose="02020603050405020304" pitchFamily="18" charset="0"/>
              </a:rPr>
              <a:t> (1975-1986)</a:t>
            </a:r>
            <a:br>
              <a:rPr lang="es-ES_tradnl" sz="2400" dirty="0">
                <a:latin typeface="Times New Roman" panose="02020603050405020304" pitchFamily="18" charset="0"/>
                <a:cs typeface="Times New Roman" panose="02020603050405020304" pitchFamily="18" charset="0"/>
              </a:rPr>
            </a:br>
            <a:r>
              <a:rPr lang="es-ES_tradnl"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Giải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thích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được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quá</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trình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lãnh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đạo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Đảng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Cộng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sản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Việt</a:t>
            </a:r>
            <a:r>
              <a:rPr lang="en-US" sz="2400" dirty="0">
                <a:latin typeface="Times New Roman" panose="02020603050405020304" pitchFamily="18" charset="0"/>
                <a:cs typeface="Times New Roman" panose="02020603050405020304" pitchFamily="18" charset="0"/>
              </a:rPr>
              <a:t> Nam </a:t>
            </a:r>
            <a:r>
              <a:rPr lang="en-US" sz="2400" dirty="0" err="1">
                <a:latin typeface="Times New Roman" panose="02020603050405020304" pitchFamily="18" charset="0"/>
                <a:cs typeface="Times New Roman" panose="02020603050405020304" pitchFamily="18" charset="0"/>
              </a:rPr>
              <a:t>trong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công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cuộc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đổi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mới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đẩy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mạnh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công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nghiệp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hóa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hiện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hóa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hội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nhập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quốc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tế</a:t>
            </a:r>
            <a:r>
              <a:rPr lang="en-US" sz="2400" dirty="0">
                <a:latin typeface="Times New Roman" panose="02020603050405020304" pitchFamily="18" charset="0"/>
                <a:cs typeface="Times New Roman" panose="02020603050405020304" pitchFamily="18" charset="0"/>
              </a:rPr>
              <a:t> (1986-2018)</a:t>
            </a:r>
            <a:br>
              <a:rPr lang="en-US" dirty="0"/>
            </a:br>
            <a:r>
              <a:rPr lang="es-ES_tradnl" sz="2400" dirty="0">
                <a:latin typeface="Times New Roman" panose="02020603050405020304" pitchFamily="18" charset="0"/>
                <a:cs typeface="Times New Roman" panose="02020603050405020304" pitchFamily="18" charset="0"/>
              </a:rPr>
              <a:t>- </a:t>
            </a:r>
            <a:r>
              <a:rPr lang="es-ES_tradnl" sz="2400" dirty="0" err="1">
                <a:latin typeface="Times New Roman" panose="02020603050405020304" pitchFamily="18" charset="0"/>
                <a:cs typeface="Times New Roman" panose="02020603050405020304" pitchFamily="18" charset="0"/>
              </a:rPr>
              <a:t>Áp</a:t>
            </a:r>
            <a:r>
              <a:rPr lang="es-ES_tradnl" sz="2400" dirty="0">
                <a:latin typeface="Times New Roman" panose="02020603050405020304" pitchFamily="18" charset="0"/>
                <a:cs typeface="Times New Roman" panose="02020603050405020304" pitchFamily="18" charset="0"/>
              </a:rPr>
              <a:t> </a:t>
            </a:r>
            <a:r>
              <a:rPr lang="es-ES_tradnl" sz="2400" dirty="0" err="1">
                <a:latin typeface="Times New Roman" panose="02020603050405020304" pitchFamily="18" charset="0"/>
                <a:cs typeface="Times New Roman" panose="02020603050405020304" pitchFamily="18" charset="0"/>
              </a:rPr>
              <a:t>dụng</a:t>
            </a:r>
            <a:r>
              <a:rPr lang="es-ES_tradnl" sz="2400" dirty="0">
                <a:latin typeface="Times New Roman" panose="02020603050405020304" pitchFamily="18" charset="0"/>
                <a:cs typeface="Times New Roman" panose="02020603050405020304" pitchFamily="18" charset="0"/>
              </a:rPr>
              <a:t> </a:t>
            </a:r>
            <a:r>
              <a:rPr lang="es-ES_tradnl" sz="2400" dirty="0" err="1">
                <a:latin typeface="Times New Roman" panose="02020603050405020304" pitchFamily="18" charset="0"/>
                <a:cs typeface="Times New Roman" panose="02020603050405020304" pitchFamily="18" charset="0"/>
              </a:rPr>
              <a:t>những</a:t>
            </a:r>
            <a:r>
              <a:rPr lang="es-ES_tradnl" sz="2400" dirty="0">
                <a:latin typeface="Times New Roman" panose="02020603050405020304" pitchFamily="18" charset="0"/>
                <a:cs typeface="Times New Roman" panose="02020603050405020304" pitchFamily="18" charset="0"/>
              </a:rPr>
              <a:t> </a:t>
            </a:r>
            <a:r>
              <a:rPr lang="es-ES_tradnl" sz="2400" dirty="0" err="1">
                <a:latin typeface="Times New Roman" panose="02020603050405020304" pitchFamily="18" charset="0"/>
                <a:cs typeface="Times New Roman" panose="02020603050405020304" pitchFamily="18" charset="0"/>
              </a:rPr>
              <a:t>kiến</a:t>
            </a:r>
            <a:r>
              <a:rPr lang="es-ES_tradnl" sz="2400" dirty="0">
                <a:latin typeface="Times New Roman" panose="02020603050405020304" pitchFamily="18" charset="0"/>
                <a:cs typeface="Times New Roman" panose="02020603050405020304" pitchFamily="18" charset="0"/>
              </a:rPr>
              <a:t> </a:t>
            </a:r>
            <a:r>
              <a:rPr lang="es-ES_tradnl" sz="2400" dirty="0" err="1">
                <a:latin typeface="Times New Roman" panose="02020603050405020304" pitchFamily="18" charset="0"/>
                <a:cs typeface="Times New Roman" panose="02020603050405020304" pitchFamily="18" charset="0"/>
              </a:rPr>
              <a:t>thức</a:t>
            </a:r>
            <a:r>
              <a:rPr lang="es-ES_tradnl" sz="2400" dirty="0">
                <a:latin typeface="Times New Roman" panose="02020603050405020304" pitchFamily="18" charset="0"/>
                <a:cs typeface="Times New Roman" panose="02020603050405020304" pitchFamily="18" charset="0"/>
              </a:rPr>
              <a:t> </a:t>
            </a:r>
            <a:r>
              <a:rPr lang="es-ES_tradnl" sz="2400" dirty="0" err="1">
                <a:latin typeface="Times New Roman" panose="02020603050405020304" pitchFamily="18" charset="0"/>
                <a:cs typeface="Times New Roman" panose="02020603050405020304" pitchFamily="18" charset="0"/>
              </a:rPr>
              <a:t>về</a:t>
            </a:r>
            <a:r>
              <a:rPr lang="es-ES_tradnl" sz="2400" dirty="0">
                <a:latin typeface="Times New Roman" panose="02020603050405020304" pitchFamily="18" charset="0"/>
                <a:cs typeface="Times New Roman" panose="02020603050405020304" pitchFamily="18" charset="0"/>
              </a:rPr>
              <a:t> </a:t>
            </a:r>
            <a:r>
              <a:rPr lang="es-ES_tradnl" sz="2400" dirty="0" err="1">
                <a:latin typeface="Times New Roman" panose="02020603050405020304" pitchFamily="18" charset="0"/>
                <a:cs typeface="Times New Roman" panose="02020603050405020304" pitchFamily="18" charset="0"/>
              </a:rPr>
              <a:t>đường</a:t>
            </a:r>
            <a:r>
              <a:rPr lang="es-ES_tradnl" sz="2400" dirty="0">
                <a:latin typeface="Times New Roman" panose="02020603050405020304" pitchFamily="18" charset="0"/>
                <a:cs typeface="Times New Roman" panose="02020603050405020304" pitchFamily="18" charset="0"/>
              </a:rPr>
              <a:t> </a:t>
            </a:r>
            <a:r>
              <a:rPr lang="es-ES_tradnl" sz="2400" dirty="0" err="1">
                <a:latin typeface="Times New Roman" panose="02020603050405020304" pitchFamily="18" charset="0"/>
                <a:cs typeface="Times New Roman" panose="02020603050405020304" pitchFamily="18" charset="0"/>
              </a:rPr>
              <a:t>lối</a:t>
            </a:r>
            <a:r>
              <a:rPr lang="es-ES_tradnl" sz="2400" dirty="0">
                <a:latin typeface="Times New Roman" panose="02020603050405020304" pitchFamily="18" charset="0"/>
                <a:cs typeface="Times New Roman" panose="02020603050405020304" pitchFamily="18" charset="0"/>
              </a:rPr>
              <a:t>, </a:t>
            </a:r>
            <a:r>
              <a:rPr lang="es-ES_tradnl" sz="2400" dirty="0" err="1">
                <a:latin typeface="Times New Roman" panose="02020603050405020304" pitchFamily="18" charset="0"/>
                <a:cs typeface="Times New Roman" panose="02020603050405020304" pitchFamily="18" charset="0"/>
              </a:rPr>
              <a:t>chủ</a:t>
            </a:r>
            <a:r>
              <a:rPr lang="es-ES_tradnl" sz="2400" dirty="0">
                <a:latin typeface="Times New Roman" panose="02020603050405020304" pitchFamily="18" charset="0"/>
                <a:cs typeface="Times New Roman" panose="02020603050405020304" pitchFamily="18" charset="0"/>
              </a:rPr>
              <a:t> </a:t>
            </a:r>
            <a:r>
              <a:rPr lang="es-ES_tradnl" sz="2400" dirty="0" err="1">
                <a:latin typeface="Times New Roman" panose="02020603050405020304" pitchFamily="18" charset="0"/>
                <a:cs typeface="Times New Roman" panose="02020603050405020304" pitchFamily="18" charset="0"/>
              </a:rPr>
              <a:t>trương</a:t>
            </a:r>
            <a:r>
              <a:rPr lang="es-ES_tradnl" sz="2400" dirty="0">
                <a:latin typeface="Times New Roman" panose="02020603050405020304" pitchFamily="18" charset="0"/>
                <a:cs typeface="Times New Roman" panose="02020603050405020304" pitchFamily="18" charset="0"/>
              </a:rPr>
              <a:t> </a:t>
            </a:r>
            <a:r>
              <a:rPr lang="es-ES_tradnl" sz="2400" dirty="0" err="1">
                <a:latin typeface="Times New Roman" panose="02020603050405020304" pitchFamily="18" charset="0"/>
                <a:cs typeface="Times New Roman" panose="02020603050405020304" pitchFamily="18" charset="0"/>
              </a:rPr>
              <a:t>của</a:t>
            </a:r>
            <a:r>
              <a:rPr lang="es-ES_tradnl" sz="2400" dirty="0">
                <a:latin typeface="Times New Roman" panose="02020603050405020304" pitchFamily="18" charset="0"/>
                <a:cs typeface="Times New Roman" panose="02020603050405020304" pitchFamily="18" charset="0"/>
              </a:rPr>
              <a:t> </a:t>
            </a:r>
            <a:r>
              <a:rPr lang="es-ES_tradnl" sz="2400" dirty="0" err="1">
                <a:latin typeface="Times New Roman" panose="02020603050405020304" pitchFamily="18" charset="0"/>
                <a:cs typeface="Times New Roman" panose="02020603050405020304" pitchFamily="18" charset="0"/>
              </a:rPr>
              <a:t>Đảng</a:t>
            </a:r>
            <a:r>
              <a:rPr lang="es-ES_tradnl" sz="2400" dirty="0">
                <a:latin typeface="Times New Roman" panose="02020603050405020304" pitchFamily="18" charset="0"/>
                <a:cs typeface="Times New Roman" panose="02020603050405020304" pitchFamily="18" charset="0"/>
              </a:rPr>
              <a:t> </a:t>
            </a:r>
            <a:r>
              <a:rPr lang="es-ES_tradnl" sz="2400" dirty="0" err="1">
                <a:latin typeface="Times New Roman" panose="02020603050405020304" pitchFamily="18" charset="0"/>
                <a:cs typeface="Times New Roman" panose="02020603050405020304" pitchFamily="18" charset="0"/>
              </a:rPr>
              <a:t>để</a:t>
            </a:r>
            <a:r>
              <a:rPr lang="es-ES_tradnl" sz="2400" dirty="0">
                <a:latin typeface="Times New Roman" panose="02020603050405020304" pitchFamily="18" charset="0"/>
                <a:cs typeface="Times New Roman" panose="02020603050405020304" pitchFamily="18" charset="0"/>
              </a:rPr>
              <a:t> </a:t>
            </a:r>
            <a:r>
              <a:rPr lang="es-ES_tradnl" sz="2400" dirty="0" err="1">
                <a:latin typeface="Times New Roman" panose="02020603050405020304" pitchFamily="18" charset="0"/>
                <a:cs typeface="Times New Roman" panose="02020603050405020304" pitchFamily="18" charset="0"/>
              </a:rPr>
              <a:t>phân</a:t>
            </a:r>
            <a:r>
              <a:rPr lang="es-ES_tradnl" sz="2400" dirty="0">
                <a:latin typeface="Times New Roman" panose="02020603050405020304" pitchFamily="18" charset="0"/>
                <a:cs typeface="Times New Roman" panose="02020603050405020304" pitchFamily="18" charset="0"/>
              </a:rPr>
              <a:t> </a:t>
            </a:r>
            <a:r>
              <a:rPr lang="es-ES_tradnl" sz="2400" dirty="0" err="1">
                <a:latin typeface="Times New Roman" panose="02020603050405020304" pitchFamily="18" charset="0"/>
                <a:cs typeface="Times New Roman" panose="02020603050405020304" pitchFamily="18" charset="0"/>
              </a:rPr>
              <a:t>tích</a:t>
            </a:r>
            <a:r>
              <a:rPr lang="es-ES_tradnl" sz="2400" dirty="0">
                <a:latin typeface="Times New Roman" panose="02020603050405020304" pitchFamily="18" charset="0"/>
                <a:cs typeface="Times New Roman" panose="02020603050405020304" pitchFamily="18" charset="0"/>
              </a:rPr>
              <a:t> </a:t>
            </a:r>
            <a:r>
              <a:rPr lang="es-ES_tradnl" sz="2400" dirty="0" err="1">
                <a:latin typeface="Times New Roman" panose="02020603050405020304" pitchFamily="18" charset="0"/>
                <a:cs typeface="Times New Roman" panose="02020603050405020304" pitchFamily="18" charset="0"/>
              </a:rPr>
              <a:t>những</a:t>
            </a:r>
            <a:r>
              <a:rPr lang="es-ES_tradnl" sz="2400" dirty="0">
                <a:latin typeface="Times New Roman" panose="02020603050405020304" pitchFamily="18" charset="0"/>
                <a:cs typeface="Times New Roman" panose="02020603050405020304" pitchFamily="18" charset="0"/>
              </a:rPr>
              <a:t> </a:t>
            </a:r>
            <a:r>
              <a:rPr lang="es-ES_tradnl" sz="2400" dirty="0" err="1">
                <a:latin typeface="Times New Roman" panose="02020603050405020304" pitchFamily="18" charset="0"/>
                <a:cs typeface="Times New Roman" panose="02020603050405020304" pitchFamily="18" charset="0"/>
              </a:rPr>
              <a:t>vấn</a:t>
            </a:r>
            <a:r>
              <a:rPr lang="es-ES_tradnl" sz="2400" dirty="0">
                <a:latin typeface="Times New Roman" panose="02020603050405020304" pitchFamily="18" charset="0"/>
                <a:cs typeface="Times New Roman" panose="02020603050405020304" pitchFamily="18" charset="0"/>
              </a:rPr>
              <a:t> </a:t>
            </a:r>
            <a:r>
              <a:rPr lang="es-ES_tradnl" sz="2400" dirty="0" err="1">
                <a:latin typeface="Times New Roman" panose="02020603050405020304" pitchFamily="18" charset="0"/>
                <a:cs typeface="Times New Roman" panose="02020603050405020304" pitchFamily="18" charset="0"/>
              </a:rPr>
              <a:t>đề</a:t>
            </a:r>
            <a:r>
              <a:rPr lang="es-ES_tradnl" sz="2400" dirty="0">
                <a:latin typeface="Times New Roman" panose="02020603050405020304" pitchFamily="18" charset="0"/>
                <a:cs typeface="Times New Roman" panose="02020603050405020304" pitchFamily="18" charset="0"/>
              </a:rPr>
              <a:t> </a:t>
            </a:r>
            <a:r>
              <a:rPr lang="es-ES_tradnl" sz="2400" dirty="0" err="1">
                <a:latin typeface="Times New Roman" panose="02020603050405020304" pitchFamily="18" charset="0"/>
                <a:cs typeface="Times New Roman" panose="02020603050405020304" pitchFamily="18" charset="0"/>
              </a:rPr>
              <a:t>chính</a:t>
            </a:r>
            <a:r>
              <a:rPr lang="es-ES_tradnl" sz="2400" dirty="0">
                <a:latin typeface="Times New Roman" panose="02020603050405020304" pitchFamily="18" charset="0"/>
                <a:cs typeface="Times New Roman" panose="02020603050405020304" pitchFamily="18" charset="0"/>
              </a:rPr>
              <a:t> </a:t>
            </a:r>
            <a:r>
              <a:rPr lang="es-ES_tradnl" sz="2400" dirty="0" err="1">
                <a:latin typeface="Times New Roman" panose="02020603050405020304" pitchFamily="18" charset="0"/>
                <a:cs typeface="Times New Roman" panose="02020603050405020304" pitchFamily="18" charset="0"/>
              </a:rPr>
              <a:t>trị</a:t>
            </a:r>
            <a:r>
              <a:rPr lang="es-ES_tradnl" sz="2400" dirty="0">
                <a:latin typeface="Times New Roman" panose="02020603050405020304" pitchFamily="18" charset="0"/>
                <a:cs typeface="Times New Roman" panose="02020603050405020304" pitchFamily="18" charset="0"/>
              </a:rPr>
              <a:t>, </a:t>
            </a:r>
            <a:r>
              <a:rPr lang="es-ES_tradnl" sz="2400" dirty="0" err="1">
                <a:latin typeface="Times New Roman" panose="02020603050405020304" pitchFamily="18" charset="0"/>
                <a:cs typeface="Times New Roman" panose="02020603050405020304" pitchFamily="18" charset="0"/>
              </a:rPr>
              <a:t>kinh</a:t>
            </a:r>
            <a:r>
              <a:rPr lang="es-ES_tradnl" sz="2400" dirty="0">
                <a:latin typeface="Times New Roman" panose="02020603050405020304" pitchFamily="18" charset="0"/>
                <a:cs typeface="Times New Roman" panose="02020603050405020304" pitchFamily="18" charset="0"/>
              </a:rPr>
              <a:t> </a:t>
            </a:r>
            <a:r>
              <a:rPr lang="es-ES_tradnl" sz="2400" dirty="0" err="1">
                <a:latin typeface="Times New Roman" panose="02020603050405020304" pitchFamily="18" charset="0"/>
                <a:cs typeface="Times New Roman" panose="02020603050405020304" pitchFamily="18" charset="0"/>
              </a:rPr>
              <a:t>tế</a:t>
            </a:r>
            <a:r>
              <a:rPr lang="es-ES_tradnl" sz="2400" dirty="0">
                <a:latin typeface="Times New Roman" panose="02020603050405020304" pitchFamily="18" charset="0"/>
                <a:cs typeface="Times New Roman" panose="02020603050405020304" pitchFamily="18" charset="0"/>
              </a:rPr>
              <a:t>, </a:t>
            </a:r>
            <a:r>
              <a:rPr lang="es-ES_tradnl" sz="2400" dirty="0" err="1">
                <a:latin typeface="Times New Roman" panose="02020603050405020304" pitchFamily="18" charset="0"/>
                <a:cs typeface="Times New Roman" panose="02020603050405020304" pitchFamily="18" charset="0"/>
              </a:rPr>
              <a:t>xã</a:t>
            </a:r>
            <a:r>
              <a:rPr lang="es-ES_tradnl" sz="2400" dirty="0">
                <a:latin typeface="Times New Roman" panose="02020603050405020304" pitchFamily="18" charset="0"/>
                <a:cs typeface="Times New Roman" panose="02020603050405020304" pitchFamily="18" charset="0"/>
              </a:rPr>
              <a:t> </a:t>
            </a:r>
            <a:r>
              <a:rPr lang="es-ES_tradnl" sz="2400" dirty="0" err="1">
                <a:latin typeface="Times New Roman" panose="02020603050405020304" pitchFamily="18" charset="0"/>
                <a:cs typeface="Times New Roman" panose="02020603050405020304" pitchFamily="18" charset="0"/>
              </a:rPr>
              <a:t>hội</a:t>
            </a:r>
            <a:r>
              <a:rPr lang="es-ES_tradnl" sz="2400" dirty="0">
                <a:latin typeface="Times New Roman" panose="02020603050405020304" pitchFamily="18" charset="0"/>
                <a:cs typeface="Times New Roman" panose="02020603050405020304" pitchFamily="18" charset="0"/>
              </a:rPr>
              <a:t> </a:t>
            </a:r>
            <a:r>
              <a:rPr lang="es-ES_tradnl" sz="2400" dirty="0" err="1">
                <a:latin typeface="Times New Roman" panose="02020603050405020304" pitchFamily="18" charset="0"/>
                <a:cs typeface="Times New Roman" panose="02020603050405020304" pitchFamily="18" charset="0"/>
              </a:rPr>
              <a:t>giai</a:t>
            </a:r>
            <a:r>
              <a:rPr lang="es-ES_tradnl" sz="2400" dirty="0">
                <a:latin typeface="Times New Roman" panose="02020603050405020304" pitchFamily="18" charset="0"/>
                <a:cs typeface="Times New Roman" panose="02020603050405020304" pitchFamily="18" charset="0"/>
              </a:rPr>
              <a:t> </a:t>
            </a:r>
            <a:r>
              <a:rPr lang="es-ES_tradnl" sz="2400" dirty="0" err="1">
                <a:latin typeface="Times New Roman" panose="02020603050405020304" pitchFamily="18" charset="0"/>
                <a:cs typeface="Times New Roman" panose="02020603050405020304" pitchFamily="18" charset="0"/>
              </a:rPr>
              <a:t>đoạn</a:t>
            </a:r>
            <a:r>
              <a:rPr lang="es-ES_tradnl" sz="2400" dirty="0">
                <a:latin typeface="Times New Roman" panose="02020603050405020304" pitchFamily="18" charset="0"/>
                <a:cs typeface="Times New Roman" panose="02020603050405020304" pitchFamily="18" charset="0"/>
              </a:rPr>
              <a:t> </a:t>
            </a:r>
            <a:r>
              <a:rPr lang="es-ES_tradnl" sz="2400" dirty="0" err="1">
                <a:latin typeface="Times New Roman" panose="02020603050405020304" pitchFamily="18" charset="0"/>
                <a:cs typeface="Times New Roman" panose="02020603050405020304" pitchFamily="18" charset="0"/>
              </a:rPr>
              <a:t>hiện</a:t>
            </a:r>
            <a:r>
              <a:rPr lang="es-ES_tradnl" sz="2400" dirty="0">
                <a:latin typeface="Times New Roman" panose="02020603050405020304" pitchFamily="18" charset="0"/>
                <a:cs typeface="Times New Roman" panose="02020603050405020304" pitchFamily="18" charset="0"/>
              </a:rPr>
              <a:t> </a:t>
            </a:r>
            <a:r>
              <a:rPr lang="es-ES_tradnl" sz="2400" dirty="0" err="1">
                <a:latin typeface="Times New Roman" panose="02020603050405020304" pitchFamily="18" charset="0"/>
                <a:cs typeface="Times New Roman" panose="02020603050405020304" pitchFamily="18" charset="0"/>
              </a:rPr>
              <a:t>nay</a:t>
            </a:r>
            <a:br>
              <a:rPr lang="es-ES_tradnl" sz="2400" dirty="0">
                <a:latin typeface="Times New Roman" panose="02020603050405020304" pitchFamily="18" charset="0"/>
                <a:cs typeface="Times New Roman" panose="02020603050405020304" pitchFamily="18" charset="0"/>
              </a:rPr>
            </a:br>
            <a:r>
              <a:rPr lang="es-ES_tradnl" sz="2400" dirty="0">
                <a:latin typeface="Times New Roman" panose="02020603050405020304" pitchFamily="18" charset="0"/>
                <a:cs typeface="Times New Roman" panose="02020603050405020304" pitchFamily="18" charset="0"/>
              </a:rPr>
              <a:t>- </a:t>
            </a:r>
            <a:r>
              <a:rPr lang="vi-VN" sz="2400" dirty="0">
                <a:latin typeface="Times New Roman" panose="02020603050405020304" pitchFamily="18" charset="0"/>
                <a:cs typeface="Times New Roman" panose="02020603050405020304" pitchFamily="18" charset="0"/>
              </a:rPr>
              <a:t>Xây </a:t>
            </a:r>
            <a:r>
              <a:rPr lang="vi-VN" sz="2400" dirty="0" err="1">
                <a:latin typeface="Times New Roman" panose="02020603050405020304" pitchFamily="18" charset="0"/>
                <a:cs typeface="Times New Roman" panose="02020603050405020304" pitchFamily="18" charset="0"/>
              </a:rPr>
              <a:t>dựng</a:t>
            </a:r>
            <a:r>
              <a:rPr lang="vi-VN" sz="2400" dirty="0">
                <a:latin typeface="Times New Roman" panose="02020603050405020304" pitchFamily="18" charset="0"/>
                <a:cs typeface="Times New Roman" panose="02020603050405020304" pitchFamily="18" charset="0"/>
              </a:rPr>
              <a:t> </a:t>
            </a:r>
            <a:r>
              <a:rPr lang="vi-VN" sz="2400" dirty="0" err="1">
                <a:latin typeface="Times New Roman" panose="02020603050405020304" pitchFamily="18" charset="0"/>
                <a:cs typeface="Times New Roman" panose="02020603050405020304" pitchFamily="18" charset="0"/>
              </a:rPr>
              <a:t>kỹ</a:t>
            </a:r>
            <a:r>
              <a:rPr lang="vi-VN" sz="2400" dirty="0">
                <a:latin typeface="Times New Roman" panose="02020603050405020304" pitchFamily="18" charset="0"/>
                <a:cs typeface="Times New Roman" panose="02020603050405020304" pitchFamily="18" charset="0"/>
              </a:rPr>
              <a:t> năng </a:t>
            </a:r>
            <a:r>
              <a:rPr lang="vi-VN" sz="2400" dirty="0" err="1">
                <a:latin typeface="Times New Roman" panose="02020603050405020304" pitchFamily="18" charset="0"/>
                <a:cs typeface="Times New Roman" panose="02020603050405020304" pitchFamily="18" charset="0"/>
              </a:rPr>
              <a:t>làm</a:t>
            </a:r>
            <a:r>
              <a:rPr lang="vi-VN" sz="2400" dirty="0">
                <a:latin typeface="Times New Roman" panose="02020603050405020304" pitchFamily="18" charset="0"/>
                <a:cs typeface="Times New Roman" panose="02020603050405020304" pitchFamily="18" charset="0"/>
              </a:rPr>
              <a:t> </a:t>
            </a:r>
            <a:r>
              <a:rPr lang="vi-VN" sz="2400" dirty="0" err="1">
                <a:latin typeface="Times New Roman" panose="02020603050405020304" pitchFamily="18" charset="0"/>
                <a:cs typeface="Times New Roman" panose="02020603050405020304" pitchFamily="18" charset="0"/>
              </a:rPr>
              <a:t>việc</a:t>
            </a:r>
            <a:r>
              <a:rPr lang="vi-VN" sz="2400" dirty="0">
                <a:latin typeface="Times New Roman" panose="02020603050405020304" pitchFamily="18" charset="0"/>
                <a:cs typeface="Times New Roman" panose="02020603050405020304" pitchFamily="18" charset="0"/>
              </a:rPr>
              <a:t> </a:t>
            </a:r>
            <a:r>
              <a:rPr lang="vi-VN" sz="2400" dirty="0" err="1">
                <a:latin typeface="Times New Roman" panose="02020603050405020304" pitchFamily="18" charset="0"/>
                <a:cs typeface="Times New Roman" panose="02020603050405020304" pitchFamily="18" charset="0"/>
              </a:rPr>
              <a:t>độc</a:t>
            </a:r>
            <a:r>
              <a:rPr lang="vi-VN" sz="2400" dirty="0">
                <a:latin typeface="Times New Roman" panose="02020603050405020304" pitchFamily="18" charset="0"/>
                <a:cs typeface="Times New Roman" panose="02020603050405020304" pitchFamily="18" charset="0"/>
              </a:rPr>
              <a:t> </a:t>
            </a:r>
            <a:r>
              <a:rPr lang="vi-VN" sz="2400" dirty="0" err="1">
                <a:latin typeface="Times New Roman" panose="02020603050405020304" pitchFamily="18" charset="0"/>
                <a:cs typeface="Times New Roman" panose="02020603050405020304" pitchFamily="18" charset="0"/>
              </a:rPr>
              <a:t>lập</a:t>
            </a:r>
            <a:r>
              <a:rPr lang="vi-VN" sz="2400" dirty="0">
                <a:latin typeface="Times New Roman" panose="02020603050405020304" pitchFamily="18" charset="0"/>
                <a:cs typeface="Times New Roman" panose="02020603050405020304" pitchFamily="18" charset="0"/>
              </a:rPr>
              <a:t>, </a:t>
            </a:r>
            <a:r>
              <a:rPr lang="vi-VN" sz="2400" dirty="0" err="1">
                <a:latin typeface="Times New Roman" panose="02020603050405020304" pitchFamily="18" charset="0"/>
                <a:cs typeface="Times New Roman" panose="02020603050405020304" pitchFamily="18" charset="0"/>
              </a:rPr>
              <a:t>kết</a:t>
            </a:r>
            <a:r>
              <a:rPr lang="vi-VN" sz="2400" dirty="0">
                <a:latin typeface="Times New Roman" panose="02020603050405020304" pitchFamily="18" charset="0"/>
                <a:cs typeface="Times New Roman" panose="02020603050405020304" pitchFamily="18" charset="0"/>
              </a:rPr>
              <a:t> </a:t>
            </a:r>
            <a:r>
              <a:rPr lang="vi-VN" sz="2400" dirty="0" err="1">
                <a:latin typeface="Times New Roman" panose="02020603050405020304" pitchFamily="18" charset="0"/>
                <a:cs typeface="Times New Roman" panose="02020603050405020304" pitchFamily="18" charset="0"/>
              </a:rPr>
              <a:t>hợp</a:t>
            </a:r>
            <a:r>
              <a:rPr lang="vi-VN" sz="2400" dirty="0">
                <a:latin typeface="Times New Roman" panose="02020603050405020304" pitchFamily="18" charset="0"/>
                <a:cs typeface="Times New Roman" panose="02020603050405020304" pitchFamily="18" charset="0"/>
              </a:rPr>
              <a:t> </a:t>
            </a:r>
            <a:r>
              <a:rPr lang="vi-VN" sz="2400" dirty="0" err="1">
                <a:latin typeface="Times New Roman" panose="02020603050405020304" pitchFamily="18" charset="0"/>
                <a:cs typeface="Times New Roman" panose="02020603050405020304" pitchFamily="18" charset="0"/>
              </a:rPr>
              <a:t>các</a:t>
            </a:r>
            <a:r>
              <a:rPr lang="vi-VN" sz="2400" dirty="0">
                <a:latin typeface="Times New Roman" panose="02020603050405020304" pitchFamily="18" charset="0"/>
                <a:cs typeface="Times New Roman" panose="02020603050405020304" pitchFamily="18" charset="0"/>
              </a:rPr>
              <a:t> </a:t>
            </a:r>
            <a:r>
              <a:rPr lang="vi-VN" sz="2400" dirty="0" err="1">
                <a:latin typeface="Times New Roman" panose="02020603050405020304" pitchFamily="18" charset="0"/>
                <a:cs typeface="Times New Roman" panose="02020603050405020304" pitchFamily="18" charset="0"/>
              </a:rPr>
              <a:t>kỹ</a:t>
            </a:r>
            <a:r>
              <a:rPr lang="vi-VN" sz="2400" dirty="0">
                <a:latin typeface="Times New Roman" panose="02020603050405020304" pitchFamily="18" charset="0"/>
                <a:cs typeface="Times New Roman" panose="02020603050405020304" pitchFamily="18" charset="0"/>
              </a:rPr>
              <a:t> năng </a:t>
            </a:r>
            <a:r>
              <a:rPr lang="vi-VN" sz="2400" dirty="0" err="1">
                <a:latin typeface="Times New Roman" panose="02020603050405020304" pitchFamily="18" charset="0"/>
                <a:cs typeface="Times New Roman" panose="02020603050405020304" pitchFamily="18" charset="0"/>
              </a:rPr>
              <a:t>khác</a:t>
            </a:r>
            <a:r>
              <a:rPr lang="vi-VN" sz="2400" dirty="0">
                <a:latin typeface="Times New Roman" panose="02020603050405020304" pitchFamily="18" charset="0"/>
                <a:cs typeface="Times New Roman" panose="02020603050405020304" pitchFamily="18" charset="0"/>
              </a:rPr>
              <a:t> trong </a:t>
            </a:r>
            <a:r>
              <a:rPr lang="vi-VN" sz="2400" dirty="0" err="1">
                <a:latin typeface="Times New Roman" panose="02020603050405020304" pitchFamily="18" charset="0"/>
                <a:cs typeface="Times New Roman" panose="02020603050405020304" pitchFamily="18" charset="0"/>
              </a:rPr>
              <a:t>việc</a:t>
            </a:r>
            <a:r>
              <a:rPr lang="vi-VN" sz="2400" dirty="0">
                <a:latin typeface="Times New Roman" panose="02020603050405020304" pitchFamily="18" charset="0"/>
                <a:cs typeface="Times New Roman" panose="02020603050405020304" pitchFamily="18" charset="0"/>
              </a:rPr>
              <a:t> </a:t>
            </a:r>
            <a:r>
              <a:rPr lang="vi-VN" sz="2400" dirty="0" err="1">
                <a:latin typeface="Times New Roman" panose="02020603050405020304" pitchFamily="18" charset="0"/>
                <a:cs typeface="Times New Roman" panose="02020603050405020304" pitchFamily="18" charset="0"/>
              </a:rPr>
              <a:t>hợp</a:t>
            </a:r>
            <a:r>
              <a:rPr lang="vi-VN" sz="2400" dirty="0">
                <a:latin typeface="Times New Roman" panose="02020603050405020304" pitchFamily="18" charset="0"/>
                <a:cs typeface="Times New Roman" panose="02020603050405020304" pitchFamily="18" charset="0"/>
              </a:rPr>
              <a:t> </a:t>
            </a:r>
            <a:r>
              <a:rPr lang="vi-VN" sz="2400" dirty="0" err="1">
                <a:latin typeface="Times New Roman" panose="02020603050405020304" pitchFamily="18" charset="0"/>
                <a:cs typeface="Times New Roman" panose="02020603050405020304" pitchFamily="18" charset="0"/>
              </a:rPr>
              <a:t>tác</a:t>
            </a:r>
            <a:r>
              <a:rPr lang="vi-VN" sz="2400" dirty="0">
                <a:latin typeface="Times New Roman" panose="02020603050405020304" pitchFamily="18" charset="0"/>
                <a:cs typeface="Times New Roman" panose="02020603050405020304" pitchFamily="18" charset="0"/>
              </a:rPr>
              <a:t>, </a:t>
            </a:r>
            <a:r>
              <a:rPr lang="vi-VN" sz="2400" dirty="0" err="1">
                <a:latin typeface="Times New Roman" panose="02020603050405020304" pitchFamily="18" charset="0"/>
                <a:cs typeface="Times New Roman" panose="02020603050405020304" pitchFamily="18" charset="0"/>
              </a:rPr>
              <a:t>làm</a:t>
            </a:r>
            <a:r>
              <a:rPr lang="vi-VN" sz="2400" dirty="0">
                <a:latin typeface="Times New Roman" panose="02020603050405020304" pitchFamily="18" charset="0"/>
                <a:cs typeface="Times New Roman" panose="02020603050405020304" pitchFamily="18" charset="0"/>
              </a:rPr>
              <a:t> </a:t>
            </a:r>
            <a:r>
              <a:rPr lang="vi-VN" sz="2400" dirty="0" err="1">
                <a:latin typeface="Times New Roman" panose="02020603050405020304" pitchFamily="18" charset="0"/>
                <a:cs typeface="Times New Roman" panose="02020603050405020304" pitchFamily="18" charset="0"/>
              </a:rPr>
              <a:t>việc</a:t>
            </a:r>
            <a:r>
              <a:rPr lang="vi-VN" sz="2400" dirty="0">
                <a:latin typeface="Times New Roman" panose="02020603050405020304" pitchFamily="18" charset="0"/>
                <a:cs typeface="Times New Roman" panose="02020603050405020304" pitchFamily="18" charset="0"/>
              </a:rPr>
              <a:t> </a:t>
            </a:r>
            <a:r>
              <a:rPr lang="vi-VN" sz="2400" dirty="0" err="1">
                <a:latin typeface="Times New Roman" panose="02020603050405020304" pitchFamily="18" charset="0"/>
                <a:cs typeface="Times New Roman" panose="02020603050405020304" pitchFamily="18" charset="0"/>
              </a:rPr>
              <a:t>nhóm</a:t>
            </a:r>
            <a:r>
              <a:rPr lang="vi-VN" sz="2400" dirty="0">
                <a:latin typeface="Times New Roman" panose="02020603050405020304" pitchFamily="18" charset="0"/>
                <a:cs typeface="Times New Roman" panose="02020603050405020304" pitchFamily="18" charset="0"/>
              </a:rPr>
              <a:t> </a:t>
            </a:r>
            <a:r>
              <a:rPr lang="vi-VN" sz="2400" dirty="0" err="1">
                <a:latin typeface="Times New Roman" panose="02020603050405020304" pitchFamily="18" charset="0"/>
                <a:cs typeface="Times New Roman" panose="02020603050405020304" pitchFamily="18" charset="0"/>
              </a:rPr>
              <a:t>để</a:t>
            </a:r>
            <a:r>
              <a:rPr lang="vi-VN" sz="2400" dirty="0">
                <a:latin typeface="Times New Roman" panose="02020603050405020304" pitchFamily="18" charset="0"/>
                <a:cs typeface="Times New Roman" panose="02020603050405020304" pitchFamily="18" charset="0"/>
              </a:rPr>
              <a:t> </a:t>
            </a:r>
            <a:r>
              <a:rPr lang="vi-VN" sz="2400" dirty="0" err="1">
                <a:latin typeface="Times New Roman" panose="02020603050405020304" pitchFamily="18" charset="0"/>
                <a:cs typeface="Times New Roman" panose="02020603050405020304" pitchFamily="18" charset="0"/>
              </a:rPr>
              <a:t>học</a:t>
            </a:r>
            <a:r>
              <a:rPr lang="vi-VN" sz="2400" dirty="0">
                <a:latin typeface="Times New Roman" panose="02020603050405020304" pitchFamily="18" charset="0"/>
                <a:cs typeface="Times New Roman" panose="02020603050405020304" pitchFamily="18" charset="0"/>
              </a:rPr>
              <a:t> </a:t>
            </a:r>
            <a:r>
              <a:rPr lang="vi-VN" sz="2400" dirty="0" err="1">
                <a:latin typeface="Times New Roman" panose="02020603050405020304" pitchFamily="18" charset="0"/>
                <a:cs typeface="Times New Roman" panose="02020603050405020304" pitchFamily="18" charset="0"/>
              </a:rPr>
              <a:t>tập</a:t>
            </a:r>
            <a:r>
              <a:rPr lang="vi-VN" sz="2400" dirty="0">
                <a:latin typeface="Times New Roman" panose="02020603050405020304" pitchFamily="18" charset="0"/>
                <a:cs typeface="Times New Roman" panose="02020603050405020304" pitchFamily="18" charset="0"/>
              </a:rPr>
              <a:t> môn </a:t>
            </a:r>
            <a:r>
              <a:rPr lang="vi-VN" sz="2400" dirty="0" err="1">
                <a:latin typeface="Times New Roman" panose="02020603050405020304" pitchFamily="18" charset="0"/>
                <a:cs typeface="Times New Roman" panose="02020603050405020304" pitchFamily="18" charset="0"/>
              </a:rPr>
              <a:t>lịch</a:t>
            </a:r>
            <a:r>
              <a:rPr lang="vi-VN" sz="2400" dirty="0">
                <a:latin typeface="Times New Roman" panose="02020603050405020304" pitchFamily="18" charset="0"/>
                <a:cs typeface="Times New Roman" panose="02020603050405020304" pitchFamily="18" charset="0"/>
              </a:rPr>
              <a:t> </a:t>
            </a:r>
            <a:r>
              <a:rPr lang="vi-VN" sz="2400" dirty="0" err="1">
                <a:latin typeface="Times New Roman" panose="02020603050405020304" pitchFamily="18" charset="0"/>
                <a:cs typeface="Times New Roman" panose="02020603050405020304" pitchFamily="18" charset="0"/>
              </a:rPr>
              <a:t>sử</a:t>
            </a:r>
            <a:r>
              <a:rPr lang="vi-VN" sz="2400" dirty="0">
                <a:latin typeface="Times New Roman" panose="02020603050405020304" pitchFamily="18" charset="0"/>
                <a:cs typeface="Times New Roman" panose="02020603050405020304" pitchFamily="18" charset="0"/>
              </a:rPr>
              <a:t> </a:t>
            </a:r>
            <a:r>
              <a:rPr lang="vi-VN" sz="2400" dirty="0" err="1">
                <a:latin typeface="Times New Roman" panose="02020603050405020304" pitchFamily="18" charset="0"/>
                <a:cs typeface="Times New Roman" panose="02020603050405020304" pitchFamily="18" charset="0"/>
              </a:rPr>
              <a:t>Đảng</a:t>
            </a:r>
            <a:r>
              <a:rPr lang="vi-VN" sz="2400" dirty="0">
                <a:latin typeface="Times New Roman" panose="02020603050405020304" pitchFamily="18" charset="0"/>
                <a:cs typeface="Times New Roman" panose="02020603050405020304" pitchFamily="18" charset="0"/>
              </a:rPr>
              <a:t> </a:t>
            </a:r>
            <a:r>
              <a:rPr lang="vi-VN" sz="2400" dirty="0" err="1">
                <a:latin typeface="Times New Roman" panose="02020603050405020304" pitchFamily="18" charset="0"/>
                <a:cs typeface="Times New Roman" panose="02020603050405020304" pitchFamily="18" charset="0"/>
              </a:rPr>
              <a:t>Cộng</a:t>
            </a:r>
            <a:r>
              <a:rPr lang="vi-VN" sz="2400" dirty="0">
                <a:latin typeface="Times New Roman" panose="02020603050405020304" pitchFamily="18" charset="0"/>
                <a:cs typeface="Times New Roman" panose="02020603050405020304" pitchFamily="18" charset="0"/>
              </a:rPr>
              <a:t> </a:t>
            </a:r>
            <a:r>
              <a:rPr lang="vi-VN" sz="2400" dirty="0" err="1">
                <a:latin typeface="Times New Roman" panose="02020603050405020304" pitchFamily="18" charset="0"/>
                <a:cs typeface="Times New Roman" panose="02020603050405020304" pitchFamily="18" charset="0"/>
              </a:rPr>
              <a:t>sản</a:t>
            </a:r>
            <a:r>
              <a:rPr lang="vi-VN" sz="2400" dirty="0">
                <a:latin typeface="Times New Roman" panose="02020603050405020304" pitchFamily="18" charset="0"/>
                <a:cs typeface="Times New Roman" panose="02020603050405020304" pitchFamily="18" charset="0"/>
              </a:rPr>
              <a:t> </a:t>
            </a:r>
            <a:r>
              <a:rPr lang="vi-VN" sz="2400" dirty="0" err="1">
                <a:latin typeface="Times New Roman" panose="02020603050405020304" pitchFamily="18" charset="0"/>
                <a:cs typeface="Times New Roman" panose="02020603050405020304" pitchFamily="18" charset="0"/>
              </a:rPr>
              <a:t>Việt</a:t>
            </a:r>
            <a:r>
              <a:rPr lang="vi-VN" sz="2400" dirty="0">
                <a:latin typeface="Times New Roman" panose="02020603050405020304" pitchFamily="18" charset="0"/>
                <a:cs typeface="Times New Roman" panose="02020603050405020304" pitchFamily="18" charset="0"/>
              </a:rPr>
              <a:t> Nam </a:t>
            </a:r>
            <a:r>
              <a:rPr lang="vi-VN" sz="2400" dirty="0" err="1">
                <a:latin typeface="Times New Roman" panose="02020603050405020304" pitchFamily="18" charset="0"/>
                <a:cs typeface="Times New Roman" panose="02020603050405020304" pitchFamily="18" charset="0"/>
              </a:rPr>
              <a:t>và</a:t>
            </a:r>
            <a:r>
              <a:rPr lang="vi-VN" sz="2400" dirty="0">
                <a:latin typeface="Times New Roman" panose="02020603050405020304" pitchFamily="18" charset="0"/>
                <a:cs typeface="Times New Roman" panose="02020603050405020304" pitchFamily="18" charset="0"/>
              </a:rPr>
              <a:t> </a:t>
            </a:r>
            <a:r>
              <a:rPr lang="vi-VN" sz="2400" dirty="0" err="1">
                <a:latin typeface="Times New Roman" panose="02020603050405020304" pitchFamily="18" charset="0"/>
                <a:cs typeface="Times New Roman" panose="02020603050405020304" pitchFamily="18" charset="0"/>
              </a:rPr>
              <a:t>giải</a:t>
            </a:r>
            <a:r>
              <a:rPr lang="vi-VN" sz="2400" dirty="0">
                <a:latin typeface="Times New Roman" panose="02020603050405020304" pitchFamily="18" charset="0"/>
                <a:cs typeface="Times New Roman" panose="02020603050405020304" pitchFamily="18" charset="0"/>
              </a:rPr>
              <a:t> </a:t>
            </a:r>
            <a:r>
              <a:rPr lang="vi-VN" sz="2400" dirty="0" err="1">
                <a:latin typeface="Times New Roman" panose="02020603050405020304" pitchFamily="18" charset="0"/>
                <a:cs typeface="Times New Roman" panose="02020603050405020304" pitchFamily="18" charset="0"/>
              </a:rPr>
              <a:t>quyết</a:t>
            </a:r>
            <a:r>
              <a:rPr lang="vi-VN" sz="2400" dirty="0">
                <a:latin typeface="Times New Roman" panose="02020603050405020304" pitchFamily="18" charset="0"/>
                <a:cs typeface="Times New Roman" panose="02020603050405020304" pitchFamily="18" charset="0"/>
              </a:rPr>
              <a:t> </a:t>
            </a:r>
            <a:r>
              <a:rPr lang="vi-VN" sz="2400" dirty="0" err="1">
                <a:latin typeface="Times New Roman" panose="02020603050405020304" pitchFamily="18" charset="0"/>
                <a:cs typeface="Times New Roman" panose="02020603050405020304" pitchFamily="18" charset="0"/>
              </a:rPr>
              <a:t>những</a:t>
            </a:r>
            <a:r>
              <a:rPr lang="vi-VN" sz="2400" dirty="0">
                <a:latin typeface="Times New Roman" panose="02020603050405020304" pitchFamily="18" charset="0"/>
                <a:cs typeface="Times New Roman" panose="02020603050405020304" pitchFamily="18" charset="0"/>
              </a:rPr>
              <a:t> </a:t>
            </a:r>
            <a:r>
              <a:rPr lang="vi-VN" sz="2400" dirty="0" err="1">
                <a:latin typeface="Times New Roman" panose="02020603050405020304" pitchFamily="18" charset="0"/>
                <a:cs typeface="Times New Roman" panose="02020603050405020304" pitchFamily="18" charset="0"/>
              </a:rPr>
              <a:t>vấn</a:t>
            </a:r>
            <a:r>
              <a:rPr lang="vi-VN" sz="2400" dirty="0">
                <a:latin typeface="Times New Roman" panose="02020603050405020304" pitchFamily="18" charset="0"/>
                <a:cs typeface="Times New Roman" panose="02020603050405020304" pitchFamily="18" charset="0"/>
              </a:rPr>
              <a:t> </a:t>
            </a:r>
            <a:r>
              <a:rPr lang="vi-VN" sz="2400" dirty="0" err="1">
                <a:latin typeface="Times New Roman" panose="02020603050405020304" pitchFamily="18" charset="0"/>
                <a:cs typeface="Times New Roman" panose="02020603050405020304" pitchFamily="18" charset="0"/>
              </a:rPr>
              <a:t>đề</a:t>
            </a:r>
            <a:r>
              <a:rPr lang="vi-VN" sz="2400" dirty="0">
                <a:latin typeface="Times New Roman" panose="02020603050405020304" pitchFamily="18" charset="0"/>
                <a:cs typeface="Times New Roman" panose="02020603050405020304" pitchFamily="18" charset="0"/>
              </a:rPr>
              <a:t> trong </a:t>
            </a:r>
            <a:r>
              <a:rPr lang="vi-VN" sz="2400" dirty="0" err="1">
                <a:latin typeface="Times New Roman" panose="02020603050405020304" pitchFamily="18" charset="0"/>
                <a:cs typeface="Times New Roman" panose="02020603050405020304" pitchFamily="18" charset="0"/>
              </a:rPr>
              <a:t>học</a:t>
            </a:r>
            <a:r>
              <a:rPr lang="vi-VN" sz="2400" dirty="0">
                <a:latin typeface="Times New Roman" panose="02020603050405020304" pitchFamily="18" charset="0"/>
                <a:cs typeface="Times New Roman" panose="02020603050405020304" pitchFamily="18" charset="0"/>
              </a:rPr>
              <a:t> </a:t>
            </a:r>
            <a:r>
              <a:rPr lang="vi-VN" sz="2400" dirty="0" err="1">
                <a:latin typeface="Times New Roman" panose="02020603050405020304" pitchFamily="18" charset="0"/>
                <a:cs typeface="Times New Roman" panose="02020603050405020304" pitchFamily="18" charset="0"/>
              </a:rPr>
              <a:t>tập</a:t>
            </a:r>
            <a:r>
              <a:rPr lang="vi-VN" sz="2400" dirty="0">
                <a:latin typeface="Times New Roman" panose="02020603050405020304" pitchFamily="18" charset="0"/>
                <a:cs typeface="Times New Roman" panose="02020603050405020304" pitchFamily="18" charset="0"/>
              </a:rPr>
              <a:t> </a:t>
            </a:r>
            <a:r>
              <a:rPr lang="vi-VN" sz="2400" dirty="0" err="1">
                <a:latin typeface="Times New Roman" panose="02020603050405020304" pitchFamily="18" charset="0"/>
                <a:cs typeface="Times New Roman" panose="02020603050405020304" pitchFamily="18" charset="0"/>
              </a:rPr>
              <a:t>và</a:t>
            </a:r>
            <a:r>
              <a:rPr lang="vi-VN" sz="2400" dirty="0">
                <a:latin typeface="Times New Roman" panose="02020603050405020304" pitchFamily="18" charset="0"/>
                <a:cs typeface="Times New Roman" panose="02020603050405020304" pitchFamily="18" charset="0"/>
              </a:rPr>
              <a:t> </a:t>
            </a:r>
            <a:r>
              <a:rPr lang="vi-VN" sz="2400" dirty="0" err="1">
                <a:latin typeface="Times New Roman" panose="02020603050405020304" pitchFamily="18" charset="0"/>
                <a:cs typeface="Times New Roman" panose="02020603050405020304" pitchFamily="18" charset="0"/>
              </a:rPr>
              <a:t>cuộc</a:t>
            </a:r>
            <a:r>
              <a:rPr lang="vi-VN" sz="2400" dirty="0">
                <a:latin typeface="Times New Roman" panose="02020603050405020304" pitchFamily="18" charset="0"/>
                <a:cs typeface="Times New Roman" panose="02020603050405020304" pitchFamily="18" charset="0"/>
              </a:rPr>
              <a:t> </a:t>
            </a:r>
            <a:r>
              <a:rPr lang="vi-VN" sz="2400" dirty="0" err="1">
                <a:latin typeface="Times New Roman" panose="02020603050405020304" pitchFamily="18" charset="0"/>
                <a:cs typeface="Times New Roman" panose="02020603050405020304" pitchFamily="18" charset="0"/>
              </a:rPr>
              <a:t>sống</a:t>
            </a:r>
            <a:r>
              <a:rPr lang="vi-VN" sz="2400" dirty="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p:txBody>
      </p:sp>
      <p:pic>
        <p:nvPicPr>
          <p:cNvPr id="12" name="Picture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718009" y="136525"/>
            <a:ext cx="1611982" cy="1043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1014800"/>
            <a:ext cx="9144000" cy="994758"/>
          </a:xfrm>
        </p:spPr>
        <p:txBody>
          <a:bodyPr>
            <a:noAutofit/>
          </a:bodyPr>
          <a:lstStyle/>
          <a:p>
            <a:pPr algn="l"/>
            <a:r>
              <a:rPr lang="en-US" sz="2600" b="1" dirty="0">
                <a:solidFill>
                  <a:srgbClr val="FF0000"/>
                </a:solidFill>
                <a:latin typeface="Times New Roman" panose="02020603050405020304" pitchFamily="18" charset="0"/>
                <a:cs typeface="Times New Roman" panose="02020603050405020304" pitchFamily="18" charset="0"/>
              </a:rPr>
              <a:t>4. TÀI LIỆU HỌC TẬP MÔN HỌC</a:t>
            </a:r>
            <a:endParaRPr lang="en-US" sz="2600" dirty="0">
              <a:solidFill>
                <a:srgbClr val="FF0000"/>
              </a:solidFill>
            </a:endParaRPr>
          </a:p>
        </p:txBody>
      </p:sp>
      <p:sp>
        <p:nvSpPr>
          <p:cNvPr id="4" name="Date Placeholder 3"/>
          <p:cNvSpPr>
            <a:spLocks noGrp="1"/>
          </p:cNvSpPr>
          <p:nvPr>
            <p:ph type="dt" sz="half" idx="10"/>
          </p:nvPr>
        </p:nvSpPr>
        <p:spPr>
          <a:xfrm>
            <a:off x="457200" y="6356350"/>
            <a:ext cx="2133600" cy="365125"/>
          </a:xfrm>
        </p:spPr>
        <p:txBody>
          <a:bodyPr/>
          <a:lstStyle/>
          <a:p>
            <a:fld id="{ED766DFD-0909-4074-B576-57675EF8B808}" type="datetime1">
              <a:rPr lang="en-US" smtClean="0"/>
            </a:fld>
            <a:endParaRPr lang="en-US"/>
          </a:p>
        </p:txBody>
      </p:sp>
      <p:sp>
        <p:nvSpPr>
          <p:cNvPr id="5" name="Footer Placeholder 4"/>
          <p:cNvSpPr>
            <a:spLocks noGrp="1"/>
          </p:cNvSpPr>
          <p:nvPr>
            <p:ph type="ftr" sz="quarter" idx="11"/>
          </p:nvPr>
        </p:nvSpPr>
        <p:spPr>
          <a:xfrm>
            <a:off x="4461388" y="6173787"/>
            <a:ext cx="2895600" cy="365125"/>
          </a:xfrm>
        </p:spPr>
        <p:txBody>
          <a:bodyPr/>
          <a:lstStyle/>
          <a:p>
            <a:r>
              <a:rPr lang="vi-VN" dirty="0"/>
              <a:t>301003- Chương Mở đầu</a:t>
            </a:r>
            <a:endParaRPr lang="en-US" dirty="0"/>
          </a:p>
        </p:txBody>
      </p:sp>
      <p:cxnSp>
        <p:nvCxnSpPr>
          <p:cNvPr id="6" name="Straight Connector 5"/>
          <p:cNvCxnSpPr/>
          <p:nvPr/>
        </p:nvCxnSpPr>
        <p:spPr>
          <a:xfrm>
            <a:off x="457199" y="1014800"/>
            <a:ext cx="11734801" cy="0"/>
          </a:xfrm>
          <a:prstGeom prst="line">
            <a:avLst/>
          </a:prstGeom>
        </p:spPr>
        <p:style>
          <a:lnRef idx="3">
            <a:schemeClr val="accent1"/>
          </a:lnRef>
          <a:fillRef idx="0">
            <a:schemeClr val="accent1"/>
          </a:fillRef>
          <a:effectRef idx="2">
            <a:schemeClr val="accent1"/>
          </a:effectRef>
          <a:fontRef idx="minor">
            <a:schemeClr val="tx1"/>
          </a:fontRef>
        </p:style>
      </p:cxnSp>
      <p:sp>
        <p:nvSpPr>
          <p:cNvPr id="7" name="Rectangle 6"/>
          <p:cNvSpPr/>
          <p:nvPr/>
        </p:nvSpPr>
        <p:spPr>
          <a:xfrm>
            <a:off x="2518042" y="136525"/>
            <a:ext cx="45719" cy="1066796"/>
          </a:xfrm>
          <a:prstGeom prst="rect">
            <a:avLst/>
          </a:prstGeom>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9"/>
          <p:cNvSpPr>
            <a:spLocks noGrp="1"/>
          </p:cNvSpPr>
          <p:nvPr>
            <p:ph type="sldNum" sz="quarter" idx="12"/>
          </p:nvPr>
        </p:nvSpPr>
        <p:spPr/>
        <p:txBody>
          <a:bodyPr/>
          <a:lstStyle/>
          <a:p>
            <a:fld id="{D9A7D006-ABB2-49CA-8719-33DD1EDD3861}" type="slidenum">
              <a:rPr lang="en-US" smtClean="0"/>
            </a:fld>
            <a:endParaRPr lang="en-US"/>
          </a:p>
        </p:txBody>
      </p:sp>
      <p:sp>
        <p:nvSpPr>
          <p:cNvPr id="11" name="Rectangle 10"/>
          <p:cNvSpPr/>
          <p:nvPr/>
        </p:nvSpPr>
        <p:spPr>
          <a:xfrm>
            <a:off x="2411388" y="-204626"/>
            <a:ext cx="9323413" cy="1398475"/>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endPar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2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KHOA LÝ LUẬN CHÍNH TRỊ </a:t>
            </a:r>
            <a:endPar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2" name="Subtitle 1"/>
          <p:cNvSpPr>
            <a:spLocks noGrp="1"/>
          </p:cNvSpPr>
          <p:nvPr>
            <p:ph type="subTitle" idx="1"/>
          </p:nvPr>
        </p:nvSpPr>
        <p:spPr>
          <a:xfrm>
            <a:off x="79511" y="2081596"/>
            <a:ext cx="12112489" cy="4639879"/>
          </a:xfrm>
          <a:ln>
            <a:solidFill>
              <a:schemeClr val="accent1"/>
            </a:solidFill>
          </a:ln>
        </p:spPr>
        <p:style>
          <a:lnRef idx="2">
            <a:schemeClr val="dk1"/>
          </a:lnRef>
          <a:fillRef idx="1">
            <a:schemeClr val="lt1"/>
          </a:fillRef>
          <a:effectRef idx="0">
            <a:schemeClr val="dk1"/>
          </a:effectRef>
          <a:fontRef idx="minor">
            <a:schemeClr val="dk1"/>
          </a:fontRef>
        </p:style>
        <p:txBody>
          <a:bodyPr>
            <a:normAutofit fontScale="25000" lnSpcReduction="20000"/>
          </a:bodyPr>
          <a:lstStyle/>
          <a:p>
            <a:pPr marL="514350" indent="-514350" algn="just">
              <a:lnSpc>
                <a:spcPct val="170000"/>
              </a:lnSpc>
              <a:spcBef>
                <a:spcPts val="0"/>
              </a:spcBef>
              <a:buFont typeface="Arial" panose="020B0604020202020204" pitchFamily="34" charset="0"/>
              <a:buAutoNum type="arabicPeriod"/>
              <a:defRPr/>
            </a:pPr>
            <a:r>
              <a:rPr lang="pt-BR" altLang="en-US" sz="10000" b="1" i="1" dirty="0">
                <a:solidFill>
                  <a:prstClr val="black"/>
                </a:solidFill>
                <a:latin typeface="Times New Roman" panose="02020603050405020304" pitchFamily="18" charset="0"/>
                <a:cs typeface="Times New Roman" panose="02020603050405020304" pitchFamily="18" charset="0"/>
              </a:rPr>
              <a:t>Sách, giáo trình chính:</a:t>
            </a:r>
            <a:endParaRPr lang="en-US" altLang="en-US" sz="10000" dirty="0">
              <a:solidFill>
                <a:prstClr val="black"/>
              </a:solidFill>
              <a:latin typeface="Times New Roman" panose="02020603050405020304" pitchFamily="18" charset="0"/>
              <a:cs typeface="Times New Roman" panose="02020603050405020304" pitchFamily="18" charset="0"/>
            </a:endParaRPr>
          </a:p>
          <a:p>
            <a:pPr marL="0" indent="0" algn="just">
              <a:lnSpc>
                <a:spcPct val="170000"/>
              </a:lnSpc>
              <a:spcBef>
                <a:spcPts val="0"/>
              </a:spcBef>
              <a:buNone/>
              <a:defRPr/>
            </a:pPr>
            <a:r>
              <a:rPr lang="en-US" sz="10000" kern="1200" dirty="0">
                <a:effectLst/>
                <a:latin typeface="Times New Roman" panose="02020603050405020304" pitchFamily="18" charset="0"/>
                <a:ea typeface="Times New Roman" panose="02020603050405020304" pitchFamily="18" charset="0"/>
              </a:rPr>
              <a:t>[1]</a:t>
            </a:r>
            <a:r>
              <a:rPr lang="en-US" sz="10000" i="1" kern="1200" dirty="0">
                <a:effectLst/>
                <a:latin typeface="Times New Roman" panose="02020603050405020304" pitchFamily="18" charset="0"/>
                <a:ea typeface="Times New Roman" panose="02020603050405020304" pitchFamily="18" charset="0"/>
              </a:rPr>
              <a:t> </a:t>
            </a:r>
            <a:r>
              <a:rPr lang="en-US" sz="10000" dirty="0" err="1">
                <a:effectLst/>
                <a:latin typeface="Times New Roman" panose="02020603050405020304" pitchFamily="18" charset="0"/>
                <a:ea typeface="Calibri" panose="020F0502020204030204" pitchFamily="34" charset="0"/>
              </a:rPr>
              <a:t>Bộ</a:t>
            </a:r>
            <a:r>
              <a:rPr lang="en-US" sz="10000" dirty="0">
                <a:effectLst/>
                <a:latin typeface="Times New Roman" panose="02020603050405020304" pitchFamily="18" charset="0"/>
                <a:ea typeface="Calibri" panose="020F0502020204030204" pitchFamily="34" charset="0"/>
              </a:rPr>
              <a:t> </a:t>
            </a:r>
            <a:r>
              <a:rPr lang="en-US" sz="10000" dirty="0" err="1">
                <a:effectLst/>
                <a:latin typeface="Times New Roman" panose="02020603050405020304" pitchFamily="18" charset="0"/>
                <a:ea typeface="Calibri" panose="020F0502020204030204" pitchFamily="34" charset="0"/>
              </a:rPr>
              <a:t>Giáo</a:t>
            </a:r>
            <a:r>
              <a:rPr lang="en-US" sz="10000" dirty="0">
                <a:effectLst/>
                <a:latin typeface="Times New Roman" panose="02020603050405020304" pitchFamily="18" charset="0"/>
                <a:ea typeface="Calibri" panose="020F0502020204030204" pitchFamily="34" charset="0"/>
              </a:rPr>
              <a:t> </a:t>
            </a:r>
            <a:r>
              <a:rPr lang="en-US" sz="10000" dirty="0" err="1">
                <a:effectLst/>
                <a:latin typeface="Times New Roman" panose="02020603050405020304" pitchFamily="18" charset="0"/>
                <a:ea typeface="Calibri" panose="020F0502020204030204" pitchFamily="34" charset="0"/>
              </a:rPr>
              <a:t>dục</a:t>
            </a:r>
            <a:r>
              <a:rPr lang="en-US" sz="10000" dirty="0">
                <a:effectLst/>
                <a:latin typeface="Times New Roman" panose="02020603050405020304" pitchFamily="18" charset="0"/>
                <a:ea typeface="Calibri" panose="020F0502020204030204" pitchFamily="34" charset="0"/>
              </a:rPr>
              <a:t> </a:t>
            </a:r>
            <a:r>
              <a:rPr lang="en-US" sz="10000" dirty="0" err="1">
                <a:effectLst/>
                <a:latin typeface="Times New Roman" panose="02020603050405020304" pitchFamily="18" charset="0"/>
                <a:ea typeface="Calibri" panose="020F0502020204030204" pitchFamily="34" charset="0"/>
              </a:rPr>
              <a:t>và</a:t>
            </a:r>
            <a:r>
              <a:rPr lang="en-US" sz="10000" dirty="0">
                <a:effectLst/>
                <a:latin typeface="Times New Roman" panose="02020603050405020304" pitchFamily="18" charset="0"/>
                <a:ea typeface="Calibri" panose="020F0502020204030204" pitchFamily="34" charset="0"/>
              </a:rPr>
              <a:t> </a:t>
            </a:r>
            <a:r>
              <a:rPr lang="en-US" sz="10000" dirty="0" err="1">
                <a:effectLst/>
                <a:latin typeface="Times New Roman" panose="02020603050405020304" pitchFamily="18" charset="0"/>
                <a:ea typeface="Calibri" panose="020F0502020204030204" pitchFamily="34" charset="0"/>
              </a:rPr>
              <a:t>Đào</a:t>
            </a:r>
            <a:r>
              <a:rPr lang="en-US" sz="10000" dirty="0">
                <a:effectLst/>
                <a:latin typeface="Times New Roman" panose="02020603050405020304" pitchFamily="18" charset="0"/>
                <a:ea typeface="Calibri" panose="020F0502020204030204" pitchFamily="34" charset="0"/>
              </a:rPr>
              <a:t> </a:t>
            </a:r>
            <a:r>
              <a:rPr lang="en-US" sz="10000" dirty="0" err="1">
                <a:effectLst/>
                <a:latin typeface="Times New Roman" panose="02020603050405020304" pitchFamily="18" charset="0"/>
                <a:ea typeface="Calibri" panose="020F0502020204030204" pitchFamily="34" charset="0"/>
              </a:rPr>
              <a:t>tạo</a:t>
            </a:r>
            <a:r>
              <a:rPr lang="en-US" sz="10000" dirty="0">
                <a:effectLst/>
                <a:latin typeface="Times New Roman" panose="02020603050405020304" pitchFamily="18" charset="0"/>
                <a:ea typeface="Calibri" panose="020F0502020204030204" pitchFamily="34" charset="0"/>
              </a:rPr>
              <a:t>, </a:t>
            </a:r>
            <a:r>
              <a:rPr lang="en-US" sz="10000" i="1" dirty="0" err="1">
                <a:latin typeface="Times New Roman" panose="02020603050405020304" pitchFamily="18" charset="0"/>
                <a:ea typeface="Calibri" panose="020F0502020204030204" pitchFamily="34" charset="0"/>
              </a:rPr>
              <a:t>G</a:t>
            </a:r>
            <a:r>
              <a:rPr lang="en-US" sz="10000" i="1" dirty="0" err="1">
                <a:effectLst/>
                <a:latin typeface="Times New Roman" panose="02020603050405020304" pitchFamily="18" charset="0"/>
                <a:ea typeface="Calibri" panose="020F0502020204030204" pitchFamily="34" charset="0"/>
              </a:rPr>
              <a:t>iáo</a:t>
            </a:r>
            <a:r>
              <a:rPr lang="en-US" sz="10000" i="1" dirty="0">
                <a:effectLst/>
                <a:latin typeface="Times New Roman" panose="02020603050405020304" pitchFamily="18" charset="0"/>
                <a:ea typeface="Calibri" panose="020F0502020204030204" pitchFamily="34" charset="0"/>
              </a:rPr>
              <a:t> </a:t>
            </a:r>
            <a:r>
              <a:rPr lang="en-US" sz="10000" i="1" dirty="0" err="1">
                <a:effectLst/>
                <a:latin typeface="Times New Roman" panose="02020603050405020304" pitchFamily="18" charset="0"/>
                <a:ea typeface="Calibri" panose="020F0502020204030204" pitchFamily="34" charset="0"/>
              </a:rPr>
              <a:t>trình</a:t>
            </a:r>
            <a:r>
              <a:rPr lang="en-US" sz="10000" i="1" dirty="0">
                <a:effectLst/>
                <a:latin typeface="Times New Roman" panose="02020603050405020304" pitchFamily="18" charset="0"/>
                <a:ea typeface="Calibri" panose="020F0502020204030204" pitchFamily="34" charset="0"/>
              </a:rPr>
              <a:t> </a:t>
            </a:r>
            <a:r>
              <a:rPr lang="en-US" sz="10000" i="1" dirty="0" err="1">
                <a:effectLst/>
                <a:latin typeface="Times New Roman" panose="02020603050405020304" pitchFamily="18" charset="0"/>
                <a:ea typeface="Calibri" panose="020F0502020204030204" pitchFamily="34" charset="0"/>
              </a:rPr>
              <a:t>Lịch</a:t>
            </a:r>
            <a:r>
              <a:rPr lang="en-US" sz="10000" i="1" dirty="0">
                <a:effectLst/>
                <a:latin typeface="Times New Roman" panose="02020603050405020304" pitchFamily="18" charset="0"/>
                <a:ea typeface="Calibri" panose="020F0502020204030204" pitchFamily="34" charset="0"/>
              </a:rPr>
              <a:t> </a:t>
            </a:r>
            <a:r>
              <a:rPr lang="en-US" sz="10000" i="1" dirty="0" err="1">
                <a:effectLst/>
                <a:latin typeface="Times New Roman" panose="02020603050405020304" pitchFamily="18" charset="0"/>
                <a:ea typeface="Calibri" panose="020F0502020204030204" pitchFamily="34" charset="0"/>
              </a:rPr>
              <a:t>sử</a:t>
            </a:r>
            <a:r>
              <a:rPr lang="en-US" sz="10000" i="1" dirty="0">
                <a:effectLst/>
                <a:latin typeface="Times New Roman" panose="02020603050405020304" pitchFamily="18" charset="0"/>
                <a:ea typeface="Calibri" panose="020F0502020204030204" pitchFamily="34" charset="0"/>
              </a:rPr>
              <a:t> </a:t>
            </a:r>
            <a:r>
              <a:rPr lang="en-US" sz="10000" i="1" dirty="0" err="1">
                <a:effectLst/>
                <a:latin typeface="Times New Roman" panose="02020603050405020304" pitchFamily="18" charset="0"/>
                <a:ea typeface="Calibri" panose="020F0502020204030204" pitchFamily="34" charset="0"/>
              </a:rPr>
              <a:t>Đảng</a:t>
            </a:r>
            <a:r>
              <a:rPr lang="en-US" sz="10000" i="1" dirty="0">
                <a:effectLst/>
                <a:latin typeface="Times New Roman" panose="02020603050405020304" pitchFamily="18" charset="0"/>
                <a:ea typeface="Calibri" panose="020F0502020204030204" pitchFamily="34" charset="0"/>
              </a:rPr>
              <a:t> </a:t>
            </a:r>
            <a:r>
              <a:rPr lang="en-US" sz="10000" i="1" dirty="0" err="1">
                <a:effectLst/>
                <a:latin typeface="Times New Roman" panose="02020603050405020304" pitchFamily="18" charset="0"/>
                <a:ea typeface="Calibri" panose="020F0502020204030204" pitchFamily="34" charset="0"/>
              </a:rPr>
              <a:t>Cộng</a:t>
            </a:r>
            <a:r>
              <a:rPr lang="en-US" sz="10000" i="1" dirty="0">
                <a:effectLst/>
                <a:latin typeface="Times New Roman" panose="02020603050405020304" pitchFamily="18" charset="0"/>
                <a:ea typeface="Calibri" panose="020F0502020204030204" pitchFamily="34" charset="0"/>
              </a:rPr>
              <a:t> </a:t>
            </a:r>
            <a:r>
              <a:rPr lang="en-US" sz="10000" i="1" dirty="0" err="1">
                <a:effectLst/>
                <a:latin typeface="Times New Roman" panose="02020603050405020304" pitchFamily="18" charset="0"/>
                <a:ea typeface="Calibri" panose="020F0502020204030204" pitchFamily="34" charset="0"/>
              </a:rPr>
              <a:t>sản</a:t>
            </a:r>
            <a:r>
              <a:rPr lang="en-US" sz="10000" i="1" dirty="0">
                <a:effectLst/>
                <a:latin typeface="Times New Roman" panose="02020603050405020304" pitchFamily="18" charset="0"/>
                <a:ea typeface="Calibri" panose="020F0502020204030204" pitchFamily="34" charset="0"/>
              </a:rPr>
              <a:t> </a:t>
            </a:r>
            <a:r>
              <a:rPr lang="en-US" sz="10000" i="1" dirty="0" err="1">
                <a:effectLst/>
                <a:latin typeface="Times New Roman" panose="02020603050405020304" pitchFamily="18" charset="0"/>
                <a:ea typeface="Calibri" panose="020F0502020204030204" pitchFamily="34" charset="0"/>
              </a:rPr>
              <a:t>Việt</a:t>
            </a:r>
            <a:r>
              <a:rPr lang="en-US" sz="10000" i="1" dirty="0">
                <a:effectLst/>
                <a:latin typeface="Times New Roman" panose="02020603050405020304" pitchFamily="18" charset="0"/>
                <a:ea typeface="Calibri" panose="020F0502020204030204" pitchFamily="34" charset="0"/>
              </a:rPr>
              <a:t> Nam</a:t>
            </a:r>
            <a:r>
              <a:rPr lang="en-US" sz="10000" dirty="0">
                <a:effectLst/>
                <a:latin typeface="Times New Roman" panose="02020603050405020304" pitchFamily="18" charset="0"/>
                <a:ea typeface="Calibri" panose="020F0502020204030204" pitchFamily="34" charset="0"/>
              </a:rPr>
              <a:t>, </a:t>
            </a:r>
            <a:r>
              <a:rPr lang="en-US" sz="10000" i="1" dirty="0">
                <a:effectLst/>
                <a:latin typeface="Times New Roman" panose="02020603050405020304" pitchFamily="18" charset="0"/>
                <a:ea typeface="Calibri" panose="020F0502020204030204" pitchFamily="34" charset="0"/>
              </a:rPr>
              <a:t>(</a:t>
            </a:r>
            <a:r>
              <a:rPr lang="en-US" sz="10000" i="1" dirty="0" err="1">
                <a:effectLst/>
                <a:latin typeface="Times New Roman" panose="02020603050405020304" pitchFamily="18" charset="0"/>
                <a:ea typeface="Calibri" panose="020F0502020204030204" pitchFamily="34" charset="0"/>
              </a:rPr>
              <a:t>dùng</a:t>
            </a:r>
            <a:r>
              <a:rPr lang="en-US" sz="10000" i="1" dirty="0">
                <a:effectLst/>
                <a:latin typeface="Times New Roman" panose="02020603050405020304" pitchFamily="18" charset="0"/>
                <a:ea typeface="Calibri" panose="020F0502020204030204" pitchFamily="34" charset="0"/>
              </a:rPr>
              <a:t> </a:t>
            </a:r>
            <a:r>
              <a:rPr lang="en-US" sz="10000" i="1" dirty="0" err="1">
                <a:effectLst/>
                <a:latin typeface="Times New Roman" panose="02020603050405020304" pitchFamily="18" charset="0"/>
                <a:ea typeface="Calibri" panose="020F0502020204030204" pitchFamily="34" charset="0"/>
              </a:rPr>
              <a:t>cho</a:t>
            </a:r>
            <a:r>
              <a:rPr lang="en-US" sz="10000" i="1" dirty="0">
                <a:effectLst/>
                <a:latin typeface="Times New Roman" panose="02020603050405020304" pitchFamily="18" charset="0"/>
                <a:ea typeface="Calibri" panose="020F0502020204030204" pitchFamily="34" charset="0"/>
              </a:rPr>
              <a:t> </a:t>
            </a:r>
            <a:r>
              <a:rPr lang="en-US" sz="10000" i="1" dirty="0" err="1">
                <a:effectLst/>
                <a:latin typeface="Times New Roman" panose="02020603050405020304" pitchFamily="18" charset="0"/>
                <a:ea typeface="Calibri" panose="020F0502020204030204" pitchFamily="34" charset="0"/>
              </a:rPr>
              <a:t>bậc</a:t>
            </a:r>
            <a:r>
              <a:rPr lang="en-US" sz="10000" i="1" dirty="0">
                <a:effectLst/>
                <a:latin typeface="Times New Roman" panose="02020603050405020304" pitchFamily="18" charset="0"/>
                <a:ea typeface="Calibri" panose="020F0502020204030204" pitchFamily="34" charset="0"/>
              </a:rPr>
              <a:t> </a:t>
            </a:r>
            <a:r>
              <a:rPr lang="en-US" sz="10000" i="1" dirty="0" err="1">
                <a:effectLst/>
                <a:latin typeface="Times New Roman" panose="02020603050405020304" pitchFamily="18" charset="0"/>
                <a:ea typeface="Calibri" panose="020F0502020204030204" pitchFamily="34" charset="0"/>
              </a:rPr>
              <a:t>đại</a:t>
            </a:r>
            <a:r>
              <a:rPr lang="en-US" sz="10000" i="1" dirty="0">
                <a:effectLst/>
                <a:latin typeface="Times New Roman" panose="02020603050405020304" pitchFamily="18" charset="0"/>
                <a:ea typeface="Calibri" panose="020F0502020204030204" pitchFamily="34" charset="0"/>
              </a:rPr>
              <a:t> </a:t>
            </a:r>
            <a:r>
              <a:rPr lang="en-US" sz="10000" i="1" dirty="0" err="1">
                <a:effectLst/>
                <a:latin typeface="Times New Roman" panose="02020603050405020304" pitchFamily="18" charset="0"/>
                <a:ea typeface="Calibri" panose="020F0502020204030204" pitchFamily="34" charset="0"/>
              </a:rPr>
              <a:t>học</a:t>
            </a:r>
            <a:r>
              <a:rPr lang="en-US" sz="10000" i="1" dirty="0">
                <a:effectLst/>
                <a:latin typeface="Times New Roman" panose="02020603050405020304" pitchFamily="18" charset="0"/>
                <a:ea typeface="Calibri" panose="020F0502020204030204" pitchFamily="34" charset="0"/>
              </a:rPr>
              <a:t> </a:t>
            </a:r>
            <a:r>
              <a:rPr lang="en-US" sz="10000" i="1" dirty="0" err="1">
                <a:effectLst/>
                <a:latin typeface="Times New Roman" panose="02020603050405020304" pitchFamily="18" charset="0"/>
                <a:ea typeface="Calibri" panose="020F0502020204030204" pitchFamily="34" charset="0"/>
              </a:rPr>
              <a:t>hệ</a:t>
            </a:r>
            <a:r>
              <a:rPr lang="en-US" sz="10000" i="1" dirty="0">
                <a:effectLst/>
                <a:latin typeface="Times New Roman" panose="02020603050405020304" pitchFamily="18" charset="0"/>
                <a:ea typeface="Calibri" panose="020F0502020204030204" pitchFamily="34" charset="0"/>
              </a:rPr>
              <a:t> </a:t>
            </a:r>
            <a:r>
              <a:rPr lang="en-US" sz="10000" i="1" dirty="0" err="1">
                <a:effectLst/>
                <a:latin typeface="Times New Roman" panose="02020603050405020304" pitchFamily="18" charset="0"/>
                <a:ea typeface="Calibri" panose="020F0502020204030204" pitchFamily="34" charset="0"/>
              </a:rPr>
              <a:t>không</a:t>
            </a:r>
            <a:r>
              <a:rPr lang="en-US" sz="10000" i="1" dirty="0">
                <a:effectLst/>
                <a:latin typeface="Times New Roman" panose="02020603050405020304" pitchFamily="18" charset="0"/>
                <a:ea typeface="Calibri" panose="020F0502020204030204" pitchFamily="34" charset="0"/>
              </a:rPr>
              <a:t> </a:t>
            </a:r>
            <a:r>
              <a:rPr lang="en-US" sz="10000" i="1" dirty="0" err="1">
                <a:effectLst/>
                <a:latin typeface="Times New Roman" panose="02020603050405020304" pitchFamily="18" charset="0"/>
                <a:ea typeface="Calibri" panose="020F0502020204030204" pitchFamily="34" charset="0"/>
              </a:rPr>
              <a:t>chuyên</a:t>
            </a:r>
            <a:r>
              <a:rPr lang="en-US" sz="10000" i="1" dirty="0">
                <a:effectLst/>
                <a:latin typeface="Times New Roman" panose="02020603050405020304" pitchFamily="18" charset="0"/>
                <a:ea typeface="Calibri" panose="020F0502020204030204" pitchFamily="34" charset="0"/>
              </a:rPr>
              <a:t> </a:t>
            </a:r>
            <a:r>
              <a:rPr lang="en-US" sz="10000" i="1" dirty="0" err="1">
                <a:effectLst/>
                <a:latin typeface="Times New Roman" panose="02020603050405020304" pitchFamily="18" charset="0"/>
                <a:ea typeface="Calibri" panose="020F0502020204030204" pitchFamily="34" charset="0"/>
              </a:rPr>
              <a:t>lý</a:t>
            </a:r>
            <a:r>
              <a:rPr lang="en-US" sz="10000" i="1" dirty="0">
                <a:effectLst/>
                <a:latin typeface="Times New Roman" panose="02020603050405020304" pitchFamily="18" charset="0"/>
                <a:ea typeface="Calibri" panose="020F0502020204030204" pitchFamily="34" charset="0"/>
              </a:rPr>
              <a:t> </a:t>
            </a:r>
            <a:r>
              <a:rPr lang="en-US" sz="10000" i="1" dirty="0" err="1">
                <a:effectLst/>
                <a:latin typeface="Times New Roman" panose="02020603050405020304" pitchFamily="18" charset="0"/>
                <a:ea typeface="Calibri" panose="020F0502020204030204" pitchFamily="34" charset="0"/>
              </a:rPr>
              <a:t>luận</a:t>
            </a:r>
            <a:r>
              <a:rPr lang="en-US" sz="10000" i="1" dirty="0">
                <a:effectLst/>
                <a:latin typeface="Times New Roman" panose="02020603050405020304" pitchFamily="18" charset="0"/>
                <a:ea typeface="Calibri" panose="020F0502020204030204" pitchFamily="34" charset="0"/>
              </a:rPr>
              <a:t> </a:t>
            </a:r>
            <a:r>
              <a:rPr lang="en-US" sz="10000" i="1" dirty="0" err="1">
                <a:effectLst/>
                <a:latin typeface="Times New Roman" panose="02020603050405020304" pitchFamily="18" charset="0"/>
                <a:ea typeface="Calibri" panose="020F0502020204030204" pitchFamily="34" charset="0"/>
              </a:rPr>
              <a:t>chính</a:t>
            </a:r>
            <a:r>
              <a:rPr lang="en-US" sz="10000" i="1" dirty="0">
                <a:effectLst/>
                <a:latin typeface="Times New Roman" panose="02020603050405020304" pitchFamily="18" charset="0"/>
                <a:ea typeface="Calibri" panose="020F0502020204030204" pitchFamily="34" charset="0"/>
              </a:rPr>
              <a:t> </a:t>
            </a:r>
            <a:r>
              <a:rPr lang="en-US" sz="10000" i="1" dirty="0" err="1">
                <a:effectLst/>
                <a:latin typeface="Times New Roman" panose="02020603050405020304" pitchFamily="18" charset="0"/>
                <a:ea typeface="Calibri" panose="020F0502020204030204" pitchFamily="34" charset="0"/>
              </a:rPr>
              <a:t>trị</a:t>
            </a:r>
            <a:r>
              <a:rPr lang="en-US" sz="10000" i="1" dirty="0">
                <a:effectLst/>
                <a:latin typeface="Times New Roman" panose="02020603050405020304" pitchFamily="18" charset="0"/>
                <a:ea typeface="Calibri" panose="020F0502020204030204" pitchFamily="34" charset="0"/>
              </a:rPr>
              <a:t>), </a:t>
            </a:r>
            <a:r>
              <a:rPr lang="en-US" sz="10000" dirty="0" err="1">
                <a:effectLst/>
                <a:latin typeface="Times New Roman" panose="02020603050405020304" pitchFamily="18" charset="0"/>
                <a:ea typeface="Calibri" panose="020F0502020204030204" pitchFamily="34" charset="0"/>
              </a:rPr>
              <a:t>Nxb</a:t>
            </a:r>
            <a:r>
              <a:rPr lang="en-US" sz="10000" dirty="0">
                <a:effectLst/>
                <a:latin typeface="Times New Roman" panose="02020603050405020304" pitchFamily="18" charset="0"/>
                <a:ea typeface="Calibri" panose="020F0502020204030204" pitchFamily="34" charset="0"/>
              </a:rPr>
              <a:t> </a:t>
            </a:r>
            <a:r>
              <a:rPr lang="en-US" sz="10000" dirty="0" err="1">
                <a:effectLst/>
                <a:latin typeface="Times New Roman" panose="02020603050405020304" pitchFamily="18" charset="0"/>
                <a:ea typeface="Calibri" panose="020F0502020204030204" pitchFamily="34" charset="0"/>
              </a:rPr>
              <a:t>Chính</a:t>
            </a:r>
            <a:r>
              <a:rPr lang="en-US" sz="10000" dirty="0">
                <a:effectLst/>
                <a:latin typeface="Times New Roman" panose="02020603050405020304" pitchFamily="18" charset="0"/>
                <a:ea typeface="Calibri" panose="020F0502020204030204" pitchFamily="34" charset="0"/>
              </a:rPr>
              <a:t> </a:t>
            </a:r>
            <a:r>
              <a:rPr lang="en-US" sz="10000" dirty="0" err="1">
                <a:effectLst/>
                <a:latin typeface="Times New Roman" panose="02020603050405020304" pitchFamily="18" charset="0"/>
                <a:ea typeface="Calibri" panose="020F0502020204030204" pitchFamily="34" charset="0"/>
              </a:rPr>
              <a:t>trị</a:t>
            </a:r>
            <a:r>
              <a:rPr lang="en-US" sz="10000" dirty="0">
                <a:effectLst/>
                <a:latin typeface="Times New Roman" panose="02020603050405020304" pitchFamily="18" charset="0"/>
                <a:ea typeface="Calibri" panose="020F0502020204030204" pitchFamily="34" charset="0"/>
              </a:rPr>
              <a:t> </a:t>
            </a:r>
            <a:r>
              <a:rPr lang="en-US" sz="10000" dirty="0" err="1">
                <a:effectLst/>
                <a:latin typeface="Times New Roman" panose="02020603050405020304" pitchFamily="18" charset="0"/>
                <a:ea typeface="Calibri" panose="020F0502020204030204" pitchFamily="34" charset="0"/>
              </a:rPr>
              <a:t>Quốc</a:t>
            </a:r>
            <a:r>
              <a:rPr lang="en-US" sz="10000" dirty="0">
                <a:effectLst/>
                <a:latin typeface="Times New Roman" panose="02020603050405020304" pitchFamily="18" charset="0"/>
                <a:ea typeface="Calibri" panose="020F0502020204030204" pitchFamily="34" charset="0"/>
              </a:rPr>
              <a:t> </a:t>
            </a:r>
            <a:r>
              <a:rPr lang="en-US" sz="10000" dirty="0" err="1">
                <a:effectLst/>
                <a:latin typeface="Times New Roman" panose="02020603050405020304" pitchFamily="18" charset="0"/>
                <a:ea typeface="Calibri" panose="020F0502020204030204" pitchFamily="34" charset="0"/>
              </a:rPr>
              <a:t>gia</a:t>
            </a:r>
            <a:r>
              <a:rPr lang="en-US" sz="10000" dirty="0">
                <a:effectLst/>
                <a:latin typeface="Times New Roman" panose="02020603050405020304" pitchFamily="18" charset="0"/>
                <a:ea typeface="Calibri" panose="020F0502020204030204" pitchFamily="34" charset="0"/>
              </a:rPr>
              <a:t> - </a:t>
            </a:r>
            <a:r>
              <a:rPr lang="en-US" sz="10000" dirty="0" err="1">
                <a:effectLst/>
                <a:latin typeface="Times New Roman" panose="02020603050405020304" pitchFamily="18" charset="0"/>
                <a:ea typeface="Calibri" panose="020F0502020204030204" pitchFamily="34" charset="0"/>
              </a:rPr>
              <a:t>Sự</a:t>
            </a:r>
            <a:r>
              <a:rPr lang="en-US" sz="10000" dirty="0">
                <a:effectLst/>
                <a:latin typeface="Times New Roman" panose="02020603050405020304" pitchFamily="18" charset="0"/>
                <a:ea typeface="Calibri" panose="020F0502020204030204" pitchFamily="34" charset="0"/>
              </a:rPr>
              <a:t> </a:t>
            </a:r>
            <a:r>
              <a:rPr lang="en-US" sz="10000" dirty="0" err="1">
                <a:effectLst/>
                <a:latin typeface="Times New Roman" panose="02020603050405020304" pitchFamily="18" charset="0"/>
                <a:ea typeface="Calibri" panose="020F0502020204030204" pitchFamily="34" charset="0"/>
              </a:rPr>
              <a:t>thật</a:t>
            </a:r>
            <a:r>
              <a:rPr lang="en-US" sz="10000" dirty="0">
                <a:effectLst/>
                <a:latin typeface="Times New Roman" panose="02020603050405020304" pitchFamily="18" charset="0"/>
                <a:ea typeface="Calibri" panose="020F0502020204030204" pitchFamily="34" charset="0"/>
              </a:rPr>
              <a:t>, </a:t>
            </a:r>
            <a:r>
              <a:rPr lang="en-US" sz="10000" dirty="0">
                <a:effectLst/>
                <a:highlight>
                  <a:srgbClr val="FFFF00"/>
                </a:highlight>
                <a:latin typeface="Times New Roman" panose="02020603050405020304" pitchFamily="18" charset="0"/>
                <a:ea typeface="Calibri" panose="020F0502020204030204" pitchFamily="34" charset="0"/>
              </a:rPr>
              <a:t>2021</a:t>
            </a:r>
            <a:r>
              <a:rPr lang="en-US" sz="10000" dirty="0">
                <a:effectLst/>
                <a:latin typeface="Times New Roman" panose="02020603050405020304" pitchFamily="18" charset="0"/>
                <a:ea typeface="Calibri" panose="020F0502020204030204" pitchFamily="34" charset="0"/>
              </a:rPr>
              <a:t>.</a:t>
            </a:r>
            <a:endParaRPr lang="en-US" altLang="en-US" sz="10000" dirty="0">
              <a:solidFill>
                <a:prstClr val="black"/>
              </a:solidFill>
              <a:latin typeface="Times New Roman" panose="02020603050405020304" pitchFamily="18" charset="0"/>
              <a:cs typeface="Times New Roman" panose="02020603050405020304" pitchFamily="18" charset="0"/>
            </a:endParaRPr>
          </a:p>
          <a:p>
            <a:pPr marL="0" indent="0" algn="just">
              <a:lnSpc>
                <a:spcPct val="170000"/>
              </a:lnSpc>
              <a:spcBef>
                <a:spcPts val="0"/>
              </a:spcBef>
              <a:buFont typeface="Arial" panose="020B0604020202020204" pitchFamily="34" charset="0"/>
              <a:buNone/>
              <a:defRPr/>
            </a:pPr>
            <a:r>
              <a:rPr lang="pt-BR" altLang="en-US" sz="10000" b="1" i="1" dirty="0">
                <a:solidFill>
                  <a:prstClr val="black"/>
                </a:solidFill>
                <a:latin typeface="Times New Roman" panose="02020603050405020304" pitchFamily="18" charset="0"/>
                <a:cs typeface="Times New Roman" panose="02020603050405020304" pitchFamily="18" charset="0"/>
              </a:rPr>
              <a:t>2. Tài liệu tham khảo: </a:t>
            </a:r>
            <a:endParaRPr lang="en-US" altLang="en-US" sz="10000" dirty="0">
              <a:solidFill>
                <a:prstClr val="black"/>
              </a:solidFill>
              <a:latin typeface="Times New Roman" panose="02020603050405020304" pitchFamily="18" charset="0"/>
              <a:cs typeface="Times New Roman" panose="02020603050405020304" pitchFamily="18" charset="0"/>
            </a:endParaRPr>
          </a:p>
          <a:p>
            <a:pPr marL="0" marR="0" algn="just">
              <a:lnSpc>
                <a:spcPct val="170000"/>
              </a:lnSpc>
              <a:spcBef>
                <a:spcPts val="0"/>
              </a:spcBef>
              <a:tabLst>
                <a:tab pos="270510" algn="l"/>
              </a:tabLst>
            </a:pPr>
            <a:r>
              <a:rPr lang="pt-BR" sz="10000" dirty="0">
                <a:effectLst/>
                <a:latin typeface="Times New Roman" panose="02020603050405020304" pitchFamily="18" charset="0"/>
                <a:ea typeface="Times New Roman" panose="02020603050405020304" pitchFamily="18" charset="0"/>
              </a:rPr>
              <a:t>[1] </a:t>
            </a:r>
            <a:r>
              <a:rPr lang="pt-BR" sz="10000" dirty="0">
                <a:effectLst/>
                <a:latin typeface="Times New Roman" panose="02020603050405020304" pitchFamily="18" charset="0"/>
                <a:ea typeface="Times New Roman" panose="02020603050405020304" pitchFamily="18" charset="0"/>
                <a:sym typeface="+mn-ea"/>
              </a:rPr>
              <a:t>Đảng Cộng sản Việt Nam, </a:t>
            </a:r>
            <a:r>
              <a:rPr lang="pt-BR" sz="10000" i="1" dirty="0">
                <a:effectLst/>
                <a:latin typeface="Times New Roman" panose="02020603050405020304" pitchFamily="18" charset="0"/>
                <a:ea typeface="Times New Roman" panose="02020603050405020304" pitchFamily="18" charset="0"/>
                <a:sym typeface="+mn-ea"/>
              </a:rPr>
              <a:t>Văn kiện Đại hội đại biểu toàn quốc lần thứ XIII</a:t>
            </a:r>
            <a:r>
              <a:rPr lang="pt-BR" sz="10000" dirty="0">
                <a:effectLst/>
                <a:latin typeface="Times New Roman" panose="02020603050405020304" pitchFamily="18" charset="0"/>
                <a:ea typeface="Times New Roman" panose="02020603050405020304" pitchFamily="18" charset="0"/>
                <a:sym typeface="+mn-ea"/>
              </a:rPr>
              <a:t>, Nxb Chính trị Quốc gia, Hà Nội 2021.</a:t>
            </a:r>
            <a:endParaRPr lang="pt-BR" sz="10000" dirty="0">
              <a:effectLst/>
              <a:latin typeface="Times New Roman" panose="02020603050405020304" pitchFamily="18" charset="0"/>
              <a:ea typeface="Times New Roman" panose="02020603050405020304" pitchFamily="18" charset="0"/>
              <a:sym typeface="+mn-ea"/>
            </a:endParaRPr>
          </a:p>
          <a:p>
            <a:pPr marL="0" marR="0" algn="just">
              <a:lnSpc>
                <a:spcPct val="170000"/>
              </a:lnSpc>
              <a:spcBef>
                <a:spcPts val="0"/>
              </a:spcBef>
              <a:tabLst>
                <a:tab pos="270510" algn="l"/>
              </a:tabLst>
            </a:pPr>
            <a:r>
              <a:rPr lang="pt-BR" sz="10000" dirty="0">
                <a:effectLst/>
                <a:latin typeface="Times New Roman" panose="02020603050405020304" pitchFamily="18" charset="0"/>
                <a:ea typeface="Times New Roman" panose="02020603050405020304" pitchFamily="18" charset="0"/>
              </a:rPr>
              <a:t>[2] </a:t>
            </a:r>
            <a:r>
              <a:rPr lang="en-US" sz="10000" dirty="0" err="1">
                <a:effectLst/>
                <a:latin typeface="Times New Roman" panose="02020603050405020304" pitchFamily="18" charset="0"/>
                <a:ea typeface="Calibri" panose="020F0502020204030204" pitchFamily="34" charset="0"/>
                <a:sym typeface="+mn-ea"/>
              </a:rPr>
              <a:t>Trường</a:t>
            </a:r>
            <a:r>
              <a:rPr lang="en-US" sz="10000" dirty="0">
                <a:effectLst/>
                <a:latin typeface="Times New Roman" panose="02020603050405020304" pitchFamily="18" charset="0"/>
                <a:ea typeface="Calibri" panose="020F0502020204030204" pitchFamily="34" charset="0"/>
                <a:sym typeface="+mn-ea"/>
              </a:rPr>
              <a:t> </a:t>
            </a:r>
            <a:r>
              <a:rPr lang="en-US" sz="10000" dirty="0" err="1">
                <a:effectLst/>
                <a:latin typeface="Times New Roman" panose="02020603050405020304" pitchFamily="18" charset="0"/>
                <a:ea typeface="Calibri" panose="020F0502020204030204" pitchFamily="34" charset="0"/>
                <a:sym typeface="+mn-ea"/>
              </a:rPr>
              <a:t>Đại</a:t>
            </a:r>
            <a:r>
              <a:rPr lang="en-US" sz="10000" dirty="0">
                <a:effectLst/>
                <a:latin typeface="Times New Roman" panose="02020603050405020304" pitchFamily="18" charset="0"/>
                <a:ea typeface="Calibri" panose="020F0502020204030204" pitchFamily="34" charset="0"/>
                <a:sym typeface="+mn-ea"/>
              </a:rPr>
              <a:t> </a:t>
            </a:r>
            <a:r>
              <a:rPr lang="en-US" sz="10000" dirty="0" err="1">
                <a:effectLst/>
                <a:latin typeface="Times New Roman" panose="02020603050405020304" pitchFamily="18" charset="0"/>
                <a:ea typeface="Calibri" panose="020F0502020204030204" pitchFamily="34" charset="0"/>
                <a:sym typeface="+mn-ea"/>
              </a:rPr>
              <a:t>học</a:t>
            </a:r>
            <a:r>
              <a:rPr lang="en-US" sz="10000" dirty="0">
                <a:effectLst/>
                <a:latin typeface="Times New Roman" panose="02020603050405020304" pitchFamily="18" charset="0"/>
                <a:ea typeface="Calibri" panose="020F0502020204030204" pitchFamily="34" charset="0"/>
                <a:sym typeface="+mn-ea"/>
              </a:rPr>
              <a:t> </a:t>
            </a:r>
            <a:r>
              <a:rPr lang="en-US" sz="10000" dirty="0" err="1" smtClean="0">
                <a:effectLst/>
                <a:latin typeface="Times New Roman" panose="02020603050405020304" pitchFamily="18" charset="0"/>
                <a:ea typeface="Calibri" panose="020F0502020204030204" pitchFamily="34" charset="0"/>
                <a:sym typeface="+mn-ea"/>
              </a:rPr>
              <a:t>Công</a:t>
            </a:r>
            <a:r>
              <a:rPr lang="en-US" sz="10000" dirty="0" smtClean="0">
                <a:effectLst/>
                <a:latin typeface="Times New Roman" panose="02020603050405020304" pitchFamily="18" charset="0"/>
                <a:ea typeface="Calibri" panose="020F0502020204030204" pitchFamily="34" charset="0"/>
                <a:sym typeface="+mn-ea"/>
              </a:rPr>
              <a:t> </a:t>
            </a:r>
            <a:r>
              <a:rPr lang="en-US" sz="10000" dirty="0" err="1" smtClean="0">
                <a:effectLst/>
                <a:latin typeface="Times New Roman" panose="02020603050405020304" pitchFamily="18" charset="0"/>
                <a:ea typeface="Calibri" panose="020F0502020204030204" pitchFamily="34" charset="0"/>
                <a:sym typeface="+mn-ea"/>
              </a:rPr>
              <a:t>thương Thành phố Hồ</a:t>
            </a:r>
            <a:r>
              <a:rPr lang="en-US" sz="10000" dirty="0" smtClean="0">
                <a:effectLst/>
                <a:latin typeface="Times New Roman" panose="02020603050405020304" pitchFamily="18" charset="0"/>
                <a:ea typeface="Calibri" panose="020F0502020204030204" pitchFamily="34" charset="0"/>
                <a:sym typeface="+mn-ea"/>
              </a:rPr>
              <a:t> </a:t>
            </a:r>
            <a:r>
              <a:rPr lang="en-US" sz="10000" dirty="0" err="1">
                <a:effectLst/>
                <a:latin typeface="Times New Roman" panose="02020603050405020304" pitchFamily="18" charset="0"/>
                <a:ea typeface="Calibri" panose="020F0502020204030204" pitchFamily="34" charset="0"/>
                <a:sym typeface="+mn-ea"/>
              </a:rPr>
              <a:t>Chí</a:t>
            </a:r>
            <a:r>
              <a:rPr lang="en-US" sz="10000" dirty="0">
                <a:effectLst/>
                <a:latin typeface="Times New Roman" panose="02020603050405020304" pitchFamily="18" charset="0"/>
                <a:ea typeface="Calibri" panose="020F0502020204030204" pitchFamily="34" charset="0"/>
                <a:sym typeface="+mn-ea"/>
              </a:rPr>
              <a:t> Minh, </a:t>
            </a:r>
            <a:r>
              <a:rPr lang="en-US" sz="10000" i="1" dirty="0" err="1" smtClean="0">
                <a:effectLst/>
                <a:latin typeface="Times New Roman" panose="02020603050405020304" pitchFamily="18" charset="0"/>
                <a:ea typeface="Calibri" panose="020F0502020204030204" pitchFamily="34" charset="0"/>
                <a:sym typeface="+mn-ea"/>
              </a:rPr>
              <a:t>Tài</a:t>
            </a:r>
            <a:r>
              <a:rPr lang="en-US" sz="10000" i="1" dirty="0" smtClean="0">
                <a:effectLst/>
                <a:latin typeface="Times New Roman" panose="02020603050405020304" pitchFamily="18" charset="0"/>
                <a:ea typeface="Calibri" panose="020F0502020204030204" pitchFamily="34" charset="0"/>
                <a:sym typeface="+mn-ea"/>
              </a:rPr>
              <a:t> </a:t>
            </a:r>
            <a:r>
              <a:rPr lang="en-US" sz="10000" i="1" dirty="0" err="1" smtClean="0">
                <a:effectLst/>
                <a:latin typeface="Times New Roman" panose="02020603050405020304" pitchFamily="18" charset="0"/>
                <a:ea typeface="Calibri" panose="020F0502020204030204" pitchFamily="34" charset="0"/>
                <a:sym typeface="+mn-ea"/>
              </a:rPr>
              <a:t>liệu</a:t>
            </a:r>
            <a:r>
              <a:rPr lang="en-US" sz="10000" i="1" dirty="0" smtClean="0">
                <a:effectLst/>
                <a:latin typeface="Times New Roman" panose="02020603050405020304" pitchFamily="18" charset="0"/>
                <a:ea typeface="Calibri" panose="020F0502020204030204" pitchFamily="34" charset="0"/>
                <a:sym typeface="+mn-ea"/>
              </a:rPr>
              <a:t> </a:t>
            </a:r>
            <a:r>
              <a:rPr lang="en-US" sz="10000" i="1" dirty="0" err="1" smtClean="0">
                <a:effectLst/>
                <a:latin typeface="Times New Roman" panose="02020603050405020304" pitchFamily="18" charset="0"/>
                <a:ea typeface="Calibri" panose="020F0502020204030204" pitchFamily="34" charset="0"/>
                <a:sym typeface="+mn-ea"/>
              </a:rPr>
              <a:t>học</a:t>
            </a:r>
            <a:r>
              <a:rPr lang="en-US" sz="10000" i="1" dirty="0" smtClean="0">
                <a:effectLst/>
                <a:latin typeface="Times New Roman" panose="02020603050405020304" pitchFamily="18" charset="0"/>
                <a:ea typeface="Calibri" panose="020F0502020204030204" pitchFamily="34" charset="0"/>
                <a:sym typeface="+mn-ea"/>
              </a:rPr>
              <a:t> </a:t>
            </a:r>
            <a:r>
              <a:rPr lang="en-US" sz="10000" i="1" dirty="0" err="1" smtClean="0">
                <a:effectLst/>
                <a:latin typeface="Times New Roman" panose="02020603050405020304" pitchFamily="18" charset="0"/>
                <a:ea typeface="Calibri" panose="020F0502020204030204" pitchFamily="34" charset="0"/>
                <a:sym typeface="+mn-ea"/>
              </a:rPr>
              <a:t>tập</a:t>
            </a:r>
            <a:r>
              <a:rPr lang="en-US" sz="10000" i="1" dirty="0" smtClean="0">
                <a:effectLst/>
                <a:latin typeface="Times New Roman" panose="02020603050405020304" pitchFamily="18" charset="0"/>
                <a:ea typeface="Calibri" panose="020F0502020204030204" pitchFamily="34" charset="0"/>
                <a:sym typeface="+mn-ea"/>
              </a:rPr>
              <a:t> </a:t>
            </a:r>
            <a:r>
              <a:rPr lang="en-US" sz="10000" i="1" dirty="0" err="1" smtClean="0">
                <a:effectLst/>
                <a:latin typeface="Times New Roman" panose="02020603050405020304" pitchFamily="18" charset="0"/>
                <a:ea typeface="Calibri" panose="020F0502020204030204" pitchFamily="34" charset="0"/>
                <a:sym typeface="+mn-ea"/>
              </a:rPr>
              <a:t>môn</a:t>
            </a:r>
            <a:r>
              <a:rPr lang="en-US" sz="10000" i="1" dirty="0" smtClean="0">
                <a:effectLst/>
                <a:latin typeface="Times New Roman" panose="02020603050405020304" pitchFamily="18" charset="0"/>
                <a:ea typeface="Calibri" panose="020F0502020204030204" pitchFamily="34" charset="0"/>
                <a:sym typeface="+mn-ea"/>
              </a:rPr>
              <a:t> </a:t>
            </a:r>
            <a:r>
              <a:rPr lang="en-US" sz="10000" i="1" dirty="0" err="1" smtClean="0">
                <a:effectLst/>
                <a:latin typeface="Times New Roman" panose="02020603050405020304" pitchFamily="18" charset="0"/>
                <a:ea typeface="Calibri" panose="020F0502020204030204" pitchFamily="34" charset="0"/>
                <a:sym typeface="+mn-ea"/>
              </a:rPr>
              <a:t>học</a:t>
            </a:r>
            <a:r>
              <a:rPr lang="en-US" sz="10000" i="1" dirty="0" smtClean="0">
                <a:effectLst/>
                <a:latin typeface="Times New Roman" panose="02020603050405020304" pitchFamily="18" charset="0"/>
                <a:ea typeface="Calibri" panose="020F0502020204030204" pitchFamily="34" charset="0"/>
                <a:sym typeface="+mn-ea"/>
              </a:rPr>
              <a:t> </a:t>
            </a:r>
            <a:r>
              <a:rPr lang="en-US" sz="10000" i="1" dirty="0" err="1" smtClean="0">
                <a:effectLst/>
                <a:latin typeface="Times New Roman" panose="02020603050405020304" pitchFamily="18" charset="0"/>
                <a:ea typeface="Calibri" panose="020F0502020204030204" pitchFamily="34" charset="0"/>
                <a:sym typeface="+mn-ea"/>
              </a:rPr>
              <a:t>Lịch</a:t>
            </a:r>
            <a:r>
              <a:rPr lang="en-US" sz="10000" i="1" dirty="0" smtClean="0">
                <a:effectLst/>
                <a:latin typeface="Times New Roman" panose="02020603050405020304" pitchFamily="18" charset="0"/>
                <a:ea typeface="Calibri" panose="020F0502020204030204" pitchFamily="34" charset="0"/>
                <a:sym typeface="+mn-ea"/>
              </a:rPr>
              <a:t> </a:t>
            </a:r>
            <a:r>
              <a:rPr lang="en-US" sz="10000" i="1" dirty="0" err="1">
                <a:effectLst/>
                <a:latin typeface="Times New Roman" panose="02020603050405020304" pitchFamily="18" charset="0"/>
                <a:ea typeface="Calibri" panose="020F0502020204030204" pitchFamily="34" charset="0"/>
                <a:sym typeface="+mn-ea"/>
              </a:rPr>
              <a:t>sử</a:t>
            </a:r>
            <a:r>
              <a:rPr lang="en-US" sz="10000" i="1" dirty="0">
                <a:effectLst/>
                <a:latin typeface="Times New Roman" panose="02020603050405020304" pitchFamily="18" charset="0"/>
                <a:ea typeface="Calibri" panose="020F0502020204030204" pitchFamily="34" charset="0"/>
                <a:sym typeface="+mn-ea"/>
              </a:rPr>
              <a:t> </a:t>
            </a:r>
            <a:r>
              <a:rPr lang="en-US" sz="10000" i="1" dirty="0" err="1">
                <a:effectLst/>
                <a:latin typeface="Times New Roman" panose="02020603050405020304" pitchFamily="18" charset="0"/>
                <a:ea typeface="Calibri" panose="020F0502020204030204" pitchFamily="34" charset="0"/>
                <a:sym typeface="+mn-ea"/>
              </a:rPr>
              <a:t>Đảng</a:t>
            </a:r>
            <a:r>
              <a:rPr lang="en-US" sz="10000" i="1" dirty="0">
                <a:effectLst/>
                <a:latin typeface="Times New Roman" panose="02020603050405020304" pitchFamily="18" charset="0"/>
                <a:ea typeface="Calibri" panose="020F0502020204030204" pitchFamily="34" charset="0"/>
                <a:sym typeface="+mn-ea"/>
              </a:rPr>
              <a:t> </a:t>
            </a:r>
            <a:r>
              <a:rPr lang="en-US" sz="10000" i="1" dirty="0" err="1">
                <a:effectLst/>
                <a:latin typeface="Times New Roman" panose="02020603050405020304" pitchFamily="18" charset="0"/>
                <a:ea typeface="Calibri" panose="020F0502020204030204" pitchFamily="34" charset="0"/>
                <a:sym typeface="+mn-ea"/>
              </a:rPr>
              <a:t>Cộng</a:t>
            </a:r>
            <a:r>
              <a:rPr lang="en-US" sz="10000" i="1" dirty="0">
                <a:effectLst/>
                <a:latin typeface="Times New Roman" panose="02020603050405020304" pitchFamily="18" charset="0"/>
                <a:ea typeface="Calibri" panose="020F0502020204030204" pitchFamily="34" charset="0"/>
                <a:sym typeface="+mn-ea"/>
              </a:rPr>
              <a:t> </a:t>
            </a:r>
            <a:r>
              <a:rPr lang="en-US" sz="10000" i="1" dirty="0" err="1">
                <a:effectLst/>
                <a:latin typeface="Times New Roman" panose="02020603050405020304" pitchFamily="18" charset="0"/>
                <a:ea typeface="Calibri" panose="020F0502020204030204" pitchFamily="34" charset="0"/>
                <a:sym typeface="+mn-ea"/>
              </a:rPr>
              <a:t>sản</a:t>
            </a:r>
            <a:r>
              <a:rPr lang="en-US" sz="10000" i="1" dirty="0">
                <a:effectLst/>
                <a:latin typeface="Times New Roman" panose="02020603050405020304" pitchFamily="18" charset="0"/>
                <a:ea typeface="Calibri" panose="020F0502020204030204" pitchFamily="34" charset="0"/>
                <a:sym typeface="+mn-ea"/>
              </a:rPr>
              <a:t> </a:t>
            </a:r>
            <a:r>
              <a:rPr lang="en-US" sz="10000" i="1" dirty="0" err="1">
                <a:effectLst/>
                <a:latin typeface="Times New Roman" panose="02020603050405020304" pitchFamily="18" charset="0"/>
                <a:ea typeface="Calibri" panose="020F0502020204030204" pitchFamily="34" charset="0"/>
                <a:sym typeface="+mn-ea"/>
              </a:rPr>
              <a:t>Việt</a:t>
            </a:r>
            <a:r>
              <a:rPr lang="en-US" sz="10000" i="1" dirty="0">
                <a:effectLst/>
                <a:latin typeface="Times New Roman" panose="02020603050405020304" pitchFamily="18" charset="0"/>
                <a:ea typeface="Calibri" panose="020F0502020204030204" pitchFamily="34" charset="0"/>
                <a:sym typeface="+mn-ea"/>
              </a:rPr>
              <a:t> Nam (Lưu hành nội bộ)</a:t>
            </a:r>
            <a:r>
              <a:rPr lang="en-US" sz="10000" dirty="0">
                <a:effectLst/>
                <a:latin typeface="Times New Roman" panose="02020603050405020304" pitchFamily="18" charset="0"/>
                <a:ea typeface="Calibri" panose="020F0502020204030204" pitchFamily="34" charset="0"/>
                <a:sym typeface="+mn-ea"/>
              </a:rPr>
              <a:t>, </a:t>
            </a:r>
            <a:r>
              <a:rPr lang="en-US" sz="10000" dirty="0" smtClean="0">
                <a:effectLst/>
                <a:highlight>
                  <a:srgbClr val="FFFF00"/>
                </a:highlight>
                <a:latin typeface="Times New Roman" panose="02020603050405020304" pitchFamily="18" charset="0"/>
                <a:ea typeface="Calibri" panose="020F0502020204030204" pitchFamily="34" charset="0"/>
                <a:sym typeface="+mn-ea"/>
              </a:rPr>
              <a:t>2024.</a:t>
            </a:r>
            <a:endParaRPr lang="en-US" sz="10000" dirty="0">
              <a:effectLst/>
              <a:latin typeface="Times New Roman" panose="02020603050405020304" pitchFamily="18" charset="0"/>
              <a:ea typeface="Times New Roman" panose="02020603050405020304" pitchFamily="18" charset="0"/>
            </a:endParaRPr>
          </a:p>
          <a:p>
            <a:pPr>
              <a:lnSpc>
                <a:spcPct val="150000"/>
              </a:lnSpc>
              <a:spcBef>
                <a:spcPts val="600"/>
              </a:spcBef>
            </a:pPr>
            <a:endParaRPr lang="en-US" sz="4000" dirty="0">
              <a:solidFill>
                <a:srgbClr val="0070C0"/>
              </a:solidFill>
              <a:latin typeface="Times New Roman" panose="02020603050405020304" pitchFamily="18" charset="0"/>
              <a:cs typeface="Times New Roman" panose="02020603050405020304" pitchFamily="18" charset="0"/>
            </a:endParaRPr>
          </a:p>
        </p:txBody>
      </p:sp>
      <p:pic>
        <p:nvPicPr>
          <p:cNvPr id="13" name="Picture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978515" y="136525"/>
            <a:ext cx="1432873" cy="11406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2">
                                            <p:txEl>
                                              <p:pRg st="0" end="0"/>
                                            </p:txEl>
                                          </p:spTgt>
                                        </p:tgtEl>
                                        <p:attrNameLst>
                                          <p:attrName>style.visibility</p:attrName>
                                        </p:attrNameLst>
                                      </p:cBhvr>
                                      <p:to>
                                        <p:strVal val="visible"/>
                                      </p:to>
                                    </p:set>
                                    <p:anim calcmode="lin" valueType="num">
                                      <p:cBhvr additive="base">
                                        <p:cTn id="12"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12">
                                            <p:txEl>
                                              <p:pRg st="0" end="0"/>
                                            </p:txEl>
                                          </p:spTgt>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12">
                                            <p:txEl>
                                              <p:pRg st="1" end="1"/>
                                            </p:txEl>
                                          </p:spTgt>
                                        </p:tgtEl>
                                        <p:attrNameLst>
                                          <p:attrName>style.visibility</p:attrName>
                                        </p:attrNameLst>
                                      </p:cBhvr>
                                      <p:to>
                                        <p:strVal val="visible"/>
                                      </p:to>
                                    </p:set>
                                    <p:anim calcmode="lin" valueType="num">
                                      <p:cBhvr additive="base">
                                        <p:cTn id="16" dur="500" fill="hold"/>
                                        <p:tgtEl>
                                          <p:spTgt spid="12">
                                            <p:txEl>
                                              <p:pRg st="1" end="1"/>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12">
                                            <p:txEl>
                                              <p:pRg st="1" end="1"/>
                                            </p:txEl>
                                          </p:spTgt>
                                        </p:tgtEl>
                                        <p:attrNameLst>
                                          <p:attrName>ppt_y</p:attrName>
                                        </p:attrNameLst>
                                      </p:cBhvr>
                                      <p:tavLst>
                                        <p:tav tm="0">
                                          <p:val>
                                            <p:strVal val="1+#ppt_h/2"/>
                                          </p:val>
                                        </p:tav>
                                        <p:tav tm="100000">
                                          <p:val>
                                            <p:strVal val="#ppt_y"/>
                                          </p:val>
                                        </p:tav>
                                      </p:tavLst>
                                    </p:anim>
                                  </p:childTnLst>
                                </p:cTn>
                              </p:par>
                              <p:par>
                                <p:cTn id="18" presetID="2" presetClass="entr" presetSubtype="4" fill="hold" nodeType="withEffect">
                                  <p:stCondLst>
                                    <p:cond delay="0"/>
                                  </p:stCondLst>
                                  <p:childTnLst>
                                    <p:set>
                                      <p:cBhvr>
                                        <p:cTn id="19" dur="1" fill="hold">
                                          <p:stCondLst>
                                            <p:cond delay="0"/>
                                          </p:stCondLst>
                                        </p:cTn>
                                        <p:tgtEl>
                                          <p:spTgt spid="12">
                                            <p:txEl>
                                              <p:pRg st="2" end="2"/>
                                            </p:txEl>
                                          </p:spTgt>
                                        </p:tgtEl>
                                        <p:attrNameLst>
                                          <p:attrName>style.visibility</p:attrName>
                                        </p:attrNameLst>
                                      </p:cBhvr>
                                      <p:to>
                                        <p:strVal val="visible"/>
                                      </p:to>
                                    </p:set>
                                    <p:anim calcmode="lin" valueType="num">
                                      <p:cBhvr additive="base">
                                        <p:cTn id="20" dur="500" fill="hold"/>
                                        <p:tgtEl>
                                          <p:spTgt spid="12">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12">
                                            <p:txEl>
                                              <p:pRg st="2" end="2"/>
                                            </p:txEl>
                                          </p:spTgt>
                                        </p:tgtEl>
                                        <p:attrNameLst>
                                          <p:attrName>ppt_y</p:attrName>
                                        </p:attrNameLst>
                                      </p:cBhvr>
                                      <p:tavLst>
                                        <p:tav tm="0">
                                          <p:val>
                                            <p:strVal val="1+#ppt_h/2"/>
                                          </p:val>
                                        </p:tav>
                                        <p:tav tm="100000">
                                          <p:val>
                                            <p:strVal val="#ppt_y"/>
                                          </p:val>
                                        </p:tav>
                                      </p:tavLst>
                                    </p:anim>
                                  </p:childTnLst>
                                </p:cTn>
                              </p:par>
                              <p:par>
                                <p:cTn id="22" presetID="2" presetClass="entr" presetSubtype="4" fill="hold" nodeType="withEffect">
                                  <p:stCondLst>
                                    <p:cond delay="0"/>
                                  </p:stCondLst>
                                  <p:childTnLst>
                                    <p:set>
                                      <p:cBhvr>
                                        <p:cTn id="23" dur="1" fill="hold">
                                          <p:stCondLst>
                                            <p:cond delay="0"/>
                                          </p:stCondLst>
                                        </p:cTn>
                                        <p:tgtEl>
                                          <p:spTgt spid="12">
                                            <p:txEl>
                                              <p:pRg st="3" end="3"/>
                                            </p:txEl>
                                          </p:spTgt>
                                        </p:tgtEl>
                                        <p:attrNameLst>
                                          <p:attrName>style.visibility</p:attrName>
                                        </p:attrNameLst>
                                      </p:cBhvr>
                                      <p:to>
                                        <p:strVal val="visible"/>
                                      </p:to>
                                    </p:set>
                                    <p:anim calcmode="lin" valueType="num">
                                      <p:cBhvr additive="base">
                                        <p:cTn id="24" dur="500" fill="hold"/>
                                        <p:tgtEl>
                                          <p:spTgt spid="12">
                                            <p:txEl>
                                              <p:pRg st="3" end="3"/>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12">
                                            <p:txEl>
                                              <p:pRg st="3" end="3"/>
                                            </p:txEl>
                                          </p:spTgt>
                                        </p:tgtEl>
                                        <p:attrNameLst>
                                          <p:attrName>ppt_y</p:attrName>
                                        </p:attrNameLst>
                                      </p:cBhvr>
                                      <p:tavLst>
                                        <p:tav tm="0">
                                          <p:val>
                                            <p:strVal val="1+#ppt_h/2"/>
                                          </p:val>
                                        </p:tav>
                                        <p:tav tm="100000">
                                          <p:val>
                                            <p:strVal val="#ppt_y"/>
                                          </p:val>
                                        </p:tav>
                                      </p:tavLst>
                                    </p:anim>
                                  </p:childTnLst>
                                </p:cTn>
                              </p:par>
                              <p:par>
                                <p:cTn id="26" presetID="2" presetClass="entr" presetSubtype="4" fill="hold" nodeType="withEffect">
                                  <p:stCondLst>
                                    <p:cond delay="0"/>
                                  </p:stCondLst>
                                  <p:childTnLst>
                                    <p:set>
                                      <p:cBhvr>
                                        <p:cTn id="27" dur="1" fill="hold">
                                          <p:stCondLst>
                                            <p:cond delay="0"/>
                                          </p:stCondLst>
                                        </p:cTn>
                                        <p:tgtEl>
                                          <p:spTgt spid="12">
                                            <p:txEl>
                                              <p:pRg st="4" end="4"/>
                                            </p:txEl>
                                          </p:spTgt>
                                        </p:tgtEl>
                                        <p:attrNameLst>
                                          <p:attrName>style.visibility</p:attrName>
                                        </p:attrNameLst>
                                      </p:cBhvr>
                                      <p:to>
                                        <p:strVal val="visible"/>
                                      </p:to>
                                    </p:set>
                                    <p:anim calcmode="lin" valueType="num">
                                      <p:cBhvr additive="base">
                                        <p:cTn id="28" dur="500" fill="hold"/>
                                        <p:tgtEl>
                                          <p:spTgt spid="12">
                                            <p:txEl>
                                              <p:pRg st="4" end="4"/>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12">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1014800"/>
            <a:ext cx="9144000" cy="994758"/>
          </a:xfrm>
        </p:spPr>
        <p:txBody>
          <a:bodyPr>
            <a:noAutofit/>
          </a:bodyPr>
          <a:lstStyle/>
          <a:p>
            <a:pPr algn="l"/>
            <a:r>
              <a:rPr lang="en-US" sz="2600" b="1" dirty="0">
                <a:solidFill>
                  <a:srgbClr val="FF0000"/>
                </a:solidFill>
                <a:latin typeface="Times New Roman" panose="02020603050405020304" pitchFamily="18" charset="0"/>
                <a:cs typeface="Times New Roman" panose="02020603050405020304" pitchFamily="18" charset="0"/>
              </a:rPr>
              <a:t>5. YÊU CẦU ĐỐI VỚI NGƯỜI HỌC</a:t>
            </a:r>
            <a:endParaRPr lang="en-US" sz="2600" dirty="0">
              <a:solidFill>
                <a:srgbClr val="FF0000"/>
              </a:solidFill>
            </a:endParaRPr>
          </a:p>
        </p:txBody>
      </p:sp>
      <p:sp>
        <p:nvSpPr>
          <p:cNvPr id="4" name="Date Placeholder 3"/>
          <p:cNvSpPr>
            <a:spLocks noGrp="1"/>
          </p:cNvSpPr>
          <p:nvPr>
            <p:ph type="dt" sz="half" idx="10"/>
          </p:nvPr>
        </p:nvSpPr>
        <p:spPr>
          <a:xfrm>
            <a:off x="457200" y="6356350"/>
            <a:ext cx="2133600" cy="365125"/>
          </a:xfrm>
        </p:spPr>
        <p:txBody>
          <a:bodyPr/>
          <a:lstStyle/>
          <a:p>
            <a:fld id="{ED766DFD-0909-4074-B576-57675EF8B808}" type="datetime1">
              <a:rPr lang="en-US" smtClean="0"/>
            </a:fld>
            <a:endParaRPr lang="en-US"/>
          </a:p>
        </p:txBody>
      </p:sp>
      <p:sp>
        <p:nvSpPr>
          <p:cNvPr id="5" name="Footer Placeholder 4"/>
          <p:cNvSpPr>
            <a:spLocks noGrp="1"/>
          </p:cNvSpPr>
          <p:nvPr>
            <p:ph type="ftr" sz="quarter" idx="11"/>
          </p:nvPr>
        </p:nvSpPr>
        <p:spPr>
          <a:xfrm>
            <a:off x="4461388" y="6173787"/>
            <a:ext cx="2895600" cy="365125"/>
          </a:xfrm>
        </p:spPr>
        <p:txBody>
          <a:bodyPr/>
          <a:lstStyle/>
          <a:p>
            <a:r>
              <a:rPr lang="vi-VN" dirty="0"/>
              <a:t>301003- Chương Mở đầu</a:t>
            </a:r>
            <a:endParaRPr lang="en-US" dirty="0"/>
          </a:p>
        </p:txBody>
      </p:sp>
      <p:cxnSp>
        <p:nvCxnSpPr>
          <p:cNvPr id="6" name="Straight Connector 5"/>
          <p:cNvCxnSpPr/>
          <p:nvPr/>
        </p:nvCxnSpPr>
        <p:spPr>
          <a:xfrm>
            <a:off x="457199" y="1014800"/>
            <a:ext cx="11734801" cy="0"/>
          </a:xfrm>
          <a:prstGeom prst="line">
            <a:avLst/>
          </a:prstGeom>
        </p:spPr>
        <p:style>
          <a:lnRef idx="3">
            <a:schemeClr val="accent1"/>
          </a:lnRef>
          <a:fillRef idx="0">
            <a:schemeClr val="accent1"/>
          </a:fillRef>
          <a:effectRef idx="2">
            <a:schemeClr val="accent1"/>
          </a:effectRef>
          <a:fontRef idx="minor">
            <a:schemeClr val="tx1"/>
          </a:fontRef>
        </p:style>
      </p:cxnSp>
      <p:sp>
        <p:nvSpPr>
          <p:cNvPr id="7" name="Rectangle 6"/>
          <p:cNvSpPr/>
          <p:nvPr/>
        </p:nvSpPr>
        <p:spPr>
          <a:xfrm>
            <a:off x="2518042" y="136525"/>
            <a:ext cx="45719" cy="1066796"/>
          </a:xfrm>
          <a:prstGeom prst="rect">
            <a:avLst/>
          </a:prstGeom>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9"/>
          <p:cNvSpPr>
            <a:spLocks noGrp="1"/>
          </p:cNvSpPr>
          <p:nvPr>
            <p:ph type="sldNum" sz="quarter" idx="12"/>
          </p:nvPr>
        </p:nvSpPr>
        <p:spPr/>
        <p:txBody>
          <a:bodyPr/>
          <a:lstStyle/>
          <a:p>
            <a:fld id="{D9A7D006-ABB2-49CA-8719-33DD1EDD3861}" type="slidenum">
              <a:rPr lang="en-US" smtClean="0"/>
            </a:fld>
            <a:endParaRPr lang="en-US"/>
          </a:p>
        </p:txBody>
      </p:sp>
      <p:sp>
        <p:nvSpPr>
          <p:cNvPr id="11" name="Rectangle 10"/>
          <p:cNvSpPr/>
          <p:nvPr/>
        </p:nvSpPr>
        <p:spPr>
          <a:xfrm>
            <a:off x="2411388" y="-204626"/>
            <a:ext cx="9323413" cy="1398475"/>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endPar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2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KHOA LÝ LUẬN CHÍNH TRỊ </a:t>
            </a:r>
            <a:endPar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2" name="Subtitle 1"/>
          <p:cNvSpPr>
            <a:spLocks noGrp="1"/>
          </p:cNvSpPr>
          <p:nvPr>
            <p:ph type="subTitle" idx="1"/>
          </p:nvPr>
        </p:nvSpPr>
        <p:spPr>
          <a:xfrm>
            <a:off x="79511" y="2081596"/>
            <a:ext cx="12112489" cy="4639879"/>
          </a:xfrm>
          <a:ln>
            <a:solidFill>
              <a:schemeClr val="accent1"/>
            </a:solidFill>
          </a:ln>
        </p:spPr>
        <p:style>
          <a:lnRef idx="2">
            <a:schemeClr val="dk1"/>
          </a:lnRef>
          <a:fillRef idx="1">
            <a:schemeClr val="lt1"/>
          </a:fillRef>
          <a:effectRef idx="0">
            <a:schemeClr val="dk1"/>
          </a:effectRef>
          <a:fontRef idx="minor">
            <a:schemeClr val="dk1"/>
          </a:fontRef>
        </p:style>
        <p:txBody>
          <a:bodyPr>
            <a:normAutofit fontScale="92500" lnSpcReduction="20000"/>
          </a:bodyPr>
          <a:lstStyle/>
          <a:p>
            <a:pPr lvl="0" algn="l">
              <a:lnSpc>
                <a:spcPct val="150000"/>
              </a:lnSpc>
              <a:spcBef>
                <a:spcPts val="0"/>
              </a:spcBef>
            </a:pPr>
            <a:r>
              <a:rPr lang="en-US" dirty="0">
                <a:latin typeface="Times New Roman" panose="02020603050405020304" pitchFamily="18" charset="0"/>
                <a:cs typeface="Times New Roman" panose="02020603050405020304" pitchFamily="18" charset="0"/>
              </a:rPr>
              <a:t>- T</a:t>
            </a:r>
            <a:r>
              <a:rPr lang="vi-VN" dirty="0">
                <a:latin typeface="Times New Roman" panose="02020603050405020304" pitchFamily="18" charset="0"/>
                <a:cs typeface="Times New Roman" panose="02020603050405020304" pitchFamily="18" charset="0"/>
              </a:rPr>
              <a:t>ham dự trên 75% giờ học lý thuyết</a:t>
            </a:r>
            <a:endParaRPr lang="en-US" dirty="0">
              <a:latin typeface="Times New Roman" panose="02020603050405020304" pitchFamily="18" charset="0"/>
              <a:cs typeface="Times New Roman" panose="02020603050405020304" pitchFamily="18" charset="0"/>
            </a:endParaRPr>
          </a:p>
          <a:p>
            <a:pPr lvl="0" algn="l">
              <a:lnSpc>
                <a:spcPct val="150000"/>
              </a:lnSpc>
              <a:spcBef>
                <a:spcPts val="0"/>
              </a:spcBef>
            </a:pPr>
            <a:r>
              <a:rPr lang="en-US" dirty="0">
                <a:latin typeface="Times New Roman" panose="02020603050405020304" pitchFamily="18" charset="0"/>
                <a:cs typeface="Times New Roman" panose="02020603050405020304" pitchFamily="18" charset="0"/>
              </a:rPr>
              <a:t>- </a:t>
            </a:r>
            <a:r>
              <a:rPr lang="vi-VN" dirty="0">
                <a:latin typeface="Times New Roman" panose="02020603050405020304" pitchFamily="18" charset="0"/>
                <a:cs typeface="Times New Roman" panose="02020603050405020304" pitchFamily="18" charset="0"/>
              </a:rPr>
              <a:t>Chủ động lên kế hoạch học tập:</a:t>
            </a:r>
            <a:endParaRPr lang="en-US" dirty="0">
              <a:latin typeface="Times New Roman" panose="02020603050405020304" pitchFamily="18" charset="0"/>
              <a:cs typeface="Times New Roman" panose="02020603050405020304" pitchFamily="18" charset="0"/>
            </a:endParaRPr>
          </a:p>
          <a:p>
            <a:pPr algn="l">
              <a:lnSpc>
                <a:spcPct val="150000"/>
              </a:lnSpc>
              <a:spcBef>
                <a:spcPts val="0"/>
              </a:spcBef>
            </a:pPr>
            <a:r>
              <a:rPr lang="vi-VN"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Tích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cực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tài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nguyên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trong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thư</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viện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của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trường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trên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mạng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phục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vụ</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việc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tư</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học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tư</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nghiên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cứu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và các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hoạt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động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thảo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luận</a:t>
            </a:r>
            <a:r>
              <a:rPr lang="en-US" dirty="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algn="l">
              <a:lnSpc>
                <a:spcPct val="150000"/>
              </a:lnSpc>
              <a:spcBef>
                <a:spcPts val="0"/>
              </a:spcBef>
            </a:pPr>
            <a:r>
              <a:rPr lang="vi-VN" dirty="0">
                <a:latin typeface="Times New Roman" panose="02020603050405020304" pitchFamily="18" charset="0"/>
                <a:cs typeface="Times New Roman" panose="02020603050405020304" pitchFamily="18" charset="0"/>
              </a:rPr>
              <a:t>+ Đọc trước tài liệu do giảng viên cung cấp hoặc yêu cầu</a:t>
            </a:r>
            <a:r>
              <a:rPr lang="en-US" dirty="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algn="l">
              <a:lnSpc>
                <a:spcPct val="150000"/>
              </a:lnSpc>
              <a:spcBef>
                <a:spcPts val="0"/>
              </a:spcBef>
            </a:pPr>
            <a:r>
              <a:rPr lang="vi-VN" dirty="0">
                <a:latin typeface="Times New Roman" panose="02020603050405020304" pitchFamily="18" charset="0"/>
                <a:cs typeface="Times New Roman" panose="02020603050405020304" pitchFamily="18" charset="0"/>
              </a:rPr>
              <a:t>+ Ôn tập các nội dung đã học; tự kiểm tra kiến thức bằng cách làm các bài trắc nghiệm kiểm tra hoặc bài tập được </a:t>
            </a:r>
            <a:r>
              <a:rPr lang="en-US" dirty="0" err="1">
                <a:latin typeface="Times New Roman" panose="02020603050405020304" pitchFamily="18" charset="0"/>
                <a:cs typeface="Times New Roman" panose="02020603050405020304" pitchFamily="18" charset="0"/>
              </a:rPr>
              <a:t>giảng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viên</a:t>
            </a:r>
            <a:r>
              <a:rPr lang="en-US" dirty="0">
                <a:latin typeface="Times New Roman" panose="02020603050405020304" pitchFamily="18" charset="0"/>
                <a:cs typeface="Times New Roman" panose="02020603050405020304" pitchFamily="18" charset="0"/>
              </a:rPr>
              <a:t> </a:t>
            </a:r>
            <a:r>
              <a:rPr lang="vi-VN" dirty="0">
                <a:latin typeface="Times New Roman" panose="02020603050405020304" pitchFamily="18" charset="0"/>
                <a:cs typeface="Times New Roman" panose="02020603050405020304" pitchFamily="18" charset="0"/>
              </a:rPr>
              <a:t>cung cấp.</a:t>
            </a:r>
            <a:endParaRPr lang="en-US" dirty="0">
              <a:latin typeface="Times New Roman" panose="02020603050405020304" pitchFamily="18" charset="0"/>
              <a:cs typeface="Times New Roman" panose="02020603050405020304" pitchFamily="18" charset="0"/>
            </a:endParaRPr>
          </a:p>
          <a:p>
            <a:pPr lvl="0" algn="l">
              <a:lnSpc>
                <a:spcPct val="150000"/>
              </a:lnSpc>
              <a:spcBef>
                <a:spcPts val="0"/>
              </a:spcBef>
            </a:pPr>
            <a:r>
              <a:rPr lang="en-US" dirty="0">
                <a:latin typeface="Times New Roman" panose="02020603050405020304" pitchFamily="18" charset="0"/>
                <a:cs typeface="Times New Roman" panose="02020603050405020304" pitchFamily="18" charset="0"/>
              </a:rPr>
              <a:t>+ </a:t>
            </a:r>
            <a:r>
              <a:rPr lang="vi-VN" dirty="0">
                <a:latin typeface="Times New Roman" panose="02020603050405020304" pitchFamily="18" charset="0"/>
                <a:cs typeface="Times New Roman" panose="02020603050405020304" pitchFamily="18" charset="0"/>
              </a:rPr>
              <a:t>Tích cực tham gia các hoạt động thảo luận,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trình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bày</a:t>
            </a:r>
            <a:r>
              <a:rPr lang="en-US" dirty="0">
                <a:latin typeface="Times New Roman" panose="02020603050405020304" pitchFamily="18" charset="0"/>
                <a:cs typeface="Times New Roman" panose="02020603050405020304" pitchFamily="18" charset="0"/>
              </a:rPr>
              <a:t>, </a:t>
            </a:r>
            <a:r>
              <a:rPr lang="vi-VN" dirty="0">
                <a:latin typeface="Times New Roman" panose="02020603050405020304" pitchFamily="18" charset="0"/>
                <a:cs typeface="Times New Roman" panose="02020603050405020304" pitchFamily="18" charset="0"/>
              </a:rPr>
              <a:t>vấn đáp trên lớp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hoạt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động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nhóm</a:t>
            </a:r>
            <a:r>
              <a:rPr lang="en-US" dirty="0">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a:p>
            <a:pPr lvl="0" algn="l">
              <a:lnSpc>
                <a:spcPct val="150000"/>
              </a:lnSpc>
              <a:spcBef>
                <a:spcPts val="0"/>
              </a:spcBef>
            </a:pPr>
            <a:r>
              <a:rPr lang="en-US" dirty="0">
                <a:latin typeface="Times New Roman" panose="02020603050405020304" pitchFamily="18" charset="0"/>
                <a:cs typeface="Times New Roman" panose="02020603050405020304" pitchFamily="18" charset="0"/>
              </a:rPr>
              <a:t>+ </a:t>
            </a:r>
            <a:r>
              <a:rPr lang="vi-VN" dirty="0">
                <a:latin typeface="Times New Roman" panose="02020603050405020304" pitchFamily="18" charset="0"/>
                <a:cs typeface="Times New Roman" panose="02020603050405020304" pitchFamily="18" charset="0"/>
              </a:rPr>
              <a:t>Hoàn thành đầy đủ, trung thực và sáng tạo các bài tập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cá</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nhân</a:t>
            </a:r>
            <a:r>
              <a:rPr lang="vi-VN" dirty="0">
                <a:latin typeface="Times New Roman" panose="02020603050405020304" pitchFamily="18" charset="0"/>
                <a:cs typeface="Times New Roman" panose="02020603050405020304" pitchFamily="18" charset="0"/>
              </a:rPr>
              <a:t>, bài tập nhóm theo yêu cầu</a:t>
            </a:r>
            <a:r>
              <a:rPr lang="en-US" dirty="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lvl="0" algn="l">
              <a:lnSpc>
                <a:spcPct val="150000"/>
              </a:lnSpc>
              <a:spcBef>
                <a:spcPts val="0"/>
              </a:spcBef>
            </a:pP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Tham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hoạt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động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nhóm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thuyết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trình</a:t>
            </a:r>
            <a:r>
              <a:rPr lang="vi-VN" dirty="0">
                <a:latin typeface="Times New Roman" panose="02020603050405020304" pitchFamily="18" charset="0"/>
                <a:cs typeface="Times New Roman" panose="02020603050405020304" pitchFamily="18" charset="0"/>
              </a:rPr>
              <a:t> trên lớp và thi cuối học phần.</a:t>
            </a:r>
            <a:endParaRPr lang="en-US" dirty="0">
              <a:latin typeface="Times New Roman" panose="02020603050405020304" pitchFamily="18" charset="0"/>
              <a:cs typeface="Times New Roman" panose="02020603050405020304" pitchFamily="18" charset="0"/>
            </a:endParaRPr>
          </a:p>
          <a:p>
            <a:pPr>
              <a:lnSpc>
                <a:spcPct val="150000"/>
              </a:lnSpc>
              <a:spcBef>
                <a:spcPts val="600"/>
              </a:spcBef>
            </a:pPr>
            <a:endParaRPr lang="en-US" dirty="0">
              <a:solidFill>
                <a:srgbClr val="0070C0"/>
              </a:solidFill>
              <a:latin typeface="Times New Roman" panose="02020603050405020304" pitchFamily="18" charset="0"/>
              <a:cs typeface="Times New Roman" panose="02020603050405020304" pitchFamily="18" charset="0"/>
            </a:endParaRPr>
          </a:p>
        </p:txBody>
      </p:sp>
      <p:pic>
        <p:nvPicPr>
          <p:cNvPr id="13" name="Picture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754144" y="160256"/>
            <a:ext cx="1498861" cy="952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12">
                                            <p:txEl>
                                              <p:pRg st="0" end="0"/>
                                            </p:txEl>
                                          </p:spTgt>
                                        </p:tgtEl>
                                        <p:attrNameLst>
                                          <p:attrName>style.visibility</p:attrName>
                                        </p:attrNameLst>
                                      </p:cBhvr>
                                      <p:to>
                                        <p:strVal val="visible"/>
                                      </p:to>
                                    </p:set>
                                    <p:animEffect transition="in" filter="wipe(down)">
                                      <p:cBhvr>
                                        <p:cTn id="14" dur="500"/>
                                        <p:tgtEl>
                                          <p:spTgt spid="12">
                                            <p:txEl>
                                              <p:pRg st="0" end="0"/>
                                            </p:txEl>
                                          </p:spTgt>
                                        </p:tgtEl>
                                      </p:cBhvr>
                                    </p:animEffect>
                                  </p:childTnLst>
                                </p:cTn>
                              </p:par>
                              <p:par>
                                <p:cTn id="15" presetID="22" presetClass="entr" presetSubtype="4" fill="hold" nodeType="withEffect">
                                  <p:stCondLst>
                                    <p:cond delay="0"/>
                                  </p:stCondLst>
                                  <p:childTnLst>
                                    <p:set>
                                      <p:cBhvr>
                                        <p:cTn id="16" dur="1" fill="hold">
                                          <p:stCondLst>
                                            <p:cond delay="0"/>
                                          </p:stCondLst>
                                        </p:cTn>
                                        <p:tgtEl>
                                          <p:spTgt spid="12">
                                            <p:txEl>
                                              <p:pRg st="1" end="1"/>
                                            </p:txEl>
                                          </p:spTgt>
                                        </p:tgtEl>
                                        <p:attrNameLst>
                                          <p:attrName>style.visibility</p:attrName>
                                        </p:attrNameLst>
                                      </p:cBhvr>
                                      <p:to>
                                        <p:strVal val="visible"/>
                                      </p:to>
                                    </p:set>
                                    <p:animEffect transition="in" filter="wipe(down)">
                                      <p:cBhvr>
                                        <p:cTn id="17" dur="500"/>
                                        <p:tgtEl>
                                          <p:spTgt spid="12">
                                            <p:txEl>
                                              <p:pRg st="1" end="1"/>
                                            </p:txEl>
                                          </p:spTgt>
                                        </p:tgtEl>
                                      </p:cBhvr>
                                    </p:animEffect>
                                  </p:childTnLst>
                                </p:cTn>
                              </p:par>
                              <p:par>
                                <p:cTn id="18" presetID="22" presetClass="entr" presetSubtype="4" fill="hold" nodeType="withEffect">
                                  <p:stCondLst>
                                    <p:cond delay="0"/>
                                  </p:stCondLst>
                                  <p:childTnLst>
                                    <p:set>
                                      <p:cBhvr>
                                        <p:cTn id="19" dur="1" fill="hold">
                                          <p:stCondLst>
                                            <p:cond delay="0"/>
                                          </p:stCondLst>
                                        </p:cTn>
                                        <p:tgtEl>
                                          <p:spTgt spid="12">
                                            <p:txEl>
                                              <p:pRg st="2" end="2"/>
                                            </p:txEl>
                                          </p:spTgt>
                                        </p:tgtEl>
                                        <p:attrNameLst>
                                          <p:attrName>style.visibility</p:attrName>
                                        </p:attrNameLst>
                                      </p:cBhvr>
                                      <p:to>
                                        <p:strVal val="visible"/>
                                      </p:to>
                                    </p:set>
                                    <p:animEffect transition="in" filter="wipe(down)">
                                      <p:cBhvr>
                                        <p:cTn id="20" dur="500"/>
                                        <p:tgtEl>
                                          <p:spTgt spid="12">
                                            <p:txEl>
                                              <p:pRg st="2" end="2"/>
                                            </p:txEl>
                                          </p:spTgt>
                                        </p:tgtEl>
                                      </p:cBhvr>
                                    </p:animEffect>
                                  </p:childTnLst>
                                </p:cTn>
                              </p:par>
                              <p:par>
                                <p:cTn id="21" presetID="22" presetClass="entr" presetSubtype="4" fill="hold" nodeType="withEffect">
                                  <p:stCondLst>
                                    <p:cond delay="0"/>
                                  </p:stCondLst>
                                  <p:childTnLst>
                                    <p:set>
                                      <p:cBhvr>
                                        <p:cTn id="22" dur="1" fill="hold">
                                          <p:stCondLst>
                                            <p:cond delay="0"/>
                                          </p:stCondLst>
                                        </p:cTn>
                                        <p:tgtEl>
                                          <p:spTgt spid="12">
                                            <p:txEl>
                                              <p:pRg st="3" end="3"/>
                                            </p:txEl>
                                          </p:spTgt>
                                        </p:tgtEl>
                                        <p:attrNameLst>
                                          <p:attrName>style.visibility</p:attrName>
                                        </p:attrNameLst>
                                      </p:cBhvr>
                                      <p:to>
                                        <p:strVal val="visible"/>
                                      </p:to>
                                    </p:set>
                                    <p:animEffect transition="in" filter="wipe(down)">
                                      <p:cBhvr>
                                        <p:cTn id="23" dur="500"/>
                                        <p:tgtEl>
                                          <p:spTgt spid="12">
                                            <p:txEl>
                                              <p:pRg st="3" end="3"/>
                                            </p:txEl>
                                          </p:spTgt>
                                        </p:tgtEl>
                                      </p:cBhvr>
                                    </p:animEffect>
                                  </p:childTnLst>
                                </p:cTn>
                              </p:par>
                              <p:par>
                                <p:cTn id="24" presetID="22" presetClass="entr" presetSubtype="4" fill="hold" nodeType="withEffect">
                                  <p:stCondLst>
                                    <p:cond delay="0"/>
                                  </p:stCondLst>
                                  <p:childTnLst>
                                    <p:set>
                                      <p:cBhvr>
                                        <p:cTn id="25" dur="1" fill="hold">
                                          <p:stCondLst>
                                            <p:cond delay="0"/>
                                          </p:stCondLst>
                                        </p:cTn>
                                        <p:tgtEl>
                                          <p:spTgt spid="12">
                                            <p:txEl>
                                              <p:pRg st="4" end="4"/>
                                            </p:txEl>
                                          </p:spTgt>
                                        </p:tgtEl>
                                        <p:attrNameLst>
                                          <p:attrName>style.visibility</p:attrName>
                                        </p:attrNameLst>
                                      </p:cBhvr>
                                      <p:to>
                                        <p:strVal val="visible"/>
                                      </p:to>
                                    </p:set>
                                    <p:animEffect transition="in" filter="wipe(down)">
                                      <p:cBhvr>
                                        <p:cTn id="26" dur="500"/>
                                        <p:tgtEl>
                                          <p:spTgt spid="12">
                                            <p:txEl>
                                              <p:pRg st="4" end="4"/>
                                            </p:txEl>
                                          </p:spTgt>
                                        </p:tgtEl>
                                      </p:cBhvr>
                                    </p:animEffect>
                                  </p:childTnLst>
                                </p:cTn>
                              </p:par>
                              <p:par>
                                <p:cTn id="27" presetID="22" presetClass="entr" presetSubtype="4" fill="hold" nodeType="withEffect">
                                  <p:stCondLst>
                                    <p:cond delay="0"/>
                                  </p:stCondLst>
                                  <p:childTnLst>
                                    <p:set>
                                      <p:cBhvr>
                                        <p:cTn id="28" dur="1" fill="hold">
                                          <p:stCondLst>
                                            <p:cond delay="0"/>
                                          </p:stCondLst>
                                        </p:cTn>
                                        <p:tgtEl>
                                          <p:spTgt spid="12">
                                            <p:txEl>
                                              <p:pRg st="5" end="5"/>
                                            </p:txEl>
                                          </p:spTgt>
                                        </p:tgtEl>
                                        <p:attrNameLst>
                                          <p:attrName>style.visibility</p:attrName>
                                        </p:attrNameLst>
                                      </p:cBhvr>
                                      <p:to>
                                        <p:strVal val="visible"/>
                                      </p:to>
                                    </p:set>
                                    <p:animEffect transition="in" filter="wipe(down)">
                                      <p:cBhvr>
                                        <p:cTn id="29" dur="500"/>
                                        <p:tgtEl>
                                          <p:spTgt spid="12">
                                            <p:txEl>
                                              <p:pRg st="5" end="5"/>
                                            </p:txEl>
                                          </p:spTgt>
                                        </p:tgtEl>
                                      </p:cBhvr>
                                    </p:animEffect>
                                  </p:childTnLst>
                                </p:cTn>
                              </p:par>
                              <p:par>
                                <p:cTn id="30" presetID="22" presetClass="entr" presetSubtype="4" fill="hold" nodeType="withEffect">
                                  <p:stCondLst>
                                    <p:cond delay="0"/>
                                  </p:stCondLst>
                                  <p:childTnLst>
                                    <p:set>
                                      <p:cBhvr>
                                        <p:cTn id="31" dur="1" fill="hold">
                                          <p:stCondLst>
                                            <p:cond delay="0"/>
                                          </p:stCondLst>
                                        </p:cTn>
                                        <p:tgtEl>
                                          <p:spTgt spid="12">
                                            <p:txEl>
                                              <p:pRg st="6" end="6"/>
                                            </p:txEl>
                                          </p:spTgt>
                                        </p:tgtEl>
                                        <p:attrNameLst>
                                          <p:attrName>style.visibility</p:attrName>
                                        </p:attrNameLst>
                                      </p:cBhvr>
                                      <p:to>
                                        <p:strVal val="visible"/>
                                      </p:to>
                                    </p:set>
                                    <p:animEffect transition="in" filter="wipe(down)">
                                      <p:cBhvr>
                                        <p:cTn id="32" dur="500"/>
                                        <p:tgtEl>
                                          <p:spTgt spid="12">
                                            <p:txEl>
                                              <p:pRg st="6" end="6"/>
                                            </p:txEl>
                                          </p:spTgt>
                                        </p:tgtEl>
                                      </p:cBhvr>
                                    </p:animEffect>
                                  </p:childTnLst>
                                </p:cTn>
                              </p:par>
                              <p:par>
                                <p:cTn id="33" presetID="22" presetClass="entr" presetSubtype="4" fill="hold" nodeType="withEffect">
                                  <p:stCondLst>
                                    <p:cond delay="0"/>
                                  </p:stCondLst>
                                  <p:childTnLst>
                                    <p:set>
                                      <p:cBhvr>
                                        <p:cTn id="34" dur="1" fill="hold">
                                          <p:stCondLst>
                                            <p:cond delay="0"/>
                                          </p:stCondLst>
                                        </p:cTn>
                                        <p:tgtEl>
                                          <p:spTgt spid="12">
                                            <p:txEl>
                                              <p:pRg st="7" end="7"/>
                                            </p:txEl>
                                          </p:spTgt>
                                        </p:tgtEl>
                                        <p:attrNameLst>
                                          <p:attrName>style.visibility</p:attrName>
                                        </p:attrNameLst>
                                      </p:cBhvr>
                                      <p:to>
                                        <p:strVal val="visible"/>
                                      </p:to>
                                    </p:set>
                                    <p:animEffect transition="in" filter="wipe(down)">
                                      <p:cBhvr>
                                        <p:cTn id="35" dur="500"/>
                                        <p:tgtEl>
                                          <p:spTgt spid="1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noChangeArrowheads="1"/>
          </p:cNvSpPr>
          <p:nvPr>
            <p:ph type="ctrTitle"/>
          </p:nvPr>
        </p:nvSpPr>
        <p:spPr>
          <a:xfrm>
            <a:off x="473075" y="1204913"/>
            <a:ext cx="11615738" cy="1208087"/>
          </a:xfrm>
        </p:spPr>
        <p:txBody>
          <a:bodyPr/>
          <a:lstStyle/>
          <a:p>
            <a:r>
              <a:rPr lang="en-US" altLang="en-US" sz="4000" b="1" smtClean="0">
                <a:solidFill>
                  <a:srgbClr val="FF0000"/>
                </a:solidFill>
                <a:latin typeface="Times New Roman" panose="02020603050405020304" pitchFamily="18" charset="0"/>
                <a:cs typeface="Times New Roman" panose="02020603050405020304" pitchFamily="18" charset="0"/>
              </a:rPr>
              <a:t>6. </a:t>
            </a:r>
            <a:r>
              <a:rPr lang="vi-VN" altLang="en-US" sz="4000" b="1" smtClean="0">
                <a:solidFill>
                  <a:srgbClr val="FF0000"/>
                </a:solidFill>
                <a:cs typeface="Times New Roman" panose="02020603050405020304" pitchFamily="18" charset="0"/>
              </a:rPr>
              <a:t>ĐÁNH GIÁ</a:t>
            </a:r>
            <a:r>
              <a:rPr lang="en-US" altLang="en-US" sz="4000" b="1" smtClean="0">
                <a:solidFill>
                  <a:srgbClr val="FF0000"/>
                </a:solidFill>
                <a:latin typeface="Times New Roman" panose="02020603050405020304" pitchFamily="18" charset="0"/>
                <a:cs typeface="Times New Roman" panose="02020603050405020304" pitchFamily="18" charset="0"/>
              </a:rPr>
              <a:t> MÔN HỌC</a:t>
            </a:r>
            <a:br>
              <a:rPr lang="en-US" altLang="en-US" sz="4000" b="1" smtClean="0">
                <a:solidFill>
                  <a:srgbClr val="FF0000"/>
                </a:solidFill>
                <a:latin typeface="Times New Roman" panose="02020603050405020304" pitchFamily="18" charset="0"/>
                <a:cs typeface="Times New Roman" panose="02020603050405020304" pitchFamily="18" charset="0"/>
              </a:rPr>
            </a:br>
            <a:endParaRPr lang="en-US" altLang="en-US" sz="4000" smtClean="0">
              <a:solidFill>
                <a:srgbClr val="FF0000"/>
              </a:solidFill>
            </a:endParaRPr>
          </a:p>
        </p:txBody>
      </p:sp>
      <p:sp>
        <p:nvSpPr>
          <p:cNvPr id="4" name="Date Placeholder 3"/>
          <p:cNvSpPr>
            <a:spLocks noGrp="1"/>
          </p:cNvSpPr>
          <p:nvPr>
            <p:ph type="dt" sz="quarter" idx="10"/>
          </p:nvPr>
        </p:nvSpPr>
        <p:spPr>
          <a:xfrm>
            <a:off x="457200" y="6356350"/>
            <a:ext cx="2133600" cy="365125"/>
          </a:xfrm>
        </p:spPr>
        <p:txBody>
          <a:bodyPr/>
          <a:lstStyle/>
          <a:p>
            <a:pPr>
              <a:defRPr/>
            </a:pPr>
            <a:fld id="{ED766DFD-0909-4074-B576-57675EF8B808}" type="datetime1">
              <a:rPr lang="en-US" smtClean="0"/>
            </a:fld>
            <a:endParaRPr lang="en-US"/>
          </a:p>
        </p:txBody>
      </p:sp>
      <p:sp>
        <p:nvSpPr>
          <p:cNvPr id="5" name="Footer Placeholder 4"/>
          <p:cNvSpPr>
            <a:spLocks noGrp="1"/>
          </p:cNvSpPr>
          <p:nvPr>
            <p:ph type="ftr" sz="quarter" idx="11"/>
          </p:nvPr>
        </p:nvSpPr>
        <p:spPr>
          <a:xfrm>
            <a:off x="4460875" y="6173788"/>
            <a:ext cx="2895600" cy="365125"/>
          </a:xfrm>
        </p:spPr>
        <p:txBody>
          <a:bodyPr/>
          <a:lstStyle/>
          <a:p>
            <a:pPr>
              <a:defRPr/>
            </a:pPr>
            <a:r>
              <a:rPr lang="vi-VN" dirty="0"/>
              <a:t>0101002298- GIỚI THIỆU MÔN HỌC </a:t>
            </a:r>
            <a:endParaRPr lang="en-US" dirty="0"/>
          </a:p>
          <a:p>
            <a:pPr>
              <a:defRPr/>
            </a:pPr>
            <a:endParaRPr lang="en-US" dirty="0"/>
          </a:p>
        </p:txBody>
      </p:sp>
      <p:cxnSp>
        <p:nvCxnSpPr>
          <p:cNvPr id="6" name="Straight Connector 5"/>
          <p:cNvCxnSpPr/>
          <p:nvPr/>
        </p:nvCxnSpPr>
        <p:spPr>
          <a:xfrm>
            <a:off x="457200" y="1014413"/>
            <a:ext cx="11734800" cy="0"/>
          </a:xfrm>
          <a:prstGeom prst="line">
            <a:avLst/>
          </a:prstGeom>
        </p:spPr>
        <p:style>
          <a:lnRef idx="3">
            <a:schemeClr val="accent1"/>
          </a:lnRef>
          <a:fillRef idx="0">
            <a:schemeClr val="accent1"/>
          </a:fillRef>
          <a:effectRef idx="2">
            <a:schemeClr val="accent1"/>
          </a:effectRef>
          <a:fontRef idx="minor">
            <a:schemeClr val="tx1"/>
          </a:fontRef>
        </p:style>
      </p:cxnSp>
      <p:sp>
        <p:nvSpPr>
          <p:cNvPr id="7" name="Rectangle 6"/>
          <p:cNvSpPr/>
          <p:nvPr/>
        </p:nvSpPr>
        <p:spPr>
          <a:xfrm>
            <a:off x="2517775" y="136525"/>
            <a:ext cx="46038" cy="1066800"/>
          </a:xfrm>
          <a:prstGeom prst="rect">
            <a:avLst/>
          </a:prstGeom>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 name="Slide Number Placeholder 9"/>
          <p:cNvSpPr>
            <a:spLocks noGrp="1"/>
          </p:cNvSpPr>
          <p:nvPr>
            <p:ph type="sldNum" sz="quarter" idx="12"/>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AD32FF4-1DCF-4053-80A3-98D06086E275}" type="slidenum">
              <a:rPr lang="en-US" altLang="en-US">
                <a:solidFill>
                  <a:srgbClr val="898989"/>
                </a:solidFill>
              </a:rPr>
            </a:fld>
            <a:endParaRPr lang="en-US" altLang="en-US">
              <a:solidFill>
                <a:srgbClr val="898989"/>
              </a:solidFill>
            </a:endParaRPr>
          </a:p>
        </p:txBody>
      </p:sp>
      <p:sp>
        <p:nvSpPr>
          <p:cNvPr id="11" name="Rectangle 10"/>
          <p:cNvSpPr/>
          <p:nvPr/>
        </p:nvSpPr>
        <p:spPr>
          <a:xfrm>
            <a:off x="2411388" y="-310644"/>
            <a:ext cx="9323413" cy="1398475"/>
          </a:xfrm>
          <a:prstGeom prst="rect">
            <a:avLst/>
          </a:prstGeom>
          <a:noFill/>
          <a:ln>
            <a:noFill/>
          </a:ln>
          <a:effectLst>
            <a:innerShdw blurRad="63500" dist="50800" dir="2700000">
              <a:prstClr val="black">
                <a:alpha val="50000"/>
              </a:prstClr>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TRƯỜNG ĐẠI HỌC </a:t>
            </a:r>
            <a:r>
              <a:rPr lang="vi-VN"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CÔNG THƯƠNG</a:t>
            </a:r>
            <a:r>
              <a:rPr lang="en-US" sz="22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TP.H</a:t>
            </a:r>
            <a:r>
              <a:rPr lang="vi-VN"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Ồ CHÍ MINH</a:t>
            </a:r>
            <a:r>
              <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 </a:t>
            </a:r>
            <a:endParaRPr lang="en-US" sz="22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n-US" sz="2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n-ea"/>
              </a:rPr>
              <a:t>KHOA LÝ LUẬN CHÍNH TRỊ </a:t>
            </a:r>
            <a:endParaRPr lang="en-US" sz="28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aphicFrame>
        <p:nvGraphicFramePr>
          <p:cNvPr id="12" name="Table 11"/>
          <p:cNvGraphicFramePr>
            <a:graphicFrameLocks noGrp="1"/>
          </p:cNvGraphicFramePr>
          <p:nvPr/>
        </p:nvGraphicFramePr>
        <p:xfrm>
          <a:off x="592138" y="2814638"/>
          <a:ext cx="10761662" cy="1819275"/>
        </p:xfrm>
        <a:graphic>
          <a:graphicData uri="http://schemas.openxmlformats.org/drawingml/2006/table">
            <a:tbl>
              <a:tblPr/>
              <a:tblGrid>
                <a:gridCol w="1714336"/>
                <a:gridCol w="2753534"/>
                <a:gridCol w="2065151"/>
                <a:gridCol w="2556853"/>
                <a:gridCol w="1671788"/>
              </a:tblGrid>
              <a:tr h="1819275">
                <a:tc>
                  <a:txBody>
                    <a:bodyPr/>
                    <a:lstStyle>
                      <a:lvl1pPr>
                        <a:spcBef>
                          <a:spcPts val="575"/>
                        </a:spcBef>
                        <a:buClr>
                          <a:schemeClr val="accent1"/>
                        </a:buClr>
                        <a:buSzPct val="85000"/>
                        <a:buFont typeface="Wingdings 2" panose="05020102010507070707" pitchFamily="18" charset="2"/>
                        <a:tabLst>
                          <a:tab pos="152400" algn="l"/>
                        </a:tabLst>
                        <a:defRPr sz="2200">
                          <a:solidFill>
                            <a:schemeClr val="tx1"/>
                          </a:solidFill>
                          <a:latin typeface="Perpetua" panose="02020502060401020303" pitchFamily="18" charset="0"/>
                        </a:defRPr>
                      </a:lvl1pPr>
                      <a:lvl2pPr marL="742950" indent="-285750">
                        <a:spcBef>
                          <a:spcPts val="375"/>
                        </a:spcBef>
                        <a:buClr>
                          <a:schemeClr val="accent2"/>
                        </a:buClr>
                        <a:buSzPct val="85000"/>
                        <a:buFont typeface="Wingdings 2" panose="05020102010507070707" pitchFamily="18" charset="2"/>
                        <a:tabLst>
                          <a:tab pos="152400" algn="l"/>
                        </a:tabLst>
                        <a:defRPr sz="2000">
                          <a:solidFill>
                            <a:schemeClr val="tx1"/>
                          </a:solidFill>
                          <a:latin typeface="Perpetua" panose="02020502060401020303" pitchFamily="18" charset="0"/>
                        </a:defRPr>
                      </a:lvl2pPr>
                      <a:lvl3pPr marL="1143000" indent="-228600">
                        <a:spcBef>
                          <a:spcPts val="375"/>
                        </a:spcBef>
                        <a:buClr>
                          <a:srgbClr val="E6B1AB"/>
                        </a:buClr>
                        <a:buSzPct val="85000"/>
                        <a:buFont typeface="Wingdings 2" panose="05020102010507070707" pitchFamily="18" charset="2"/>
                        <a:tabLst>
                          <a:tab pos="152400" algn="l"/>
                        </a:tabLst>
                        <a:defRPr>
                          <a:solidFill>
                            <a:schemeClr val="tx1"/>
                          </a:solidFill>
                          <a:latin typeface="Perpetua" panose="02020502060401020303" pitchFamily="18" charset="0"/>
                        </a:defRPr>
                      </a:lvl3pPr>
                      <a:lvl4pPr marL="1600200" indent="-228600">
                        <a:spcBef>
                          <a:spcPts val="375"/>
                        </a:spcBef>
                        <a:buClr>
                          <a:srgbClr val="A28E6A"/>
                        </a:buClr>
                        <a:buSzPct val="80000"/>
                        <a:buFont typeface="Wingdings 2" panose="05020102010507070707" pitchFamily="18" charset="2"/>
                        <a:tabLst>
                          <a:tab pos="152400" algn="l"/>
                        </a:tabLst>
                        <a:defRPr>
                          <a:solidFill>
                            <a:schemeClr val="tx1"/>
                          </a:solidFill>
                          <a:latin typeface="Perpetua" panose="02020502060401020303" pitchFamily="18" charset="0"/>
                        </a:defRPr>
                      </a:lvl4pPr>
                      <a:lvl5pPr marL="2057400" indent="-228600">
                        <a:spcBef>
                          <a:spcPts val="375"/>
                        </a:spcBef>
                        <a:buClr>
                          <a:srgbClr val="A28E6A"/>
                        </a:buClr>
                        <a:tabLst>
                          <a:tab pos="152400" algn="l"/>
                        </a:tabLst>
                        <a:defRPr>
                          <a:solidFill>
                            <a:schemeClr val="tx1"/>
                          </a:solidFill>
                          <a:latin typeface="Perpetua" panose="02020502060401020303" pitchFamily="18" charset="0"/>
                        </a:defRPr>
                      </a:lvl5pPr>
                      <a:lvl6pPr marL="2514600" indent="-228600" fontAlgn="base">
                        <a:spcBef>
                          <a:spcPts val="375"/>
                        </a:spcBef>
                        <a:spcAft>
                          <a:spcPct val="0"/>
                        </a:spcAft>
                        <a:buClr>
                          <a:srgbClr val="A28E6A"/>
                        </a:buClr>
                        <a:tabLst>
                          <a:tab pos="152400" algn="l"/>
                        </a:tabLst>
                        <a:defRPr>
                          <a:solidFill>
                            <a:schemeClr val="tx1"/>
                          </a:solidFill>
                          <a:latin typeface="Perpetua" panose="02020502060401020303" pitchFamily="18" charset="0"/>
                        </a:defRPr>
                      </a:lvl6pPr>
                      <a:lvl7pPr marL="2971800" indent="-228600" fontAlgn="base">
                        <a:spcBef>
                          <a:spcPts val="375"/>
                        </a:spcBef>
                        <a:spcAft>
                          <a:spcPct val="0"/>
                        </a:spcAft>
                        <a:buClr>
                          <a:srgbClr val="A28E6A"/>
                        </a:buClr>
                        <a:tabLst>
                          <a:tab pos="152400" algn="l"/>
                        </a:tabLst>
                        <a:defRPr>
                          <a:solidFill>
                            <a:schemeClr val="tx1"/>
                          </a:solidFill>
                          <a:latin typeface="Perpetua" panose="02020502060401020303" pitchFamily="18" charset="0"/>
                        </a:defRPr>
                      </a:lvl7pPr>
                      <a:lvl8pPr marL="3429000" indent="-228600" fontAlgn="base">
                        <a:spcBef>
                          <a:spcPts val="375"/>
                        </a:spcBef>
                        <a:spcAft>
                          <a:spcPct val="0"/>
                        </a:spcAft>
                        <a:buClr>
                          <a:srgbClr val="A28E6A"/>
                        </a:buClr>
                        <a:tabLst>
                          <a:tab pos="152400" algn="l"/>
                        </a:tabLst>
                        <a:defRPr>
                          <a:solidFill>
                            <a:schemeClr val="tx1"/>
                          </a:solidFill>
                          <a:latin typeface="Perpetua" panose="02020502060401020303" pitchFamily="18" charset="0"/>
                        </a:defRPr>
                      </a:lvl8pPr>
                      <a:lvl9pPr marL="3886200" indent="-228600" fontAlgn="base">
                        <a:spcBef>
                          <a:spcPts val="375"/>
                        </a:spcBef>
                        <a:spcAft>
                          <a:spcPct val="0"/>
                        </a:spcAft>
                        <a:buClr>
                          <a:srgbClr val="A28E6A"/>
                        </a:buClr>
                        <a:tabLst>
                          <a:tab pos="152400" algn="l"/>
                        </a:tabLst>
                        <a:defRPr>
                          <a:solidFill>
                            <a:schemeClr val="tx1"/>
                          </a:solidFill>
                          <a:latin typeface="Perpetua" panose="02020502060401020303" pitchFamily="18" charset="0"/>
                        </a:defRPr>
                      </a:lvl9pPr>
                    </a:lstStyle>
                    <a:p>
                      <a:pPr marL="0" marR="0" lvl="0" indent="0" algn="ctr" defTabSz="914400" rtl="0" eaLnBrk="1" fontAlgn="base" latinLnBrk="0" hangingPunct="1">
                        <a:lnSpc>
                          <a:spcPct val="150000"/>
                        </a:lnSpc>
                        <a:spcBef>
                          <a:spcPts val="600"/>
                        </a:spcBef>
                        <a:spcAft>
                          <a:spcPts val="600"/>
                        </a:spcAft>
                        <a:buClrTx/>
                        <a:buSzTx/>
                        <a:buFontTx/>
                        <a:buNone/>
                        <a:tabLst>
                          <a:tab pos="152400" algn="l"/>
                        </a:tabLst>
                      </a:pPr>
                      <a:r>
                        <a:rPr kumimoji="0" lang="en-US" sz="2200" b="1" i="0" u="none" strike="noStrike" cap="none" normalizeH="0" baseline="0" dirty="0" err="1">
                          <a:ln>
                            <a:noFill/>
                          </a:ln>
                          <a:solidFill>
                            <a:srgbClr val="FFFFFF"/>
                          </a:solidFill>
                          <a:effectLst/>
                          <a:latin typeface="Times New Roman" panose="02020603050405020304" pitchFamily="18" charset="0"/>
                          <a:cs typeface="Times New Roman" panose="02020603050405020304" pitchFamily="18" charset="0"/>
                        </a:rPr>
                        <a:t>Chuyên</a:t>
                      </a:r>
                      <a:r>
                        <a:rPr kumimoji="0" lang="en-US" sz="2200" b="1" i="0" u="none" strike="noStrike" cap="none" normalizeH="0" baseline="0" dirty="0">
                          <a:ln>
                            <a:noFill/>
                          </a:ln>
                          <a:solidFill>
                            <a:srgbClr val="FFFFFF"/>
                          </a:solidFill>
                          <a:effectLst/>
                          <a:latin typeface="Times New Roman" panose="02020603050405020304" pitchFamily="18" charset="0"/>
                          <a:cs typeface="Times New Roman" panose="02020603050405020304" pitchFamily="18" charset="0"/>
                        </a:rPr>
                        <a:t> </a:t>
                      </a:r>
                      <a:r>
                        <a:rPr kumimoji="0" lang="en-US" sz="2200" b="1" i="0" u="none" strike="noStrike" cap="none" normalizeH="0" baseline="0" dirty="0" err="1">
                          <a:ln>
                            <a:noFill/>
                          </a:ln>
                          <a:solidFill>
                            <a:srgbClr val="FFFFFF"/>
                          </a:solidFill>
                          <a:effectLst/>
                          <a:latin typeface="Times New Roman" panose="02020603050405020304" pitchFamily="18" charset="0"/>
                          <a:cs typeface="Times New Roman" panose="02020603050405020304" pitchFamily="18" charset="0"/>
                        </a:rPr>
                        <a:t>cần</a:t>
                      </a:r>
                      <a:endParaRPr kumimoji="0" lang="en-US" sz="2200" b="1" i="0" u="none" strike="noStrike" cap="none" normalizeH="0" baseline="0" dirty="0">
                        <a:ln>
                          <a:noFill/>
                        </a:ln>
                        <a:solidFill>
                          <a:srgbClr val="FFFFFF"/>
                        </a:solidFill>
                        <a:effectLst/>
                        <a:latin typeface="Times New Roman" panose="02020603050405020304" pitchFamily="18" charset="0"/>
                        <a:cs typeface="Times New Roman" panose="02020603050405020304" pitchFamily="18" charset="0"/>
                      </a:endParaRPr>
                    </a:p>
                    <a:p>
                      <a:pPr marL="0" marR="0" lvl="0" indent="0" algn="ctr" defTabSz="914400" rtl="0" eaLnBrk="1" fontAlgn="base" latinLnBrk="0" hangingPunct="1">
                        <a:lnSpc>
                          <a:spcPct val="150000"/>
                        </a:lnSpc>
                        <a:spcBef>
                          <a:spcPts val="600"/>
                        </a:spcBef>
                        <a:spcAft>
                          <a:spcPts val="600"/>
                        </a:spcAft>
                        <a:buClrTx/>
                        <a:buSzTx/>
                        <a:buFontTx/>
                        <a:buNone/>
                        <a:tabLst>
                          <a:tab pos="152400" algn="l"/>
                        </a:tabLst>
                      </a:pPr>
                      <a:r>
                        <a:rPr kumimoji="0" lang="en-US" sz="2200" b="1" i="0" u="none" strike="noStrike" cap="none" normalizeH="0" baseline="0" dirty="0">
                          <a:ln>
                            <a:noFill/>
                          </a:ln>
                          <a:solidFill>
                            <a:srgbClr val="FFFFFF"/>
                          </a:solidFill>
                          <a:effectLst/>
                          <a:latin typeface="Times New Roman" panose="02020603050405020304" pitchFamily="18" charset="0"/>
                          <a:cs typeface="Times New Roman" panose="02020603050405020304" pitchFamily="18" charset="0"/>
                        </a:rPr>
                        <a:t>(10%)</a:t>
                      </a:r>
                      <a:endParaRPr kumimoji="0" lang="en-US" sz="2200" b="1" i="0" u="none" strike="noStrike" cap="none" normalizeH="0" baseline="0" dirty="0">
                        <a:ln>
                          <a:noFill/>
                        </a:ln>
                        <a:solidFill>
                          <a:srgbClr val="FFFFFF"/>
                        </a:solidFill>
                        <a:effectLst/>
                        <a:latin typeface="Times New Roman" panose="02020603050405020304" pitchFamily="18" charset="0"/>
                        <a:cs typeface="Times New Roman" panose="02020603050405020304" pitchFamily="18" charset="0"/>
                      </a:endParaRPr>
                    </a:p>
                  </a:txBody>
                  <a:tcPr marL="68575" marR="68575"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spcBef>
                          <a:spcPts val="575"/>
                        </a:spcBef>
                        <a:buClr>
                          <a:schemeClr val="accent1"/>
                        </a:buClr>
                        <a:buSzPct val="85000"/>
                        <a:buFont typeface="Wingdings 2" panose="05020102010507070707" pitchFamily="18" charset="2"/>
                        <a:tabLst>
                          <a:tab pos="152400" algn="l"/>
                        </a:tabLst>
                        <a:defRPr sz="2200">
                          <a:solidFill>
                            <a:schemeClr val="tx1"/>
                          </a:solidFill>
                          <a:latin typeface="Perpetua" panose="02020502060401020303" pitchFamily="18" charset="0"/>
                        </a:defRPr>
                      </a:lvl1pPr>
                      <a:lvl2pPr marL="742950" indent="-285750">
                        <a:spcBef>
                          <a:spcPts val="375"/>
                        </a:spcBef>
                        <a:buClr>
                          <a:schemeClr val="accent2"/>
                        </a:buClr>
                        <a:buSzPct val="85000"/>
                        <a:buFont typeface="Wingdings 2" panose="05020102010507070707" pitchFamily="18" charset="2"/>
                        <a:tabLst>
                          <a:tab pos="152400" algn="l"/>
                        </a:tabLst>
                        <a:defRPr sz="2000">
                          <a:solidFill>
                            <a:schemeClr val="tx1"/>
                          </a:solidFill>
                          <a:latin typeface="Perpetua" panose="02020502060401020303" pitchFamily="18" charset="0"/>
                        </a:defRPr>
                      </a:lvl2pPr>
                      <a:lvl3pPr marL="1143000" indent="-228600">
                        <a:spcBef>
                          <a:spcPts val="375"/>
                        </a:spcBef>
                        <a:buClr>
                          <a:srgbClr val="E6B1AB"/>
                        </a:buClr>
                        <a:buSzPct val="85000"/>
                        <a:buFont typeface="Wingdings 2" panose="05020102010507070707" pitchFamily="18" charset="2"/>
                        <a:tabLst>
                          <a:tab pos="152400" algn="l"/>
                        </a:tabLst>
                        <a:defRPr>
                          <a:solidFill>
                            <a:schemeClr val="tx1"/>
                          </a:solidFill>
                          <a:latin typeface="Perpetua" panose="02020502060401020303" pitchFamily="18" charset="0"/>
                        </a:defRPr>
                      </a:lvl3pPr>
                      <a:lvl4pPr marL="1600200" indent="-228600">
                        <a:spcBef>
                          <a:spcPts val="375"/>
                        </a:spcBef>
                        <a:buClr>
                          <a:srgbClr val="A28E6A"/>
                        </a:buClr>
                        <a:buSzPct val="80000"/>
                        <a:buFont typeface="Wingdings 2" panose="05020102010507070707" pitchFamily="18" charset="2"/>
                        <a:tabLst>
                          <a:tab pos="152400" algn="l"/>
                        </a:tabLst>
                        <a:defRPr>
                          <a:solidFill>
                            <a:schemeClr val="tx1"/>
                          </a:solidFill>
                          <a:latin typeface="Perpetua" panose="02020502060401020303" pitchFamily="18" charset="0"/>
                        </a:defRPr>
                      </a:lvl4pPr>
                      <a:lvl5pPr marL="2057400" indent="-228600">
                        <a:spcBef>
                          <a:spcPts val="375"/>
                        </a:spcBef>
                        <a:buClr>
                          <a:srgbClr val="A28E6A"/>
                        </a:buClr>
                        <a:tabLst>
                          <a:tab pos="152400" algn="l"/>
                        </a:tabLst>
                        <a:defRPr>
                          <a:solidFill>
                            <a:schemeClr val="tx1"/>
                          </a:solidFill>
                          <a:latin typeface="Perpetua" panose="02020502060401020303" pitchFamily="18" charset="0"/>
                        </a:defRPr>
                      </a:lvl5pPr>
                      <a:lvl6pPr marL="2514600" indent="-228600" fontAlgn="base">
                        <a:spcBef>
                          <a:spcPts val="375"/>
                        </a:spcBef>
                        <a:spcAft>
                          <a:spcPct val="0"/>
                        </a:spcAft>
                        <a:buClr>
                          <a:srgbClr val="A28E6A"/>
                        </a:buClr>
                        <a:tabLst>
                          <a:tab pos="152400" algn="l"/>
                        </a:tabLst>
                        <a:defRPr>
                          <a:solidFill>
                            <a:schemeClr val="tx1"/>
                          </a:solidFill>
                          <a:latin typeface="Perpetua" panose="02020502060401020303" pitchFamily="18" charset="0"/>
                        </a:defRPr>
                      </a:lvl6pPr>
                      <a:lvl7pPr marL="2971800" indent="-228600" fontAlgn="base">
                        <a:spcBef>
                          <a:spcPts val="375"/>
                        </a:spcBef>
                        <a:spcAft>
                          <a:spcPct val="0"/>
                        </a:spcAft>
                        <a:buClr>
                          <a:srgbClr val="A28E6A"/>
                        </a:buClr>
                        <a:tabLst>
                          <a:tab pos="152400" algn="l"/>
                        </a:tabLst>
                        <a:defRPr>
                          <a:solidFill>
                            <a:schemeClr val="tx1"/>
                          </a:solidFill>
                          <a:latin typeface="Perpetua" panose="02020502060401020303" pitchFamily="18" charset="0"/>
                        </a:defRPr>
                      </a:lvl7pPr>
                      <a:lvl8pPr marL="3429000" indent="-228600" fontAlgn="base">
                        <a:spcBef>
                          <a:spcPts val="375"/>
                        </a:spcBef>
                        <a:spcAft>
                          <a:spcPct val="0"/>
                        </a:spcAft>
                        <a:buClr>
                          <a:srgbClr val="A28E6A"/>
                        </a:buClr>
                        <a:tabLst>
                          <a:tab pos="152400" algn="l"/>
                        </a:tabLst>
                        <a:defRPr>
                          <a:solidFill>
                            <a:schemeClr val="tx1"/>
                          </a:solidFill>
                          <a:latin typeface="Perpetua" panose="02020502060401020303" pitchFamily="18" charset="0"/>
                        </a:defRPr>
                      </a:lvl8pPr>
                      <a:lvl9pPr marL="3886200" indent="-228600" fontAlgn="base">
                        <a:spcBef>
                          <a:spcPts val="375"/>
                        </a:spcBef>
                        <a:spcAft>
                          <a:spcPct val="0"/>
                        </a:spcAft>
                        <a:buClr>
                          <a:srgbClr val="A28E6A"/>
                        </a:buClr>
                        <a:tabLst>
                          <a:tab pos="152400" algn="l"/>
                        </a:tabLst>
                        <a:defRPr>
                          <a:solidFill>
                            <a:schemeClr val="tx1"/>
                          </a:solidFill>
                          <a:latin typeface="Perpetua" panose="02020502060401020303" pitchFamily="18" charset="0"/>
                        </a:defRPr>
                      </a:lvl9pPr>
                    </a:lstStyle>
                    <a:p>
                      <a:pPr marL="0" marR="0" lvl="0" indent="0" algn="ctr" defTabSz="914400" rtl="0" eaLnBrk="1" fontAlgn="base" latinLnBrk="0" hangingPunct="1">
                        <a:lnSpc>
                          <a:spcPct val="150000"/>
                        </a:lnSpc>
                        <a:spcBef>
                          <a:spcPts val="600"/>
                        </a:spcBef>
                        <a:spcAft>
                          <a:spcPts val="600"/>
                        </a:spcAft>
                        <a:buClrTx/>
                        <a:buSzTx/>
                        <a:buFontTx/>
                        <a:buNone/>
                        <a:tabLst>
                          <a:tab pos="152400" algn="l"/>
                        </a:tabLst>
                      </a:pPr>
                      <a:r>
                        <a:rPr kumimoji="0" lang="vi-VN" sz="2200" b="1" i="0" u="none" strike="noStrike" cap="none" normalizeH="0" baseline="0" dirty="0">
                          <a:ln>
                            <a:noFill/>
                          </a:ln>
                          <a:solidFill>
                            <a:srgbClr val="FFFFFF"/>
                          </a:solidFill>
                          <a:effectLst/>
                          <a:latin typeface="Times New Roman" panose="02020603050405020304" pitchFamily="18" charset="0"/>
                          <a:cs typeface="Times New Roman" panose="02020603050405020304" pitchFamily="18" charset="0"/>
                        </a:rPr>
                        <a:t>Thảo luận nhóm</a:t>
                      </a:r>
                      <a:endParaRPr kumimoji="0" lang="vi-VN" sz="2200" b="1" i="0" u="none" strike="noStrike" cap="none" normalizeH="0" baseline="0" dirty="0">
                        <a:ln>
                          <a:noFill/>
                        </a:ln>
                        <a:solidFill>
                          <a:srgbClr val="FFFFFF"/>
                        </a:solidFill>
                        <a:effectLst/>
                        <a:latin typeface="Times New Roman" panose="02020603050405020304" pitchFamily="18" charset="0"/>
                        <a:cs typeface="Times New Roman" panose="02020603050405020304" pitchFamily="18" charset="0"/>
                      </a:endParaRPr>
                    </a:p>
                    <a:p>
                      <a:pPr marL="0" marR="0" lvl="0" indent="0" algn="ctr" defTabSz="914400" rtl="0" eaLnBrk="1" fontAlgn="base" latinLnBrk="0" hangingPunct="1">
                        <a:lnSpc>
                          <a:spcPct val="150000"/>
                        </a:lnSpc>
                        <a:spcBef>
                          <a:spcPts val="600"/>
                        </a:spcBef>
                        <a:spcAft>
                          <a:spcPts val="600"/>
                        </a:spcAft>
                        <a:buClrTx/>
                        <a:buSzTx/>
                        <a:buFontTx/>
                        <a:buNone/>
                        <a:tabLst>
                          <a:tab pos="152400" algn="l"/>
                        </a:tabLst>
                      </a:pPr>
                      <a:r>
                        <a:rPr kumimoji="0" lang="en-US" sz="2200" b="1" i="0" u="none" strike="noStrike" cap="none" normalizeH="0" baseline="0" dirty="0">
                          <a:ln>
                            <a:noFill/>
                          </a:ln>
                          <a:solidFill>
                            <a:srgbClr val="FFFFFF"/>
                          </a:solidFill>
                          <a:effectLst/>
                          <a:latin typeface="Times New Roman" panose="02020603050405020304" pitchFamily="18" charset="0"/>
                          <a:cs typeface="Times New Roman" panose="02020603050405020304" pitchFamily="18" charset="0"/>
                        </a:rPr>
                        <a:t>(10%)</a:t>
                      </a:r>
                      <a:endParaRPr kumimoji="0" lang="en-US" sz="2200" b="1" i="0" u="none" strike="noStrike" cap="none" normalizeH="0" baseline="0" dirty="0">
                        <a:ln>
                          <a:noFill/>
                        </a:ln>
                        <a:solidFill>
                          <a:srgbClr val="FFFFFF"/>
                        </a:solidFill>
                        <a:effectLst/>
                        <a:latin typeface="Times New Roman" panose="02020603050405020304" pitchFamily="18" charset="0"/>
                        <a:cs typeface="Times New Roman" panose="02020603050405020304" pitchFamily="18" charset="0"/>
                      </a:endParaRPr>
                    </a:p>
                  </a:txBody>
                  <a:tcPr marL="68575" marR="68575"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spcBef>
                          <a:spcPts val="575"/>
                        </a:spcBef>
                        <a:buClr>
                          <a:schemeClr val="accent1"/>
                        </a:buClr>
                        <a:buSzPct val="85000"/>
                        <a:buFont typeface="Wingdings 2" panose="05020102010507070707" pitchFamily="18" charset="2"/>
                        <a:tabLst>
                          <a:tab pos="152400" algn="l"/>
                        </a:tabLst>
                        <a:defRPr sz="2200">
                          <a:solidFill>
                            <a:schemeClr val="tx1"/>
                          </a:solidFill>
                          <a:latin typeface="Perpetua" panose="02020502060401020303" pitchFamily="18" charset="0"/>
                        </a:defRPr>
                      </a:lvl1pPr>
                      <a:lvl2pPr marL="742950" indent="-285750">
                        <a:spcBef>
                          <a:spcPts val="375"/>
                        </a:spcBef>
                        <a:buClr>
                          <a:schemeClr val="accent2"/>
                        </a:buClr>
                        <a:buSzPct val="85000"/>
                        <a:buFont typeface="Wingdings 2" panose="05020102010507070707" pitchFamily="18" charset="2"/>
                        <a:tabLst>
                          <a:tab pos="152400" algn="l"/>
                        </a:tabLst>
                        <a:defRPr sz="2000">
                          <a:solidFill>
                            <a:schemeClr val="tx1"/>
                          </a:solidFill>
                          <a:latin typeface="Perpetua" panose="02020502060401020303" pitchFamily="18" charset="0"/>
                        </a:defRPr>
                      </a:lvl2pPr>
                      <a:lvl3pPr marL="1143000" indent="-228600">
                        <a:spcBef>
                          <a:spcPts val="375"/>
                        </a:spcBef>
                        <a:buClr>
                          <a:srgbClr val="E6B1AB"/>
                        </a:buClr>
                        <a:buSzPct val="85000"/>
                        <a:buFont typeface="Wingdings 2" panose="05020102010507070707" pitchFamily="18" charset="2"/>
                        <a:tabLst>
                          <a:tab pos="152400" algn="l"/>
                        </a:tabLst>
                        <a:defRPr>
                          <a:solidFill>
                            <a:schemeClr val="tx1"/>
                          </a:solidFill>
                          <a:latin typeface="Perpetua" panose="02020502060401020303" pitchFamily="18" charset="0"/>
                        </a:defRPr>
                      </a:lvl3pPr>
                      <a:lvl4pPr marL="1600200" indent="-228600">
                        <a:spcBef>
                          <a:spcPts val="375"/>
                        </a:spcBef>
                        <a:buClr>
                          <a:srgbClr val="A28E6A"/>
                        </a:buClr>
                        <a:buSzPct val="80000"/>
                        <a:buFont typeface="Wingdings 2" panose="05020102010507070707" pitchFamily="18" charset="2"/>
                        <a:tabLst>
                          <a:tab pos="152400" algn="l"/>
                        </a:tabLst>
                        <a:defRPr>
                          <a:solidFill>
                            <a:schemeClr val="tx1"/>
                          </a:solidFill>
                          <a:latin typeface="Perpetua" panose="02020502060401020303" pitchFamily="18" charset="0"/>
                        </a:defRPr>
                      </a:lvl4pPr>
                      <a:lvl5pPr marL="2057400" indent="-228600">
                        <a:spcBef>
                          <a:spcPts val="375"/>
                        </a:spcBef>
                        <a:buClr>
                          <a:srgbClr val="A28E6A"/>
                        </a:buClr>
                        <a:tabLst>
                          <a:tab pos="152400" algn="l"/>
                        </a:tabLst>
                        <a:defRPr>
                          <a:solidFill>
                            <a:schemeClr val="tx1"/>
                          </a:solidFill>
                          <a:latin typeface="Perpetua" panose="02020502060401020303" pitchFamily="18" charset="0"/>
                        </a:defRPr>
                      </a:lvl5pPr>
                      <a:lvl6pPr marL="2514600" indent="-228600" fontAlgn="base">
                        <a:spcBef>
                          <a:spcPts val="375"/>
                        </a:spcBef>
                        <a:spcAft>
                          <a:spcPct val="0"/>
                        </a:spcAft>
                        <a:buClr>
                          <a:srgbClr val="A28E6A"/>
                        </a:buClr>
                        <a:tabLst>
                          <a:tab pos="152400" algn="l"/>
                        </a:tabLst>
                        <a:defRPr>
                          <a:solidFill>
                            <a:schemeClr val="tx1"/>
                          </a:solidFill>
                          <a:latin typeface="Perpetua" panose="02020502060401020303" pitchFamily="18" charset="0"/>
                        </a:defRPr>
                      </a:lvl6pPr>
                      <a:lvl7pPr marL="2971800" indent="-228600" fontAlgn="base">
                        <a:spcBef>
                          <a:spcPts val="375"/>
                        </a:spcBef>
                        <a:spcAft>
                          <a:spcPct val="0"/>
                        </a:spcAft>
                        <a:buClr>
                          <a:srgbClr val="A28E6A"/>
                        </a:buClr>
                        <a:tabLst>
                          <a:tab pos="152400" algn="l"/>
                        </a:tabLst>
                        <a:defRPr>
                          <a:solidFill>
                            <a:schemeClr val="tx1"/>
                          </a:solidFill>
                          <a:latin typeface="Perpetua" panose="02020502060401020303" pitchFamily="18" charset="0"/>
                        </a:defRPr>
                      </a:lvl7pPr>
                      <a:lvl8pPr marL="3429000" indent="-228600" fontAlgn="base">
                        <a:spcBef>
                          <a:spcPts val="375"/>
                        </a:spcBef>
                        <a:spcAft>
                          <a:spcPct val="0"/>
                        </a:spcAft>
                        <a:buClr>
                          <a:srgbClr val="A28E6A"/>
                        </a:buClr>
                        <a:tabLst>
                          <a:tab pos="152400" algn="l"/>
                        </a:tabLst>
                        <a:defRPr>
                          <a:solidFill>
                            <a:schemeClr val="tx1"/>
                          </a:solidFill>
                          <a:latin typeface="Perpetua" panose="02020502060401020303" pitchFamily="18" charset="0"/>
                        </a:defRPr>
                      </a:lvl8pPr>
                      <a:lvl9pPr marL="3886200" indent="-228600" fontAlgn="base">
                        <a:spcBef>
                          <a:spcPts val="375"/>
                        </a:spcBef>
                        <a:spcAft>
                          <a:spcPct val="0"/>
                        </a:spcAft>
                        <a:buClr>
                          <a:srgbClr val="A28E6A"/>
                        </a:buClr>
                        <a:tabLst>
                          <a:tab pos="152400" algn="l"/>
                        </a:tabLst>
                        <a:defRPr>
                          <a:solidFill>
                            <a:schemeClr val="tx1"/>
                          </a:solidFill>
                          <a:latin typeface="Perpetua" panose="02020502060401020303" pitchFamily="18" charset="0"/>
                        </a:defRPr>
                      </a:lvl9pPr>
                    </a:lstStyle>
                    <a:p>
                      <a:pPr marL="0" marR="0" lvl="0" indent="0" algn="ctr" defTabSz="914400" rtl="0" eaLnBrk="1" fontAlgn="base" latinLnBrk="0" hangingPunct="1">
                        <a:lnSpc>
                          <a:spcPct val="150000"/>
                        </a:lnSpc>
                        <a:spcBef>
                          <a:spcPts val="600"/>
                        </a:spcBef>
                        <a:spcAft>
                          <a:spcPts val="600"/>
                        </a:spcAft>
                        <a:buClrTx/>
                        <a:buSzTx/>
                        <a:buFontTx/>
                        <a:buNone/>
                        <a:tabLst>
                          <a:tab pos="152400" algn="l"/>
                        </a:tabLst>
                      </a:pPr>
                      <a:r>
                        <a:rPr kumimoji="0" lang="vi-VN" sz="2200" b="1" i="0" u="none" strike="noStrike" cap="none" normalizeH="0" baseline="0" dirty="0">
                          <a:ln>
                            <a:noFill/>
                          </a:ln>
                          <a:solidFill>
                            <a:srgbClr val="FFFFFF"/>
                          </a:solidFill>
                          <a:effectLst/>
                          <a:latin typeface="Times New Roman" panose="02020603050405020304" pitchFamily="18" charset="0"/>
                          <a:cs typeface="Times New Roman" panose="02020603050405020304" pitchFamily="18" charset="0"/>
                        </a:rPr>
                        <a:t>Thuyết trình</a:t>
                      </a:r>
                      <a:endParaRPr kumimoji="0" lang="en-US" sz="2200" b="1" i="0" u="none" strike="noStrike" cap="none" normalizeH="0" baseline="0" dirty="0">
                        <a:ln>
                          <a:noFill/>
                        </a:ln>
                        <a:solidFill>
                          <a:srgbClr val="FFFFFF"/>
                        </a:solidFill>
                        <a:effectLst/>
                        <a:latin typeface="Times New Roman" panose="02020603050405020304" pitchFamily="18" charset="0"/>
                        <a:cs typeface="Times New Roman" panose="02020603050405020304" pitchFamily="18" charset="0"/>
                      </a:endParaRPr>
                    </a:p>
                    <a:p>
                      <a:pPr marL="0" marR="0" lvl="0" indent="0" algn="ctr" defTabSz="914400" rtl="0" eaLnBrk="1" fontAlgn="base" latinLnBrk="0" hangingPunct="1">
                        <a:lnSpc>
                          <a:spcPct val="150000"/>
                        </a:lnSpc>
                        <a:spcBef>
                          <a:spcPts val="600"/>
                        </a:spcBef>
                        <a:spcAft>
                          <a:spcPts val="600"/>
                        </a:spcAft>
                        <a:buClrTx/>
                        <a:buSzTx/>
                        <a:buFontTx/>
                        <a:buNone/>
                        <a:tabLst>
                          <a:tab pos="152400" algn="l"/>
                        </a:tabLst>
                      </a:pPr>
                      <a:r>
                        <a:rPr kumimoji="0" lang="en-US" sz="2200" b="1" i="0" u="none" strike="noStrike" cap="none" normalizeH="0" baseline="0" dirty="0">
                          <a:ln>
                            <a:noFill/>
                          </a:ln>
                          <a:solidFill>
                            <a:srgbClr val="FFFFFF"/>
                          </a:solidFill>
                          <a:effectLst/>
                          <a:latin typeface="Times New Roman" panose="02020603050405020304" pitchFamily="18" charset="0"/>
                          <a:cs typeface="Times New Roman" panose="02020603050405020304" pitchFamily="18" charset="0"/>
                        </a:rPr>
                        <a:t>(10%)</a:t>
                      </a:r>
                      <a:endParaRPr kumimoji="0" lang="en-US" sz="2200" b="1" i="0" u="none" strike="noStrike" cap="none" normalizeH="0" baseline="0" dirty="0">
                        <a:ln>
                          <a:noFill/>
                        </a:ln>
                        <a:solidFill>
                          <a:srgbClr val="FFFFFF"/>
                        </a:solidFill>
                        <a:effectLst/>
                        <a:latin typeface="Times New Roman" panose="02020603050405020304" pitchFamily="18" charset="0"/>
                        <a:cs typeface="Times New Roman" panose="02020603050405020304" pitchFamily="18" charset="0"/>
                      </a:endParaRPr>
                    </a:p>
                  </a:txBody>
                  <a:tcPr marL="68575" marR="68575"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spcBef>
                          <a:spcPts val="575"/>
                        </a:spcBef>
                        <a:buClr>
                          <a:schemeClr val="accent1"/>
                        </a:buClr>
                        <a:buSzPct val="85000"/>
                        <a:buFont typeface="Wingdings 2" panose="05020102010507070707" pitchFamily="18" charset="2"/>
                        <a:tabLst>
                          <a:tab pos="152400" algn="l"/>
                        </a:tabLst>
                        <a:defRPr sz="2200">
                          <a:solidFill>
                            <a:schemeClr val="tx1"/>
                          </a:solidFill>
                          <a:latin typeface="Perpetua" panose="02020502060401020303" pitchFamily="18" charset="0"/>
                        </a:defRPr>
                      </a:lvl1pPr>
                      <a:lvl2pPr marL="742950" indent="-285750">
                        <a:spcBef>
                          <a:spcPts val="375"/>
                        </a:spcBef>
                        <a:buClr>
                          <a:schemeClr val="accent2"/>
                        </a:buClr>
                        <a:buSzPct val="85000"/>
                        <a:buFont typeface="Wingdings 2" panose="05020102010507070707" pitchFamily="18" charset="2"/>
                        <a:tabLst>
                          <a:tab pos="152400" algn="l"/>
                        </a:tabLst>
                        <a:defRPr sz="2000">
                          <a:solidFill>
                            <a:schemeClr val="tx1"/>
                          </a:solidFill>
                          <a:latin typeface="Perpetua" panose="02020502060401020303" pitchFamily="18" charset="0"/>
                        </a:defRPr>
                      </a:lvl2pPr>
                      <a:lvl3pPr marL="1143000" indent="-228600">
                        <a:spcBef>
                          <a:spcPts val="375"/>
                        </a:spcBef>
                        <a:buClr>
                          <a:srgbClr val="E6B1AB"/>
                        </a:buClr>
                        <a:buSzPct val="85000"/>
                        <a:buFont typeface="Wingdings 2" panose="05020102010507070707" pitchFamily="18" charset="2"/>
                        <a:tabLst>
                          <a:tab pos="152400" algn="l"/>
                        </a:tabLst>
                        <a:defRPr>
                          <a:solidFill>
                            <a:schemeClr val="tx1"/>
                          </a:solidFill>
                          <a:latin typeface="Perpetua" panose="02020502060401020303" pitchFamily="18" charset="0"/>
                        </a:defRPr>
                      </a:lvl3pPr>
                      <a:lvl4pPr marL="1600200" indent="-228600">
                        <a:spcBef>
                          <a:spcPts val="375"/>
                        </a:spcBef>
                        <a:buClr>
                          <a:srgbClr val="A28E6A"/>
                        </a:buClr>
                        <a:buSzPct val="80000"/>
                        <a:buFont typeface="Wingdings 2" panose="05020102010507070707" pitchFamily="18" charset="2"/>
                        <a:tabLst>
                          <a:tab pos="152400" algn="l"/>
                        </a:tabLst>
                        <a:defRPr>
                          <a:solidFill>
                            <a:schemeClr val="tx1"/>
                          </a:solidFill>
                          <a:latin typeface="Perpetua" panose="02020502060401020303" pitchFamily="18" charset="0"/>
                        </a:defRPr>
                      </a:lvl4pPr>
                      <a:lvl5pPr marL="2057400" indent="-228600">
                        <a:spcBef>
                          <a:spcPts val="375"/>
                        </a:spcBef>
                        <a:buClr>
                          <a:srgbClr val="A28E6A"/>
                        </a:buClr>
                        <a:tabLst>
                          <a:tab pos="152400" algn="l"/>
                        </a:tabLst>
                        <a:defRPr>
                          <a:solidFill>
                            <a:schemeClr val="tx1"/>
                          </a:solidFill>
                          <a:latin typeface="Perpetua" panose="02020502060401020303" pitchFamily="18" charset="0"/>
                        </a:defRPr>
                      </a:lvl5pPr>
                      <a:lvl6pPr marL="2514600" indent="-228600" fontAlgn="base">
                        <a:spcBef>
                          <a:spcPts val="375"/>
                        </a:spcBef>
                        <a:spcAft>
                          <a:spcPct val="0"/>
                        </a:spcAft>
                        <a:buClr>
                          <a:srgbClr val="A28E6A"/>
                        </a:buClr>
                        <a:tabLst>
                          <a:tab pos="152400" algn="l"/>
                        </a:tabLst>
                        <a:defRPr>
                          <a:solidFill>
                            <a:schemeClr val="tx1"/>
                          </a:solidFill>
                          <a:latin typeface="Perpetua" panose="02020502060401020303" pitchFamily="18" charset="0"/>
                        </a:defRPr>
                      </a:lvl6pPr>
                      <a:lvl7pPr marL="2971800" indent="-228600" fontAlgn="base">
                        <a:spcBef>
                          <a:spcPts val="375"/>
                        </a:spcBef>
                        <a:spcAft>
                          <a:spcPct val="0"/>
                        </a:spcAft>
                        <a:buClr>
                          <a:srgbClr val="A28E6A"/>
                        </a:buClr>
                        <a:tabLst>
                          <a:tab pos="152400" algn="l"/>
                        </a:tabLst>
                        <a:defRPr>
                          <a:solidFill>
                            <a:schemeClr val="tx1"/>
                          </a:solidFill>
                          <a:latin typeface="Perpetua" panose="02020502060401020303" pitchFamily="18" charset="0"/>
                        </a:defRPr>
                      </a:lvl7pPr>
                      <a:lvl8pPr marL="3429000" indent="-228600" fontAlgn="base">
                        <a:spcBef>
                          <a:spcPts val="375"/>
                        </a:spcBef>
                        <a:spcAft>
                          <a:spcPct val="0"/>
                        </a:spcAft>
                        <a:buClr>
                          <a:srgbClr val="A28E6A"/>
                        </a:buClr>
                        <a:tabLst>
                          <a:tab pos="152400" algn="l"/>
                        </a:tabLst>
                        <a:defRPr>
                          <a:solidFill>
                            <a:schemeClr val="tx1"/>
                          </a:solidFill>
                          <a:latin typeface="Perpetua" panose="02020502060401020303" pitchFamily="18" charset="0"/>
                        </a:defRPr>
                      </a:lvl8pPr>
                      <a:lvl9pPr marL="3886200" indent="-228600" fontAlgn="base">
                        <a:spcBef>
                          <a:spcPts val="375"/>
                        </a:spcBef>
                        <a:spcAft>
                          <a:spcPct val="0"/>
                        </a:spcAft>
                        <a:buClr>
                          <a:srgbClr val="A28E6A"/>
                        </a:buClr>
                        <a:tabLst>
                          <a:tab pos="152400" algn="l"/>
                        </a:tabLst>
                        <a:defRPr>
                          <a:solidFill>
                            <a:schemeClr val="tx1"/>
                          </a:solidFill>
                          <a:latin typeface="Perpetua" panose="02020502060401020303" pitchFamily="18" charset="0"/>
                        </a:defRPr>
                      </a:lvl9pPr>
                    </a:lstStyle>
                    <a:p>
                      <a:pPr marL="0" marR="0" lvl="0" indent="0" algn="ctr" defTabSz="914400" rtl="0" eaLnBrk="1" fontAlgn="base" latinLnBrk="0" hangingPunct="1">
                        <a:lnSpc>
                          <a:spcPct val="150000"/>
                        </a:lnSpc>
                        <a:spcBef>
                          <a:spcPts val="600"/>
                        </a:spcBef>
                        <a:spcAft>
                          <a:spcPts val="600"/>
                        </a:spcAft>
                        <a:buClrTx/>
                        <a:buSzTx/>
                        <a:buFontTx/>
                        <a:buNone/>
                        <a:tabLst>
                          <a:tab pos="152400" algn="l"/>
                        </a:tabLst>
                      </a:pPr>
                      <a:r>
                        <a:rPr kumimoji="0" lang="vi-VN" sz="2200" b="1" i="0" u="none" strike="noStrike" cap="none" normalizeH="0" baseline="0" dirty="0">
                          <a:ln>
                            <a:noFill/>
                          </a:ln>
                          <a:solidFill>
                            <a:srgbClr val="FFFFFF"/>
                          </a:solidFill>
                          <a:effectLst/>
                          <a:latin typeface="Times New Roman" panose="02020603050405020304" pitchFamily="18" charset="0"/>
                          <a:cs typeface="Times New Roman" panose="02020603050405020304" pitchFamily="18" charset="0"/>
                        </a:rPr>
                        <a:t>Bài tập/</a:t>
                      </a:r>
                      <a:endParaRPr kumimoji="0" lang="vi-VN" sz="2200" b="1" i="0" u="none" strike="noStrike" cap="none" normalizeH="0" baseline="0" dirty="0">
                        <a:ln>
                          <a:noFill/>
                        </a:ln>
                        <a:solidFill>
                          <a:srgbClr val="FFFFFF"/>
                        </a:solidFill>
                        <a:effectLst/>
                        <a:latin typeface="Times New Roman" panose="02020603050405020304" pitchFamily="18" charset="0"/>
                        <a:cs typeface="Times New Roman" panose="02020603050405020304" pitchFamily="18" charset="0"/>
                      </a:endParaRPr>
                    </a:p>
                    <a:p>
                      <a:pPr marL="0" marR="0" lvl="0" indent="0" algn="ctr" defTabSz="914400" rtl="0" eaLnBrk="1" fontAlgn="base" latinLnBrk="0" hangingPunct="1">
                        <a:lnSpc>
                          <a:spcPct val="150000"/>
                        </a:lnSpc>
                        <a:spcBef>
                          <a:spcPts val="600"/>
                        </a:spcBef>
                        <a:spcAft>
                          <a:spcPts val="600"/>
                        </a:spcAft>
                        <a:buClrTx/>
                        <a:buSzTx/>
                        <a:buFontTx/>
                        <a:buNone/>
                        <a:tabLst>
                          <a:tab pos="152400" algn="l"/>
                        </a:tabLst>
                      </a:pPr>
                      <a:r>
                        <a:rPr lang="vi-VN" sz="2200" b="1" dirty="0">
                          <a:ln>
                            <a:noFill/>
                          </a:ln>
                          <a:solidFill>
                            <a:srgbClr val="FFFFFF"/>
                          </a:solidFill>
                          <a:effectLst/>
                          <a:latin typeface="Times New Roman" panose="02020603050405020304" pitchFamily="18" charset="0"/>
                          <a:cs typeface="Times New Roman" panose="02020603050405020304" pitchFamily="18" charset="0"/>
                          <a:sym typeface="+mn-ea"/>
                        </a:rPr>
                        <a:t>Phát  biểu</a:t>
                      </a:r>
                      <a:endParaRPr kumimoji="0" lang="en-US" sz="2200" b="1" i="0" u="none" strike="noStrike" cap="none" normalizeH="0" baseline="0" dirty="0">
                        <a:ln>
                          <a:noFill/>
                        </a:ln>
                        <a:solidFill>
                          <a:srgbClr val="FFFFFF"/>
                        </a:solidFill>
                        <a:effectLst/>
                        <a:latin typeface="Times New Roman" panose="02020603050405020304" pitchFamily="18" charset="0"/>
                        <a:cs typeface="Times New Roman" panose="02020603050405020304" pitchFamily="18" charset="0"/>
                      </a:endParaRPr>
                    </a:p>
                    <a:p>
                      <a:pPr marL="0" marR="0" lvl="0" indent="0" algn="ctr" defTabSz="914400" rtl="0" eaLnBrk="1" fontAlgn="base" latinLnBrk="0" hangingPunct="1">
                        <a:lnSpc>
                          <a:spcPct val="150000"/>
                        </a:lnSpc>
                        <a:spcBef>
                          <a:spcPts val="600"/>
                        </a:spcBef>
                        <a:spcAft>
                          <a:spcPts val="600"/>
                        </a:spcAft>
                        <a:buClrTx/>
                        <a:buSzTx/>
                        <a:buFontTx/>
                        <a:buNone/>
                        <a:tabLst>
                          <a:tab pos="152400" algn="l"/>
                        </a:tabLst>
                      </a:pPr>
                      <a:r>
                        <a:rPr kumimoji="0" lang="en-US" sz="2200" b="1" i="0" u="none" strike="noStrike" cap="none" normalizeH="0" baseline="0" dirty="0">
                          <a:ln>
                            <a:noFill/>
                          </a:ln>
                          <a:solidFill>
                            <a:srgbClr val="FFFFFF"/>
                          </a:solidFill>
                          <a:effectLst/>
                          <a:latin typeface="Times New Roman" panose="02020603050405020304" pitchFamily="18" charset="0"/>
                          <a:cs typeface="Times New Roman" panose="02020603050405020304" pitchFamily="18" charset="0"/>
                        </a:rPr>
                        <a:t>(10%)</a:t>
                      </a:r>
                      <a:endParaRPr kumimoji="0" lang="en-US" sz="2200" b="1" i="0" u="none" strike="noStrike" cap="none" normalizeH="0" baseline="0" dirty="0">
                        <a:ln>
                          <a:noFill/>
                        </a:ln>
                        <a:solidFill>
                          <a:srgbClr val="FFFFFF"/>
                        </a:solidFill>
                        <a:effectLst/>
                        <a:latin typeface="Times New Roman" panose="02020603050405020304" pitchFamily="18" charset="0"/>
                        <a:cs typeface="Times New Roman" panose="02020603050405020304" pitchFamily="18" charset="0"/>
                      </a:endParaRPr>
                    </a:p>
                  </a:txBody>
                  <a:tcPr marL="68575" marR="68575"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spcBef>
                          <a:spcPts val="575"/>
                        </a:spcBef>
                        <a:buClr>
                          <a:schemeClr val="accent1"/>
                        </a:buClr>
                        <a:buSzPct val="85000"/>
                        <a:buFont typeface="Wingdings 2" panose="05020102010507070707" pitchFamily="18" charset="2"/>
                        <a:tabLst>
                          <a:tab pos="152400" algn="l"/>
                        </a:tabLst>
                        <a:defRPr sz="2200">
                          <a:solidFill>
                            <a:schemeClr val="tx1"/>
                          </a:solidFill>
                          <a:latin typeface="Perpetua" panose="02020502060401020303" pitchFamily="18" charset="0"/>
                        </a:defRPr>
                      </a:lvl1pPr>
                      <a:lvl2pPr marL="742950" indent="-285750">
                        <a:spcBef>
                          <a:spcPts val="375"/>
                        </a:spcBef>
                        <a:buClr>
                          <a:schemeClr val="accent2"/>
                        </a:buClr>
                        <a:buSzPct val="85000"/>
                        <a:buFont typeface="Wingdings 2" panose="05020102010507070707" pitchFamily="18" charset="2"/>
                        <a:tabLst>
                          <a:tab pos="152400" algn="l"/>
                        </a:tabLst>
                        <a:defRPr sz="2000">
                          <a:solidFill>
                            <a:schemeClr val="tx1"/>
                          </a:solidFill>
                          <a:latin typeface="Perpetua" panose="02020502060401020303" pitchFamily="18" charset="0"/>
                        </a:defRPr>
                      </a:lvl2pPr>
                      <a:lvl3pPr marL="1143000" indent="-228600">
                        <a:spcBef>
                          <a:spcPts val="375"/>
                        </a:spcBef>
                        <a:buClr>
                          <a:srgbClr val="E6B1AB"/>
                        </a:buClr>
                        <a:buSzPct val="85000"/>
                        <a:buFont typeface="Wingdings 2" panose="05020102010507070707" pitchFamily="18" charset="2"/>
                        <a:tabLst>
                          <a:tab pos="152400" algn="l"/>
                        </a:tabLst>
                        <a:defRPr>
                          <a:solidFill>
                            <a:schemeClr val="tx1"/>
                          </a:solidFill>
                          <a:latin typeface="Perpetua" panose="02020502060401020303" pitchFamily="18" charset="0"/>
                        </a:defRPr>
                      </a:lvl3pPr>
                      <a:lvl4pPr marL="1600200" indent="-228600">
                        <a:spcBef>
                          <a:spcPts val="375"/>
                        </a:spcBef>
                        <a:buClr>
                          <a:srgbClr val="A28E6A"/>
                        </a:buClr>
                        <a:buSzPct val="80000"/>
                        <a:buFont typeface="Wingdings 2" panose="05020102010507070707" pitchFamily="18" charset="2"/>
                        <a:tabLst>
                          <a:tab pos="152400" algn="l"/>
                        </a:tabLst>
                        <a:defRPr>
                          <a:solidFill>
                            <a:schemeClr val="tx1"/>
                          </a:solidFill>
                          <a:latin typeface="Perpetua" panose="02020502060401020303" pitchFamily="18" charset="0"/>
                        </a:defRPr>
                      </a:lvl4pPr>
                      <a:lvl5pPr marL="2057400" indent="-228600">
                        <a:spcBef>
                          <a:spcPts val="375"/>
                        </a:spcBef>
                        <a:buClr>
                          <a:srgbClr val="A28E6A"/>
                        </a:buClr>
                        <a:tabLst>
                          <a:tab pos="152400" algn="l"/>
                        </a:tabLst>
                        <a:defRPr>
                          <a:solidFill>
                            <a:schemeClr val="tx1"/>
                          </a:solidFill>
                          <a:latin typeface="Perpetua" panose="02020502060401020303" pitchFamily="18" charset="0"/>
                        </a:defRPr>
                      </a:lvl5pPr>
                      <a:lvl6pPr marL="2514600" indent="-228600" fontAlgn="base">
                        <a:spcBef>
                          <a:spcPts val="375"/>
                        </a:spcBef>
                        <a:spcAft>
                          <a:spcPct val="0"/>
                        </a:spcAft>
                        <a:buClr>
                          <a:srgbClr val="A28E6A"/>
                        </a:buClr>
                        <a:tabLst>
                          <a:tab pos="152400" algn="l"/>
                        </a:tabLst>
                        <a:defRPr>
                          <a:solidFill>
                            <a:schemeClr val="tx1"/>
                          </a:solidFill>
                          <a:latin typeface="Perpetua" panose="02020502060401020303" pitchFamily="18" charset="0"/>
                        </a:defRPr>
                      </a:lvl6pPr>
                      <a:lvl7pPr marL="2971800" indent="-228600" fontAlgn="base">
                        <a:spcBef>
                          <a:spcPts val="375"/>
                        </a:spcBef>
                        <a:spcAft>
                          <a:spcPct val="0"/>
                        </a:spcAft>
                        <a:buClr>
                          <a:srgbClr val="A28E6A"/>
                        </a:buClr>
                        <a:tabLst>
                          <a:tab pos="152400" algn="l"/>
                        </a:tabLst>
                        <a:defRPr>
                          <a:solidFill>
                            <a:schemeClr val="tx1"/>
                          </a:solidFill>
                          <a:latin typeface="Perpetua" panose="02020502060401020303" pitchFamily="18" charset="0"/>
                        </a:defRPr>
                      </a:lvl7pPr>
                      <a:lvl8pPr marL="3429000" indent="-228600" fontAlgn="base">
                        <a:spcBef>
                          <a:spcPts val="375"/>
                        </a:spcBef>
                        <a:spcAft>
                          <a:spcPct val="0"/>
                        </a:spcAft>
                        <a:buClr>
                          <a:srgbClr val="A28E6A"/>
                        </a:buClr>
                        <a:tabLst>
                          <a:tab pos="152400" algn="l"/>
                        </a:tabLst>
                        <a:defRPr>
                          <a:solidFill>
                            <a:schemeClr val="tx1"/>
                          </a:solidFill>
                          <a:latin typeface="Perpetua" panose="02020502060401020303" pitchFamily="18" charset="0"/>
                        </a:defRPr>
                      </a:lvl8pPr>
                      <a:lvl9pPr marL="3886200" indent="-228600" fontAlgn="base">
                        <a:spcBef>
                          <a:spcPts val="375"/>
                        </a:spcBef>
                        <a:spcAft>
                          <a:spcPct val="0"/>
                        </a:spcAft>
                        <a:buClr>
                          <a:srgbClr val="A28E6A"/>
                        </a:buClr>
                        <a:tabLst>
                          <a:tab pos="152400" algn="l"/>
                        </a:tabLst>
                        <a:defRPr>
                          <a:solidFill>
                            <a:schemeClr val="tx1"/>
                          </a:solidFill>
                          <a:latin typeface="Perpetua" panose="02020502060401020303" pitchFamily="18" charset="0"/>
                        </a:defRPr>
                      </a:lvl9pPr>
                    </a:lstStyle>
                    <a:p>
                      <a:pPr marL="0" marR="0" lvl="0" indent="0" algn="ctr" defTabSz="914400" rtl="0" eaLnBrk="1" fontAlgn="base" latinLnBrk="0" hangingPunct="1">
                        <a:lnSpc>
                          <a:spcPct val="150000"/>
                        </a:lnSpc>
                        <a:spcBef>
                          <a:spcPts val="600"/>
                        </a:spcBef>
                        <a:spcAft>
                          <a:spcPts val="600"/>
                        </a:spcAft>
                        <a:buClrTx/>
                        <a:buSzTx/>
                        <a:buFontTx/>
                        <a:buNone/>
                        <a:tabLst>
                          <a:tab pos="152400" algn="l"/>
                        </a:tabLst>
                      </a:pPr>
                      <a:r>
                        <a:rPr kumimoji="0" lang="en-US" sz="2200" b="1" i="0" u="none" strike="noStrike" cap="none" normalizeH="0" baseline="0" dirty="0" err="1">
                          <a:ln>
                            <a:noFill/>
                          </a:ln>
                          <a:solidFill>
                            <a:srgbClr val="FFFFFF"/>
                          </a:solidFill>
                          <a:effectLst/>
                          <a:latin typeface="Times New Roman" panose="02020603050405020304" pitchFamily="18" charset="0"/>
                          <a:cs typeface="Times New Roman" panose="02020603050405020304" pitchFamily="18" charset="0"/>
                        </a:rPr>
                        <a:t>Thi</a:t>
                      </a:r>
                      <a:r>
                        <a:rPr kumimoji="0" lang="en-US" sz="2200" b="1" i="0" u="none" strike="noStrike" cap="none" normalizeH="0" baseline="0" dirty="0">
                          <a:ln>
                            <a:noFill/>
                          </a:ln>
                          <a:solidFill>
                            <a:srgbClr val="FFFFFF"/>
                          </a:solidFill>
                          <a:effectLst/>
                          <a:latin typeface="Times New Roman" panose="02020603050405020304" pitchFamily="18" charset="0"/>
                          <a:cs typeface="Times New Roman" panose="02020603050405020304" pitchFamily="18" charset="0"/>
                        </a:rPr>
                        <a:t> </a:t>
                      </a:r>
                      <a:r>
                        <a:rPr kumimoji="0" lang="en-US" sz="2200" b="1" i="0" u="none" strike="noStrike" cap="none" normalizeH="0" baseline="0" dirty="0" err="1">
                          <a:ln>
                            <a:noFill/>
                          </a:ln>
                          <a:solidFill>
                            <a:srgbClr val="FFFFFF"/>
                          </a:solidFill>
                          <a:effectLst/>
                          <a:latin typeface="Times New Roman" panose="02020603050405020304" pitchFamily="18" charset="0"/>
                          <a:cs typeface="Times New Roman" panose="02020603050405020304" pitchFamily="18" charset="0"/>
                        </a:rPr>
                        <a:t>cuối</a:t>
                      </a:r>
                      <a:r>
                        <a:rPr kumimoji="0" lang="en-US" sz="2200" b="1" i="0" u="none" strike="noStrike" cap="none" normalizeH="0" baseline="0" dirty="0">
                          <a:ln>
                            <a:noFill/>
                          </a:ln>
                          <a:solidFill>
                            <a:srgbClr val="FFFFFF"/>
                          </a:solidFill>
                          <a:effectLst/>
                          <a:latin typeface="Times New Roman" panose="02020603050405020304" pitchFamily="18" charset="0"/>
                          <a:cs typeface="Times New Roman" panose="02020603050405020304" pitchFamily="18" charset="0"/>
                        </a:rPr>
                        <a:t> </a:t>
                      </a:r>
                      <a:r>
                        <a:rPr kumimoji="0" lang="en-US" sz="2200" b="1" i="0" u="none" strike="noStrike" cap="none" normalizeH="0" baseline="0" dirty="0" err="1">
                          <a:ln>
                            <a:noFill/>
                          </a:ln>
                          <a:solidFill>
                            <a:srgbClr val="FFFFFF"/>
                          </a:solidFill>
                          <a:effectLst/>
                          <a:latin typeface="Times New Roman" panose="02020603050405020304" pitchFamily="18" charset="0"/>
                          <a:cs typeface="Times New Roman" panose="02020603050405020304" pitchFamily="18" charset="0"/>
                        </a:rPr>
                        <a:t>kỳ</a:t>
                      </a:r>
                      <a:endParaRPr kumimoji="0" lang="en-US" sz="2200" b="1" i="0" u="none" strike="noStrike" cap="none" normalizeH="0" baseline="0" dirty="0">
                        <a:ln>
                          <a:noFill/>
                        </a:ln>
                        <a:solidFill>
                          <a:srgbClr val="FFFFFF"/>
                        </a:solidFill>
                        <a:effectLst/>
                        <a:latin typeface="Times New Roman" panose="02020603050405020304" pitchFamily="18" charset="0"/>
                        <a:cs typeface="Times New Roman" panose="02020603050405020304" pitchFamily="18" charset="0"/>
                      </a:endParaRPr>
                    </a:p>
                    <a:p>
                      <a:pPr marL="0" marR="0" lvl="0" indent="0" algn="ctr" defTabSz="914400" rtl="0" eaLnBrk="1" fontAlgn="base" latinLnBrk="0" hangingPunct="1">
                        <a:lnSpc>
                          <a:spcPct val="150000"/>
                        </a:lnSpc>
                        <a:spcBef>
                          <a:spcPts val="600"/>
                        </a:spcBef>
                        <a:spcAft>
                          <a:spcPts val="600"/>
                        </a:spcAft>
                        <a:buClrTx/>
                        <a:buSzTx/>
                        <a:buFontTx/>
                        <a:buNone/>
                        <a:tabLst>
                          <a:tab pos="152400" algn="l"/>
                        </a:tabLst>
                      </a:pPr>
                      <a:r>
                        <a:rPr kumimoji="0" lang="en-US" sz="2200" b="1" i="0" u="none" strike="noStrike" cap="none" normalizeH="0" baseline="0" dirty="0">
                          <a:ln>
                            <a:noFill/>
                          </a:ln>
                          <a:solidFill>
                            <a:srgbClr val="FFFFFF"/>
                          </a:solidFill>
                          <a:effectLst/>
                          <a:latin typeface="Times New Roman" panose="02020603050405020304" pitchFamily="18" charset="0"/>
                          <a:cs typeface="Times New Roman" panose="02020603050405020304" pitchFamily="18" charset="0"/>
                        </a:rPr>
                        <a:t>(60%)</a:t>
                      </a:r>
                      <a:endParaRPr kumimoji="0" lang="en-US" sz="2200" b="1" i="0" u="none" strike="noStrike" cap="none" normalizeH="0" baseline="0" dirty="0">
                        <a:ln>
                          <a:noFill/>
                        </a:ln>
                        <a:solidFill>
                          <a:srgbClr val="FFFFFF"/>
                        </a:solidFill>
                        <a:effectLst/>
                        <a:latin typeface="Times New Roman" panose="02020603050405020304" pitchFamily="18" charset="0"/>
                        <a:cs typeface="Times New Roman" panose="02020603050405020304" pitchFamily="18" charset="0"/>
                      </a:endParaRPr>
                    </a:p>
                  </a:txBody>
                  <a:tcPr marL="68575" marR="68575"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bl>
          </a:graphicData>
        </a:graphic>
      </p:graphicFrame>
      <p:pic>
        <p:nvPicPr>
          <p:cNvPr id="13" name="Picture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560841" y="55438"/>
            <a:ext cx="1869169" cy="1316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1000"/>
                                        <p:tgtEl>
                                          <p:spTgt spid="12"/>
                                        </p:tgtEl>
                                      </p:cBhvr>
                                    </p:animEffect>
                                    <p:anim calcmode="lin" valueType="num">
                                      <p:cBhvr>
                                        <p:cTn id="14" dur="1000" fill="hold"/>
                                        <p:tgtEl>
                                          <p:spTgt spid="12"/>
                                        </p:tgtEl>
                                        <p:attrNameLst>
                                          <p:attrName>ppt_x</p:attrName>
                                        </p:attrNameLst>
                                      </p:cBhvr>
                                      <p:tavLst>
                                        <p:tav tm="0">
                                          <p:val>
                                            <p:strVal val="#ppt_x"/>
                                          </p:val>
                                        </p:tav>
                                        <p:tav tm="100000">
                                          <p:val>
                                            <p:strVal val="#ppt_x"/>
                                          </p:val>
                                        </p:tav>
                                      </p:tavLst>
                                    </p:anim>
                                    <p:anim calcmode="lin" valueType="num">
                                      <p:cBhvr>
                                        <p:cTn id="15"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4548</Words>
  <Application>WPS Presentation</Application>
  <PresentationFormat>Widescreen</PresentationFormat>
  <Paragraphs>129</Paragraphs>
  <Slides>8</Slides>
  <Notes>0</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8</vt:i4>
      </vt:variant>
    </vt:vector>
  </HeadingPairs>
  <TitlesOfParts>
    <vt:vector size="20" baseType="lpstr">
      <vt:lpstr>Arial</vt:lpstr>
      <vt:lpstr>SimSun</vt:lpstr>
      <vt:lpstr>Wingdings</vt:lpstr>
      <vt:lpstr>Tahoma</vt:lpstr>
      <vt:lpstr>Times New Roman</vt:lpstr>
      <vt:lpstr>Calibri</vt:lpstr>
      <vt:lpstr>Wingdings 2</vt:lpstr>
      <vt:lpstr>Perpetua</vt:lpstr>
      <vt:lpstr>Calibri Light</vt:lpstr>
      <vt:lpstr>Microsoft YaHei</vt:lpstr>
      <vt:lpstr>Arial Unicode MS</vt:lpstr>
      <vt:lpstr>Office Theme</vt:lpstr>
      <vt:lpstr>MÔN HỌC LỊCH SỬ ĐẢNG CỘNG SẢN VIỆT NAM  Mã môn học: 0101001625 </vt:lpstr>
      <vt:lpstr>1.MÔ TẢ TÓM TẮT MÔN HỌC Học phần Lịch sử Đảng Cộng sản Việt Nam cung cấp cho người học những kiến thức cơ bản về sự ra đời của Đảng Cộng sản Việt Nam, sự lãnh đạo của Đảng đối với cuộc khánh chiến chống thực dân Pháp, đế quốc Mỹ xâm lược và sự nghiệp xây dựng, bảo vệ Tổ quốc thời kỳ đổi mới. Từ đó, sinh viên có khả năng vận dụng nhận thức lịch sử vào công tác thực tiễn cũng như chủ động giải quyết những vấn đề kinh tế - xã hội theo chủ trương, đường lối của Đảng trong giai đoạn hiện nay.  </vt:lpstr>
      <vt:lpstr>          2. MỤC TIÊU CỦA MÔN HỌC - Tóm tắt được các nội dung chính của quá trình hình thành và phát triển tổ chức ĐCSVN - Giải thích vai trò lãnh đạo của tổ chức Đảng Cộng sản Việt Nam trong hai cuộc kháng chiến chống thực dân Pháp, đế quốc Mỹ và trong quá trình xây dựng CNXH -Áp dụng được những chủ trương của Đảng trong cuộc sống và trong các mối quan hệ xã hội - Tự lên kế hoạch và làm việc độc lập, kết hợp được các kỹ năng khác trong việc hợp tác, làm việc nhóm để giải quyết những vấn đề kinh tế, chính trị, văn hóa, xã hộ theo đường lối, chủ trương của Đảng</vt:lpstr>
      <vt:lpstr>3. CHUẨN ĐẦU RA MÔN HỌC (tt) -Tóm tắt được những kiến thức về hoàn cảnh lịch sử ra đời tổ chức Đảng Cộng sản Việt Nam - Trình bày được các phong trào yêu nước ở Việt Nam trước khi tổ chức Đảng ra đời và hệ thống được hành trình Nguyễn Ái Quốc tìm đường cứu nước qua các giai đoạn lịch sử - Mô tả được Hội nghị thành lập Đảng và ý nghĩa hội nghị thành lập Đảng - Tóm tắt được vai trò lãnh đạo của Đảng Cộng sản Việt Nam trong cuộc đấu tranh giành chính quyền (1930 – 1945) - Diễn giải được vai trò lãnh đạo của Đảng Cộng sản Việt Nam trong cuộc kháng chiến chống thực dân Pháp (1945 – 1954) - Giải thích được vai trò lãnh đạo của Đảng Cộng sản Việt Nam trong cuộc kháng chiến chống đế quốc Mĩ (1954 – 1975)</vt:lpstr>
      <vt:lpstr>3. CHUẨN ĐẦU RA MÔN HỌC (tt) - Diễn giải được quá trình lãnh đạo của Đảng Cộng sản Việt Nam xây dựng chủ nghĩa xã hội và bảo vệ Tổ quốc (1975-1986) - Giải thích được quá trình lãnh đạo của Đảng Cộng sản Việt Nam trong công cuộc đổi mới, đẩy mạnh công nghiệp hóa, hiện đại hóa và hội nhập quốc tế (1986-2018) - Áp dụng những kiến thức về đường lối, chủ trương của Đảng để phân tích những vấn đề chính trị, kinh tế, xã hội giai đoạn hiện nay - Xây dựng kỹ năng làm việc độc lập, kết hợp các kỹ năng khác trong việc hợp tác, làm việc nhóm để học tập môn lịch sử Đảng Cộng sản Việt Nam và giải quyết những vấn đề trong học tập và cuộc sống.</vt:lpstr>
      <vt:lpstr>4. TÀI LIỆU HỌC TẬP MÔN HỌC</vt:lpstr>
      <vt:lpstr>5. YÊU CẦU ĐỐI VỚI NGƯỜI HỌC</vt:lpstr>
      <vt:lpstr>6. ĐÁNH GIÁ MÔN HỌC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Tien Huy</dc:creator>
  <cp:lastModifiedBy>tu trinh nguyen</cp:lastModifiedBy>
  <cp:revision>47</cp:revision>
  <dcterms:created xsi:type="dcterms:W3CDTF">2022-06-11T11:11:00Z</dcterms:created>
  <dcterms:modified xsi:type="dcterms:W3CDTF">2025-10-27T06:04:04Z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539D1051E67D46C4839AFA36E71634DF_13</vt:lpwstr>
  </property>
  <property fmtid="{D5CDD505-2E9C-101B-9397-08002B2CF9AE}" pid="3" name="KSOProductBuildVer">
    <vt:lpwstr>1033-12.2.0.23131</vt:lpwstr>
  </property>
</Properties>
</file>