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
  </p:notesMasterIdLst>
  <p:sldIdLst>
    <p:sldId id="256" r:id="rId3"/>
    <p:sldId id="264" r:id="rId4"/>
    <p:sldId id="270" r:id="rId5"/>
    <p:sldId id="266" r:id="rId6"/>
    <p:sldId id="262" r:id="rId7"/>
    <p:sldId id="271" r:id="rId8"/>
    <p:sldId id="272" r:id="rId9"/>
    <p:sldId id="269"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68" d="100"/>
          <a:sy n="68" d="100"/>
        </p:scale>
        <p:origin x="616" y="6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4" Type="http://schemas.openxmlformats.org/officeDocument/2006/relationships/tableStyles" Target="tableStyles.xml"/><Relationship Id="rId13" Type="http://schemas.openxmlformats.org/officeDocument/2006/relationships/viewProps" Target="viewProps.xml"/><Relationship Id="rId12" Type="http://schemas.openxmlformats.org/officeDocument/2006/relationships/presProps" Target="presProps.xml"/><Relationship Id="rId11" Type="http://schemas.openxmlformats.org/officeDocument/2006/relationships/notesMaster" Target="notesMasters/notesMaster1.xml"/><Relationship Id="rId10" Type="http://schemas.openxmlformats.org/officeDocument/2006/relationships/slide" Target="slides/slide8.xml"/><Relationship Id="rId1" Type="http://schemas.openxmlformats.org/officeDocument/2006/relationships/slideMaster" Target="slideMasters/slideMaster1.xml"/></Relationships>
</file>

<file path=ppt/diagrams/_rels/data1.xml.rels><?xml version="1.0" encoding="UTF-8" standalone="yes"?>
<Relationships xmlns="http://schemas.openxmlformats.org/package/2006/relationships"><Relationship Id="rId1" Type="http://schemas.openxmlformats.org/officeDocument/2006/relationships/image" Target="../media/image2.png"/></Relationships>
</file>

<file path=ppt/diagrams/_rels/drawing1.xml.rels><?xml version="1.0" encoding="UTF-8" standalone="yes"?>
<Relationships xmlns="http://schemas.openxmlformats.org/package/2006/relationships"><Relationship Id="rId1" Type="http://schemas.openxmlformats.org/officeDocument/2006/relationships/image" Target="../media/image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9C2443E5-F515-4501-B201-3A434B26FCF1}"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27968FC7-6CAE-4084-8D5A-9513D4D7D848}">
      <dgm:prSet phldrT="[Text]" custT="1">
        <dgm:style>
          <a:lnRef idx="2">
            <a:schemeClr val="accent2"/>
          </a:lnRef>
          <a:fillRef idx="1">
            <a:schemeClr val="lt1"/>
          </a:fillRef>
          <a:effectRef idx="0">
            <a:schemeClr val="accent2"/>
          </a:effectRef>
          <a:fontRef idx="minor">
            <a:schemeClr val="dk1"/>
          </a:fontRef>
        </dgm:style>
      </dgm:prSet>
      <dgm:spPr/>
      <dgm:t>
        <a:bodyPr/>
        <a:lstStyle/>
        <a:p>
          <a:pPr algn="just"/>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I.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Đối</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tượng</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nghiên</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cứu</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của</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môn</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học</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LSĐCSVN</a:t>
          </a:r>
          <a:endParaRPr lang="en-US" sz="3200" b="1" dirty="0">
            <a:solidFill>
              <a:schemeClr val="tx2"/>
            </a:solidFill>
            <a:latin typeface="Times New Roman" panose="02020603050405020304" pitchFamily="18" charset="0"/>
            <a:cs typeface="Times New Roman" panose="02020603050405020304" pitchFamily="18" charset="0"/>
          </a:endParaRPr>
        </a:p>
      </dgm:t>
    </dgm:pt>
    <dgm:pt modelId="{E8762775-0A93-4E03-9CBC-7A8C7842CAE0}" cxnId="{5CE7B879-DFBD-4EFD-80B6-452C13AC7EB6}" type="parTrans">
      <dgm:prSet/>
      <dgm:spPr/>
      <dgm:t>
        <a:bodyPr/>
        <a:lstStyle/>
        <a:p>
          <a:endParaRPr lang="en-US"/>
        </a:p>
      </dgm:t>
    </dgm:pt>
    <dgm:pt modelId="{0F360431-8F7D-4257-85DA-79E09AAE1898}" cxnId="{5CE7B879-DFBD-4EFD-80B6-452C13AC7EB6}" type="sibTrans">
      <dgm:prSet/>
      <dgm:spPr/>
      <dgm:t>
        <a:bodyPr/>
        <a:lstStyle/>
        <a:p>
          <a:endParaRPr lang="en-US"/>
        </a:p>
      </dgm:t>
    </dgm:pt>
    <dgm:pt modelId="{43EF27E7-3554-44C9-904F-FC29F9329E0A}">
      <dgm:prSet phldrT="[Text]" custT="1">
        <dgm:style>
          <a:lnRef idx="2">
            <a:schemeClr val="accent2"/>
          </a:lnRef>
          <a:fillRef idx="1">
            <a:schemeClr val="lt1"/>
          </a:fillRef>
          <a:effectRef idx="0">
            <a:schemeClr val="accent2"/>
          </a:effectRef>
          <a:fontRef idx="minor">
            <a:schemeClr val="dk1"/>
          </a:fontRef>
        </dgm:style>
      </dgm:prSet>
      <dgm:spPr/>
      <dgm:t>
        <a:bodyPr/>
        <a:lstStyle/>
        <a:p>
          <a:pPr algn="l"/>
          <a:r>
            <a:rPr lang="en-US" sz="3200" b="1" dirty="0" err="1">
              <a:solidFill>
                <a:schemeClr val="tx1"/>
              </a:solidFill>
              <a:latin typeface="Times New Roman" panose="02020603050405020304" pitchFamily="18" charset="0"/>
              <a:cs typeface="Times New Roman" panose="02020603050405020304" pitchFamily="18" charset="0"/>
            </a:rPr>
            <a:t>Chức</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năng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nhiệm</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vụ</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của</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môn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học</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Lịch</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sử</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Đảng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Cộng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sản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Việt</a:t>
          </a:r>
          <a:r>
            <a:rPr lang="en-US" sz="3200" b="1" dirty="0">
              <a:solidFill>
                <a:schemeClr val="tx1"/>
              </a:solidFill>
              <a:latin typeface="Times New Roman" panose="02020603050405020304" pitchFamily="18" charset="0"/>
              <a:cs typeface="Times New Roman" panose="02020603050405020304" pitchFamily="18" charset="0"/>
            </a:rPr>
            <a:t> Nam</a:t>
          </a:r>
          <a:r>
            <a:rPr lang="en-US" sz="3200" dirty="0">
              <a:solidFill>
                <a:schemeClr val="tx1"/>
              </a:solidFill>
            </a:rPr>
            <a:t/>
          </a:r>
          <a:br>
            <a:rPr lang="en-US" sz="3200" dirty="0">
              <a:solidFill>
                <a:schemeClr val="tx1"/>
              </a:solidFill>
            </a:rPr>
          </a:br>
          <a:endParaRPr lang="en-US" sz="3200" b="1" dirty="0">
            <a:solidFill>
              <a:schemeClr val="tx2"/>
            </a:solidFill>
            <a:latin typeface="Times New Roman" panose="02020603050405020304" pitchFamily="18" charset="0"/>
            <a:cs typeface="Times New Roman" panose="02020603050405020304" pitchFamily="18" charset="0"/>
          </a:endParaRPr>
        </a:p>
      </dgm:t>
    </dgm:pt>
    <dgm:pt modelId="{8AA01F3B-0EE5-45EF-A2E1-35004A9C5C54}" cxnId="{271E4DC0-8CE4-49CF-907C-185013C64345}" type="parTrans">
      <dgm:prSet/>
      <dgm:spPr/>
      <dgm:t>
        <a:bodyPr/>
        <a:lstStyle/>
        <a:p>
          <a:endParaRPr lang="en-US"/>
        </a:p>
      </dgm:t>
    </dgm:pt>
    <dgm:pt modelId="{7B2C1246-D560-4997-9EE6-32A618F20961}" cxnId="{271E4DC0-8CE4-49CF-907C-185013C64345}" type="sibTrans">
      <dgm:prSet/>
      <dgm:spPr/>
      <dgm:t>
        <a:bodyPr/>
        <a:lstStyle/>
        <a:p>
          <a:endParaRPr lang="en-US"/>
        </a:p>
      </dgm:t>
    </dgm:pt>
    <dgm:pt modelId="{E58B3043-4CAE-4803-AC3B-64E8BA6D427B}" type="pres">
      <dgm:prSet presAssocID="{9C2443E5-F515-4501-B201-3A434B26FCF1}" presName="Name0" presStyleCnt="0">
        <dgm:presLayoutVars>
          <dgm:chMax val="7"/>
          <dgm:chPref val="7"/>
          <dgm:dir/>
        </dgm:presLayoutVars>
      </dgm:prSet>
      <dgm:spPr/>
      <dgm:t>
        <a:bodyPr/>
        <a:lstStyle/>
        <a:p>
          <a:endParaRPr lang="en-US"/>
        </a:p>
      </dgm:t>
    </dgm:pt>
    <dgm:pt modelId="{2B586D0E-C993-4F97-AEAB-40027A2B6B57}" type="pres">
      <dgm:prSet presAssocID="{9C2443E5-F515-4501-B201-3A434B26FCF1}" presName="Name1" presStyleCnt="0"/>
      <dgm:spPr/>
    </dgm:pt>
    <dgm:pt modelId="{2087BD71-B953-46EB-8440-3EACAB4E8BE1}" type="pres">
      <dgm:prSet presAssocID="{9C2443E5-F515-4501-B201-3A434B26FCF1}" presName="cycle" presStyleCnt="0"/>
      <dgm:spPr/>
    </dgm:pt>
    <dgm:pt modelId="{47E3CCCD-3D0D-4205-8996-8FB4F0B625A3}" type="pres">
      <dgm:prSet presAssocID="{9C2443E5-F515-4501-B201-3A434B26FCF1}" presName="srcNode" presStyleLbl="node1" presStyleIdx="0" presStyleCnt="2"/>
      <dgm:spPr/>
    </dgm:pt>
    <dgm:pt modelId="{347BFC91-1736-4F27-B261-EC74F6A8C976}" type="pres">
      <dgm:prSet presAssocID="{9C2443E5-F515-4501-B201-3A434B26FCF1}" presName="conn" presStyleLbl="parChTrans1D2" presStyleIdx="0" presStyleCnt="1"/>
      <dgm:spPr/>
      <dgm:t>
        <a:bodyPr/>
        <a:lstStyle/>
        <a:p>
          <a:endParaRPr lang="en-US"/>
        </a:p>
      </dgm:t>
    </dgm:pt>
    <dgm:pt modelId="{C214DE82-8876-4BD9-BDC7-B734B36DF906}" type="pres">
      <dgm:prSet presAssocID="{9C2443E5-F515-4501-B201-3A434B26FCF1}" presName="extraNode" presStyleLbl="node1" presStyleIdx="0" presStyleCnt="2"/>
      <dgm:spPr/>
    </dgm:pt>
    <dgm:pt modelId="{DCD02F95-7C6E-4484-8782-C37D932915F2}" type="pres">
      <dgm:prSet presAssocID="{9C2443E5-F515-4501-B201-3A434B26FCF1}" presName="dstNode" presStyleLbl="node1" presStyleIdx="0" presStyleCnt="2"/>
      <dgm:spPr/>
    </dgm:pt>
    <dgm:pt modelId="{68B1C590-FA4C-4521-BA21-CDBA602483C1}" type="pres">
      <dgm:prSet presAssocID="{27968FC7-6CAE-4084-8D5A-9513D4D7D848}" presName="text_1" presStyleLbl="node1" presStyleIdx="0" presStyleCnt="2" custLinFactNeighborX="-1861" custLinFactNeighborY="256">
        <dgm:presLayoutVars>
          <dgm:bulletEnabled val="1"/>
        </dgm:presLayoutVars>
      </dgm:prSet>
      <dgm:spPr/>
      <dgm:t>
        <a:bodyPr/>
        <a:lstStyle/>
        <a:p>
          <a:endParaRPr lang="en-US"/>
        </a:p>
      </dgm:t>
    </dgm:pt>
    <dgm:pt modelId="{E92C7AA3-FD03-48AE-A429-C87CB62EA195}" type="pres">
      <dgm:prSet presAssocID="{27968FC7-6CAE-4084-8D5A-9513D4D7D848}" presName="accent_1" presStyleCnt="0"/>
      <dgm:spPr/>
    </dgm:pt>
    <dgm:pt modelId="{7BCC4E72-2343-4576-9F52-53C9BDC6C950}" type="pres">
      <dgm:prSet presAssocID="{27968FC7-6CAE-4084-8D5A-9513D4D7D848}" presName="accentRepeatNode" presStyleLbl="solidFgAcc1" presStyleIdx="0" presStyleCnt="2"/>
      <dgm:spPr/>
    </dgm:pt>
    <dgm:pt modelId="{BEA5D8E4-C348-4056-86BD-D367D7260C0D}" type="pres">
      <dgm:prSet presAssocID="{43EF27E7-3554-44C9-904F-FC29F9329E0A}" presName="text_2" presStyleLbl="node1" presStyleIdx="1" presStyleCnt="2">
        <dgm:presLayoutVars>
          <dgm:bulletEnabled val="1"/>
        </dgm:presLayoutVars>
      </dgm:prSet>
      <dgm:spPr/>
      <dgm:t>
        <a:bodyPr/>
        <a:lstStyle/>
        <a:p>
          <a:endParaRPr lang="en-US"/>
        </a:p>
      </dgm:t>
    </dgm:pt>
    <dgm:pt modelId="{B8792A63-59FA-44F6-BD9F-16E50993FB4F}" type="pres">
      <dgm:prSet presAssocID="{43EF27E7-3554-44C9-904F-FC29F9329E0A}" presName="accent_2" presStyleCnt="0"/>
      <dgm:spPr/>
    </dgm:pt>
    <dgm:pt modelId="{65E977BA-81D1-4B94-A176-DF1D02B96AAB}" type="pres">
      <dgm:prSet presAssocID="{43EF27E7-3554-44C9-904F-FC29F9329E0A}" presName="accentRepeatNode" presStyleLbl="solidFgAcc1" presStyleIdx="1" presStyleCnt="2"/>
      <dgm:spPr>
        <a:blipFill rotWithShape="0">
          <a:blip xmlns:r="http://schemas.openxmlformats.org/officeDocument/2006/relationships" r:embed="rId1"/>
          <a:stretch>
            <a:fillRect/>
          </a:stretch>
        </a:blipFill>
      </dgm:spPr>
    </dgm:pt>
  </dgm:ptLst>
  <dgm:cxnLst>
    <dgm:cxn modelId="{5CE7B879-DFBD-4EFD-80B6-452C13AC7EB6}" srcId="{9C2443E5-F515-4501-B201-3A434B26FCF1}" destId="{27968FC7-6CAE-4084-8D5A-9513D4D7D848}" srcOrd="0" destOrd="0" parTransId="{E8762775-0A93-4E03-9CBC-7A8C7842CAE0}" sibTransId="{0F360431-8F7D-4257-85DA-79E09AAE1898}"/>
    <dgm:cxn modelId="{271E4DC0-8CE4-49CF-907C-185013C64345}" srcId="{9C2443E5-F515-4501-B201-3A434B26FCF1}" destId="{43EF27E7-3554-44C9-904F-FC29F9329E0A}" srcOrd="1" destOrd="0" parTransId="{8AA01F3B-0EE5-45EF-A2E1-35004A9C5C54}" sibTransId="{7B2C1246-D560-4997-9EE6-32A618F20961}"/>
    <dgm:cxn modelId="{A3F8EADA-20DB-4B31-A6FC-50B196A2FBB9}" type="presOf" srcId="{9C2443E5-F515-4501-B201-3A434B26FCF1}" destId="{E58B3043-4CAE-4803-AC3B-64E8BA6D427B}" srcOrd="0" destOrd="0" presId="urn:microsoft.com/office/officeart/2008/layout/VerticalCurvedList"/>
    <dgm:cxn modelId="{14A335D6-333F-428E-A0AB-BD54664CEBDD}" type="presOf" srcId="{43EF27E7-3554-44C9-904F-FC29F9329E0A}" destId="{BEA5D8E4-C348-4056-86BD-D367D7260C0D}" srcOrd="0" destOrd="0" presId="urn:microsoft.com/office/officeart/2008/layout/VerticalCurvedList"/>
    <dgm:cxn modelId="{EE14237E-7F9C-47C8-BBA5-86F4CEDC2C26}" type="presOf" srcId="{0F360431-8F7D-4257-85DA-79E09AAE1898}" destId="{347BFC91-1736-4F27-B261-EC74F6A8C976}" srcOrd="0" destOrd="0" presId="urn:microsoft.com/office/officeart/2008/layout/VerticalCurvedList"/>
    <dgm:cxn modelId="{2DCC3D62-338C-403C-B065-C7C71C6720CA}" type="presOf" srcId="{27968FC7-6CAE-4084-8D5A-9513D4D7D848}" destId="{68B1C590-FA4C-4521-BA21-CDBA602483C1}" srcOrd="0" destOrd="0" presId="urn:microsoft.com/office/officeart/2008/layout/VerticalCurvedList"/>
    <dgm:cxn modelId="{5987DD09-E47C-4057-B919-413DA6A2CE5E}" type="presParOf" srcId="{E58B3043-4CAE-4803-AC3B-64E8BA6D427B}" destId="{2B586D0E-C993-4F97-AEAB-40027A2B6B57}" srcOrd="0" destOrd="0" presId="urn:microsoft.com/office/officeart/2008/layout/VerticalCurvedList"/>
    <dgm:cxn modelId="{0B45AE38-77D7-4305-B8C5-A8EF40AB8B9B}" type="presParOf" srcId="{2B586D0E-C993-4F97-AEAB-40027A2B6B57}" destId="{2087BD71-B953-46EB-8440-3EACAB4E8BE1}" srcOrd="0" destOrd="0" presId="urn:microsoft.com/office/officeart/2008/layout/VerticalCurvedList"/>
    <dgm:cxn modelId="{ACAFA0CA-AA85-4C37-8590-39B29AB887C1}" type="presParOf" srcId="{2087BD71-B953-46EB-8440-3EACAB4E8BE1}" destId="{47E3CCCD-3D0D-4205-8996-8FB4F0B625A3}" srcOrd="0" destOrd="0" presId="urn:microsoft.com/office/officeart/2008/layout/VerticalCurvedList"/>
    <dgm:cxn modelId="{4B1D4CBF-9435-4636-82FF-796AD7C0244B}" type="presParOf" srcId="{2087BD71-B953-46EB-8440-3EACAB4E8BE1}" destId="{347BFC91-1736-4F27-B261-EC74F6A8C976}" srcOrd="1" destOrd="0" presId="urn:microsoft.com/office/officeart/2008/layout/VerticalCurvedList"/>
    <dgm:cxn modelId="{BCFF10BA-A318-4975-B144-72225185478A}" type="presParOf" srcId="{2087BD71-B953-46EB-8440-3EACAB4E8BE1}" destId="{C214DE82-8876-4BD9-BDC7-B734B36DF906}" srcOrd="2" destOrd="0" presId="urn:microsoft.com/office/officeart/2008/layout/VerticalCurvedList"/>
    <dgm:cxn modelId="{2C4EFF6A-65B5-4F6C-8D37-8347DB3D93F2}" type="presParOf" srcId="{2087BD71-B953-46EB-8440-3EACAB4E8BE1}" destId="{DCD02F95-7C6E-4484-8782-C37D932915F2}" srcOrd="3" destOrd="0" presId="urn:microsoft.com/office/officeart/2008/layout/VerticalCurvedList"/>
    <dgm:cxn modelId="{77ED54C3-7CFA-4B5B-AA62-08A1B8C3826A}" type="presParOf" srcId="{2B586D0E-C993-4F97-AEAB-40027A2B6B57}" destId="{68B1C590-FA4C-4521-BA21-CDBA602483C1}" srcOrd="1" destOrd="0" presId="urn:microsoft.com/office/officeart/2008/layout/VerticalCurvedList"/>
    <dgm:cxn modelId="{B916AC23-100F-4AF5-9186-5A4C1584459E}" type="presParOf" srcId="{2B586D0E-C993-4F97-AEAB-40027A2B6B57}" destId="{E92C7AA3-FD03-48AE-A429-C87CB62EA195}" srcOrd="2" destOrd="0" presId="urn:microsoft.com/office/officeart/2008/layout/VerticalCurvedList"/>
    <dgm:cxn modelId="{AE55535A-ADAC-494F-BC8A-EF830DE3F3F5}" type="presParOf" srcId="{E92C7AA3-FD03-48AE-A429-C87CB62EA195}" destId="{7BCC4E72-2343-4576-9F52-53C9BDC6C950}" srcOrd="0" destOrd="0" presId="urn:microsoft.com/office/officeart/2008/layout/VerticalCurvedList"/>
    <dgm:cxn modelId="{EF077D89-DD07-4B04-A4EB-8635DB3DBCB2}" type="presParOf" srcId="{2B586D0E-C993-4F97-AEAB-40027A2B6B57}" destId="{BEA5D8E4-C348-4056-86BD-D367D7260C0D}" srcOrd="3" destOrd="0" presId="urn:microsoft.com/office/officeart/2008/layout/VerticalCurvedList"/>
    <dgm:cxn modelId="{0D76C715-8D96-4C31-99FC-3A0935562308}" type="presParOf" srcId="{2B586D0E-C993-4F97-AEAB-40027A2B6B57}" destId="{B8792A63-59FA-44F6-BD9F-16E50993FB4F}" srcOrd="4" destOrd="0" presId="urn:microsoft.com/office/officeart/2008/layout/VerticalCurvedList"/>
    <dgm:cxn modelId="{777EA624-8E02-4A7A-A3BA-237C223C3937}" type="presParOf" srcId="{B8792A63-59FA-44F6-BD9F-16E50993FB4F}" destId="{65E977BA-81D1-4B94-A176-DF1D02B96AAB}" srcOrd="0" destOrd="0" presId="urn:microsoft.com/office/officeart/2008/layout/VerticalCurvedLis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ECD111-7D86-EF44-8DD5-790740BBF027}" type="doc">
      <dgm:prSet loTypeId="urn:microsoft.com/office/officeart/2005/8/layout/radial1" loCatId="" qsTypeId="urn:microsoft.com/office/officeart/2005/8/quickstyle/simple1" qsCatId="simple" csTypeId="urn:microsoft.com/office/officeart/2005/8/colors/colorful3" csCatId="colorful" phldr="1"/>
      <dgm:spPr/>
      <dgm:t>
        <a:bodyPr/>
        <a:lstStyle/>
        <a:p>
          <a:endParaRPr lang="en-US"/>
        </a:p>
      </dgm:t>
    </dgm:pt>
    <dgm:pt modelId="{D4FAA906-6E70-4FAF-9BC7-003512B3C2D3}">
      <dgm:prSet phldr="0" custT="0"/>
      <dgm:spPr/>
      <dgm:t>
        <a:bodyPr vert="horz" wrap="square"/>
        <a:p>
          <a:pPr>
            <a:lnSpc>
              <a:spcPct val="100000"/>
            </a:lnSpc>
            <a:spcBef>
              <a:spcPct val="0"/>
            </a:spcBef>
            <a:spcAft>
              <a:spcPct val="35000"/>
            </a:spcAft>
          </a:pPr>
          <a:r>
            <a:rPr lang="en-US" dirty="0">
              <a:latin typeface="Times New Roman" panose="02020603050405020304" pitchFamily="18" charset="0"/>
              <a:cs typeface="Times New Roman" panose="02020603050405020304" pitchFamily="18" charset="0"/>
            </a:rPr>
            <a:t>SV </a:t>
          </a:r>
          <a:r>
            <a:rPr lang="en-US" dirty="0" err="1">
              <a:latin typeface="Times New Roman" panose="02020603050405020304" pitchFamily="18" charset="0"/>
              <a:cs typeface="Times New Roman" panose="02020603050405020304" pitchFamily="18" charset="0"/>
            </a:rPr>
            <a:t>cần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nắm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vững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thống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những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vấn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lịch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sử</a:t>
          </a:r>
          <a:r>
            <a:rPr lang="en-US" dirty="0">
              <a:latin typeface="Times New Roman" panose="02020603050405020304" pitchFamily="18" charset="0"/>
              <a:cs typeface="Times New Roman" panose="02020603050405020304" pitchFamily="18" charset="0"/>
            </a:rPr>
            <a:t> ĐCSVN c</a:t>
          </a:r>
          <a:r>
            <a:rPr lang="en-US" dirty="0" err="1">
              <a:latin typeface="Times New Roman" panose="02020603050405020304" pitchFamily="18" charset="0"/>
              <a:cs typeface="Times New Roman" panose="02020603050405020304" pitchFamily="18" charset="0"/>
            </a:rPr>
            <a:t>ần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hoàn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cảnh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lịch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những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thức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mới</a:t>
          </a:r>
          <a:r>
            <a:rPr lang="en-US" dirty="0">
              <a:latin typeface="Times New Roman" panose="02020603050405020304" pitchFamily="18" charset="0"/>
              <a:cs typeface="Times New Roman" panose="02020603050405020304" pitchFamily="18" charset="0"/>
            </a:rPr>
            <a:t>.</a:t>
          </a:r>
          <a:r>
            <a:rPr/>
            <a:t/>
          </a:r>
          <a:endParaRPr/>
        </a:p>
      </dgm:t>
    </dgm:pt>
    <dgm:pt modelId="{899FB734-EA84-46BB-909A-28A83407CDD5}" cxnId="{DAC084E5-5032-4965-84D2-77F817B2653B}" type="parTrans">
      <dgm:prSet/>
      <dgm:spPr/>
      <dgm:t>
        <a:bodyPr/>
        <a:lstStyle/>
        <a:p>
          <a:endParaRPr lang="en-US"/>
        </a:p>
      </dgm:t>
    </dgm:pt>
    <dgm:pt modelId="{5D055C9A-5A0F-4B9C-8194-2C1BA5689343}" cxnId="{DAC084E5-5032-4965-84D2-77F817B2653B}" type="sibTrans">
      <dgm:prSet/>
      <dgm:spPr/>
      <dgm:t>
        <a:bodyPr/>
        <a:lstStyle/>
        <a:p>
          <a:endParaRPr lang="en-US"/>
        </a:p>
      </dgm:t>
    </dgm:pt>
    <dgm:pt modelId="{8A7559F0-D9CE-40CF-9E31-6C8C8E5765B6}">
      <dgm:prSet/>
      <dgm:spPr/>
      <dgm:t>
        <a:bodyPr/>
        <a:lstStyle/>
        <a:p>
          <a:endParaRPr lang="en-US"/>
        </a:p>
      </dgm:t>
    </dgm:pt>
    <dgm:pt modelId="{DBDAA155-2D6F-48B6-9EA7-DACA19868B0F}" cxnId="{B6C34313-1582-4BC5-B66D-B66FC806E540}" type="parTrans">
      <dgm:prSet/>
      <dgm:spPr/>
      <dgm:t>
        <a:bodyPr/>
        <a:lstStyle/>
        <a:p>
          <a:endParaRPr lang="en-US"/>
        </a:p>
      </dgm:t>
    </dgm:pt>
    <dgm:pt modelId="{F98A5E6F-4301-4585-AC85-36A075FF7118}" cxnId="{B6C34313-1582-4BC5-B66D-B66FC806E540}" type="sibTrans">
      <dgm:prSet/>
      <dgm:spPr/>
      <dgm:t>
        <a:bodyPr/>
        <a:lstStyle/>
        <a:p>
          <a:endParaRPr lang="en-US"/>
        </a:p>
      </dgm:t>
    </dgm:pt>
    <dgm:pt modelId="{BD8FA121-B507-420A-BD53-1530DF2DFF76}">
      <dgm:prSet/>
      <dgm:spPr/>
      <dgm:t>
        <a:bodyPr/>
        <a:lstStyle/>
        <a:p>
          <a:endParaRPr lang="en-US"/>
        </a:p>
      </dgm:t>
    </dgm:pt>
    <dgm:pt modelId="{E1FC2477-1E68-4372-B8F8-EA81D54BA12B}" cxnId="{F368F366-7096-4E52-A534-534600DD850C}" type="parTrans">
      <dgm:prSet/>
      <dgm:spPr/>
      <dgm:t>
        <a:bodyPr/>
        <a:lstStyle/>
        <a:p>
          <a:endParaRPr lang="en-US"/>
        </a:p>
      </dgm:t>
    </dgm:pt>
    <dgm:pt modelId="{B22BCD1C-7796-455E-AA28-E84943A552EA}" cxnId="{F368F366-7096-4E52-A534-534600DD850C}" type="sibTrans">
      <dgm:prSet/>
      <dgm:spPr/>
      <dgm:t>
        <a:bodyPr/>
        <a:lstStyle/>
        <a:p>
          <a:endParaRPr lang="en-US"/>
        </a:p>
      </dgm:t>
    </dgm:pt>
    <dgm:pt modelId="{D4FA02F1-A2D0-48C4-A051-98805FDB0FBF}">
      <dgm:prSet/>
      <dgm:spPr/>
      <dgm:t>
        <a:bodyPr/>
        <a:lstStyle/>
        <a:p>
          <a:endParaRPr lang="en-US"/>
        </a:p>
      </dgm:t>
    </dgm:pt>
    <dgm:pt modelId="{0DC28DDF-64CB-4E5F-BFFD-3AB3C3FBE04B}" cxnId="{84D82FE5-FF84-470E-BF1C-C1645CAC1970}" type="parTrans">
      <dgm:prSet/>
      <dgm:spPr/>
      <dgm:t>
        <a:bodyPr/>
        <a:lstStyle/>
        <a:p>
          <a:endParaRPr lang="en-US"/>
        </a:p>
      </dgm:t>
    </dgm:pt>
    <dgm:pt modelId="{B0BFEAFB-5C19-477C-993F-C675F2439F12}" cxnId="{84D82FE5-FF84-470E-BF1C-C1645CAC1970}" type="sibTrans">
      <dgm:prSet/>
      <dgm:spPr/>
      <dgm:t>
        <a:bodyPr/>
        <a:lstStyle/>
        <a:p>
          <a:endParaRPr lang="en-US"/>
        </a:p>
      </dgm:t>
    </dgm:pt>
    <dgm:pt modelId="{5D8C5F5A-0441-4DF7-83FA-E4770B0630F2}">
      <dgm:prSet/>
      <dgm:spPr/>
      <dgm:t>
        <a:bodyPr/>
        <a:lstStyle/>
        <a:p>
          <a:endParaRPr lang="en-US"/>
        </a:p>
      </dgm:t>
    </dgm:pt>
    <dgm:pt modelId="{943EF6B8-216B-4BB4-9DA3-02C4E8A9B5CE}" cxnId="{B9D0DFAF-EC9F-4B59-BCD0-4DDE0267999F}" type="parTrans">
      <dgm:prSet/>
      <dgm:spPr/>
      <dgm:t>
        <a:bodyPr/>
        <a:lstStyle/>
        <a:p>
          <a:endParaRPr lang="en-US"/>
        </a:p>
      </dgm:t>
    </dgm:pt>
    <dgm:pt modelId="{1CC39176-BB15-4029-92CE-964140027BCD}" cxnId="{B9D0DFAF-EC9F-4B59-BCD0-4DDE0267999F}" type="sibTrans">
      <dgm:prSet/>
      <dgm:spPr/>
      <dgm:t>
        <a:bodyPr/>
        <a:lstStyle/>
        <a:p>
          <a:endParaRPr lang="en-US"/>
        </a:p>
      </dgm:t>
    </dgm:pt>
    <dgm:pt modelId="{3A96CEE6-F64B-A240-82EE-74FDF3A6405A}" type="pres">
      <dgm:prSet presAssocID="{A6ECD111-7D86-EF44-8DD5-790740BBF027}" presName="cycle" presStyleCnt="0">
        <dgm:presLayoutVars>
          <dgm:chMax val="1"/>
          <dgm:dir/>
          <dgm:animLvl val="ctr"/>
          <dgm:resizeHandles val="exact"/>
        </dgm:presLayoutVars>
      </dgm:prSet>
      <dgm:spPr/>
      <dgm:t>
        <a:bodyPr/>
        <a:lstStyle/>
        <a:p>
          <a:endParaRPr lang="en-US"/>
        </a:p>
      </dgm:t>
    </dgm:pt>
    <dgm:pt modelId="{7D833C0A-C461-4BA7-A2F9-3CC30FACB630}" type="pres">
      <dgm:prSet presAssocID="{D4FAA906-6E70-4FAF-9BC7-003512B3C2D3}" presName="centerShape" presStyleLbl="node0" presStyleIdx="0" presStyleCnt="1" custScaleX="267363" custLinFactNeighborX="248" custLinFactNeighborY="-1312"/>
      <dgm:spPr/>
      <dgm:t>
        <a:bodyPr/>
        <a:lstStyle/>
        <a:p>
          <a:endParaRPr lang="en-US"/>
        </a:p>
      </dgm:t>
    </dgm:pt>
  </dgm:ptLst>
  <dgm:cxnLst>
    <dgm:cxn modelId="{DAC084E5-5032-4965-84D2-77F817B2653B}" srcId="{A6ECD111-7D86-EF44-8DD5-790740BBF027}" destId="{D4FAA906-6E70-4FAF-9BC7-003512B3C2D3}" srcOrd="0" destOrd="0" parTransId="{899FB734-EA84-46BB-909A-28A83407CDD5}" sibTransId="{5D055C9A-5A0F-4B9C-8194-2C1BA5689343}"/>
    <dgm:cxn modelId="{B6C34313-1582-4BC5-B66D-B66FC806E540}" srcId="{A6ECD111-7D86-EF44-8DD5-790740BBF027}" destId="{8A7559F0-D9CE-40CF-9E31-6C8C8E5765B6}" srcOrd="1" destOrd="0" parTransId="{DBDAA155-2D6F-48B6-9EA7-DACA19868B0F}" sibTransId="{F98A5E6F-4301-4585-AC85-36A075FF7118}"/>
    <dgm:cxn modelId="{F368F366-7096-4E52-A534-534600DD850C}" srcId="{A6ECD111-7D86-EF44-8DD5-790740BBF027}" destId="{BD8FA121-B507-420A-BD53-1530DF2DFF76}" srcOrd="2" destOrd="0" parTransId="{E1FC2477-1E68-4372-B8F8-EA81D54BA12B}" sibTransId="{B22BCD1C-7796-455E-AA28-E84943A552EA}"/>
    <dgm:cxn modelId="{84D82FE5-FF84-470E-BF1C-C1645CAC1970}" srcId="{A6ECD111-7D86-EF44-8DD5-790740BBF027}" destId="{D4FA02F1-A2D0-48C4-A051-98805FDB0FBF}" srcOrd="3" destOrd="0" parTransId="{0DC28DDF-64CB-4E5F-BFFD-3AB3C3FBE04B}" sibTransId="{B0BFEAFB-5C19-477C-993F-C675F2439F12}"/>
    <dgm:cxn modelId="{B9D0DFAF-EC9F-4B59-BCD0-4DDE0267999F}" srcId="{A6ECD111-7D86-EF44-8DD5-790740BBF027}" destId="{5D8C5F5A-0441-4DF7-83FA-E4770B0630F2}" srcOrd="4" destOrd="0" parTransId="{943EF6B8-216B-4BB4-9DA3-02C4E8A9B5CE}" sibTransId="{1CC39176-BB15-4029-92CE-964140027BCD}"/>
    <dgm:cxn modelId="{032D1A28-F0F2-417B-9C55-353DAFCB54A3}" type="presOf" srcId="{A6ECD111-7D86-EF44-8DD5-790740BBF027}" destId="{3A96CEE6-F64B-A240-82EE-74FDF3A6405A}" srcOrd="0" destOrd="0" presId="urn:microsoft.com/office/officeart/2005/8/layout/radial1"/>
    <dgm:cxn modelId="{3F6436C8-380B-42D7-99BC-49C936CF03E4}" type="presParOf" srcId="{3A96CEE6-F64B-A240-82EE-74FDF3A6405A}" destId="{7D833C0A-C461-4BA7-A2F9-3CC30FACB630}" srcOrd="0" destOrd="0" presId="urn:microsoft.com/office/officeart/2005/8/layout/radial1"/>
    <dgm:cxn modelId="{1DF60D10-AE5D-4F13-AD82-52F2A06E7B0A}" type="presOf" srcId="{D4FAA906-6E70-4FAF-9BC7-003512B3C2D3}" destId="{7D833C0A-C461-4BA7-A2F9-3CC30FACB630}" srcOrd="0" destOrd="0" presId="urn:microsoft.com/office/officeart/2005/8/layout/radial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9163108" cy="3867548"/>
        <a:chOff x="0" y="0"/>
        <a:chExt cx="9163108" cy="3867548"/>
      </a:xfrm>
    </dsp:grpSpPr>
    <dsp:sp modelId="{347BFC91-1736-4F27-B261-EC74F6A8C976}">
      <dsp:nvSpPr>
        <dsp:cNvPr id="4" name="Block Arc 3"/>
        <dsp:cNvSpPr/>
      </dsp:nvSpPr>
      <dsp:spPr bwMode="white">
        <a:xfrm>
          <a:off x="-4332590" y="-683218"/>
          <a:ext cx="5233985" cy="5233985"/>
        </a:xfrm>
        <a:prstGeom prst="blockArc">
          <a:avLst>
            <a:gd name="adj1" fmla="val 18900000"/>
            <a:gd name="adj2" fmla="val 2700000"/>
            <a:gd name="adj3" fmla="val 346"/>
          </a:avLst>
        </a:prstGeom>
      </dsp:spPr>
      <dsp:style>
        <a:lnRef idx="2">
          <a:schemeClr val="accent1">
            <a:shade val="60000"/>
          </a:schemeClr>
        </a:lnRef>
        <a:fillRef idx="0">
          <a:schemeClr val="accent1"/>
        </a:fillRef>
        <a:effectRef idx="0">
          <a:scrgbClr r="0" g="0" b="0"/>
        </a:effectRef>
        <a:fontRef idx="minor"/>
      </dsp:style>
      <dsp:txXfrm>
        <a:off x="-4332590" y="-683218"/>
        <a:ext cx="5233985" cy="5233985"/>
      </dsp:txXfrm>
    </dsp:sp>
    <dsp:sp modelId="{68B1C590-FA4C-4521-BA21-CDBA602483C1}">
      <dsp:nvSpPr>
        <dsp:cNvPr id="7" name="Rectangles 6"/>
        <dsp:cNvSpPr/>
      </dsp:nvSpPr>
      <dsp:spPr bwMode="white">
        <a:xfrm>
          <a:off x="574438" y="555346"/>
          <a:ext cx="8431755" cy="1104881"/>
        </a:xfrm>
        <a:prstGeom prst="rect">
          <a:avLst/>
        </a:prstGeom>
      </dsp:spPr>
      <dsp:style>
        <a:lnRef idx="2">
          <a:schemeClr val="accent2"/>
        </a:lnRef>
        <a:fillRef idx="1">
          <a:schemeClr val="lt1"/>
        </a:fillRef>
        <a:effectRef idx="0">
          <a:schemeClr val="accent2"/>
        </a:effectRef>
        <a:fontRef idx="minor">
          <a:schemeClr val="dk1"/>
        </a:fontRef>
      </dsp:style>
      <dsp:txBody>
        <a:bodyPr lIns="876999" tIns="81280" rIns="81280" bIns="81280"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gn="just">
            <a:lnSpc>
              <a:spcPct val="100000"/>
            </a:lnSpc>
            <a:spcBef>
              <a:spcPct val="0"/>
            </a:spcBef>
            <a:spcAft>
              <a:spcPct val="35000"/>
            </a:spcAft>
          </a:pP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I.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Đối</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tượng</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nghiên</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cứu</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của</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môn</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học</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LSĐCSVN</a:t>
          </a:r>
          <a:endParaRPr lang="en-US" sz="3200" b="1" dirty="0">
            <a:solidFill>
              <a:schemeClr val="tx2"/>
            </a:solidFill>
            <a:latin typeface="Times New Roman" panose="02020603050405020304" pitchFamily="18" charset="0"/>
            <a:cs typeface="Times New Roman" panose="02020603050405020304" pitchFamily="18" charset="0"/>
          </a:endParaRPr>
        </a:p>
      </dsp:txBody>
      <dsp:txXfrm>
        <a:off x="574438" y="555346"/>
        <a:ext cx="8431755" cy="1104881"/>
      </dsp:txXfrm>
    </dsp:sp>
    <dsp:sp modelId="{7BCC4E72-2343-4576-9F52-53C9BDC6C950}">
      <dsp:nvSpPr>
        <dsp:cNvPr id="8" name="Oval 7"/>
        <dsp:cNvSpPr/>
      </dsp:nvSpPr>
      <dsp:spPr bwMode="white">
        <a:xfrm>
          <a:off x="40803" y="414408"/>
          <a:ext cx="1381101" cy="1381101"/>
        </a:xfrm>
        <a:prstGeom prst="ellipse">
          <a:avLst/>
        </a:prstGeom>
      </dsp:spPr>
      <dsp:style>
        <a:lnRef idx="2">
          <a:schemeClr val="accent1"/>
        </a:lnRef>
        <a:fillRef idx="1">
          <a:schemeClr val="lt1"/>
        </a:fillRef>
        <a:effectRef idx="0">
          <a:scrgbClr r="0" g="0" b="0"/>
        </a:effectRef>
        <a:fontRef idx="minor"/>
      </dsp:style>
      <dsp:txXfrm>
        <a:off x="40803" y="414408"/>
        <a:ext cx="1381101" cy="1381101"/>
      </dsp:txXfrm>
    </dsp:sp>
    <dsp:sp modelId="{BEA5D8E4-C348-4056-86BD-D367D7260C0D}">
      <dsp:nvSpPr>
        <dsp:cNvPr id="9" name="Rectangles 8"/>
        <dsp:cNvSpPr/>
      </dsp:nvSpPr>
      <dsp:spPr bwMode="white">
        <a:xfrm>
          <a:off x="731353" y="2210149"/>
          <a:ext cx="8431755" cy="1104881"/>
        </a:xfrm>
        <a:prstGeom prst="rect">
          <a:avLst/>
        </a:prstGeom>
      </dsp:spPr>
      <dsp:style>
        <a:lnRef idx="2">
          <a:schemeClr val="accent2"/>
        </a:lnRef>
        <a:fillRef idx="1">
          <a:schemeClr val="lt1"/>
        </a:fillRef>
        <a:effectRef idx="0">
          <a:schemeClr val="accent2"/>
        </a:effectRef>
        <a:fontRef idx="minor">
          <a:schemeClr val="dk1"/>
        </a:fontRef>
      </dsp:style>
      <dsp:txBody>
        <a:bodyPr lIns="876999" tIns="81280" rIns="81280" bIns="81280"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gn="l">
            <a:lnSpc>
              <a:spcPct val="100000"/>
            </a:lnSpc>
            <a:spcBef>
              <a:spcPct val="0"/>
            </a:spcBef>
            <a:spcAft>
              <a:spcPct val="35000"/>
            </a:spcAft>
          </a:pPr>
          <a:r>
            <a:rPr lang="en-US" sz="3200" b="1" dirty="0" err="1">
              <a:solidFill>
                <a:schemeClr val="tx1"/>
              </a:solidFill>
              <a:latin typeface="Times New Roman" panose="02020603050405020304" pitchFamily="18" charset="0"/>
              <a:cs typeface="Times New Roman" panose="02020603050405020304" pitchFamily="18" charset="0"/>
            </a:rPr>
            <a:t>Chức</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năng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nhiệm</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vụ</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của</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môn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học</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Lịch</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sử</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Đảng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Cộng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sản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Việt</a:t>
          </a:r>
          <a:r>
            <a:rPr lang="en-US" sz="3200" b="1" dirty="0">
              <a:solidFill>
                <a:schemeClr val="tx1"/>
              </a:solidFill>
              <a:latin typeface="Times New Roman" panose="02020603050405020304" pitchFamily="18" charset="0"/>
              <a:cs typeface="Times New Roman" panose="02020603050405020304" pitchFamily="18" charset="0"/>
            </a:rPr>
            <a:t> Nam</a:t>
          </a:r>
          <a:br>
            <a:rPr lang="en-US" sz="3200" dirty="0">
              <a:solidFill>
                <a:schemeClr val="tx1"/>
              </a:solidFill>
            </a:rPr>
          </a:br>
          <a:endParaRPr lang="en-US" sz="3200" b="1" dirty="0">
            <a:solidFill>
              <a:schemeClr val="tx2"/>
            </a:solidFill>
            <a:latin typeface="Times New Roman" panose="02020603050405020304" pitchFamily="18" charset="0"/>
            <a:cs typeface="Times New Roman" panose="02020603050405020304" pitchFamily="18" charset="0"/>
          </a:endParaRPr>
        </a:p>
      </dsp:txBody>
      <dsp:txXfrm>
        <a:off x="731353" y="2210149"/>
        <a:ext cx="8431755" cy="1104881"/>
      </dsp:txXfrm>
    </dsp:sp>
    <dsp:sp modelId="{65E977BA-81D1-4B94-A176-DF1D02B96AAB}">
      <dsp:nvSpPr>
        <dsp:cNvPr id="10" name="Oval 9"/>
        <dsp:cNvSpPr/>
      </dsp:nvSpPr>
      <dsp:spPr bwMode="white">
        <a:xfrm>
          <a:off x="40803" y="2072039"/>
          <a:ext cx="1381101" cy="1381101"/>
        </a:xfrm>
        <a:prstGeom prst="ellipse">
          <a:avLst/>
        </a:prstGeom>
        <a:blipFill rotWithShape="0">
          <a:blip r:embed="rId1"/>
          <a:stretch>
            <a:fillRect/>
          </a:stretch>
        </a:blipFill>
      </dsp:spPr>
      <dsp:style>
        <a:lnRef idx="2">
          <a:schemeClr val="accent1"/>
        </a:lnRef>
        <a:fillRef idx="1">
          <a:schemeClr val="lt1"/>
        </a:fillRef>
        <a:effectRef idx="0">
          <a:scrgbClr r="0" g="0" b="0"/>
        </a:effectRef>
        <a:fontRef idx="minor"/>
      </dsp:style>
      <dsp:txXfrm>
        <a:off x="40803" y="2072039"/>
        <a:ext cx="1381101" cy="1381101"/>
      </dsp:txXfrm>
    </dsp:sp>
    <dsp:sp modelId="{47E3CCCD-3D0D-4205-8996-8FB4F0B625A3}">
      <dsp:nvSpPr>
        <dsp:cNvPr id="3" name="Rectangles 2" hidden="1"/>
        <dsp:cNvSpPr/>
      </dsp:nvSpPr>
      <dsp:spPr>
        <a:xfrm>
          <a:off x="104168" y="78009"/>
          <a:ext cx="36000" cy="36000"/>
        </a:xfrm>
        <a:prstGeom prst="rect">
          <a:avLst/>
        </a:prstGeom>
      </dsp:spPr>
      <dsp:txXfrm>
        <a:off x="104168" y="78009"/>
        <a:ext cx="36000" cy="36000"/>
      </dsp:txXfrm>
    </dsp:sp>
    <dsp:sp modelId="{C214DE82-8876-4BD9-BDC7-B734B36DF906}">
      <dsp:nvSpPr>
        <dsp:cNvPr id="5" name="Rectangles 4" hidden="1"/>
        <dsp:cNvSpPr/>
      </dsp:nvSpPr>
      <dsp:spPr>
        <a:xfrm>
          <a:off x="865395" y="1915774"/>
          <a:ext cx="36000" cy="36000"/>
        </a:xfrm>
        <a:prstGeom prst="rect">
          <a:avLst/>
        </a:prstGeom>
      </dsp:spPr>
      <dsp:txXfrm>
        <a:off x="865395" y="1915774"/>
        <a:ext cx="36000" cy="36000"/>
      </dsp:txXfrm>
    </dsp:sp>
    <dsp:sp modelId="{DCD02F95-7C6E-4484-8782-C37D932915F2}">
      <dsp:nvSpPr>
        <dsp:cNvPr id="6" name="Rectangles 5" hidden="1"/>
        <dsp:cNvSpPr/>
      </dsp:nvSpPr>
      <dsp:spPr>
        <a:xfrm>
          <a:off x="104168" y="3753539"/>
          <a:ext cx="36000" cy="36000"/>
        </a:xfrm>
        <a:prstGeom prst="rect">
          <a:avLst/>
        </a:prstGeom>
      </dsp:spPr>
      <dsp:txXfrm>
        <a:off x="104168" y="3753539"/>
        <a:ext cx="36000" cy="36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9628477" cy="3603372"/>
        <a:chOff x="0" y="0"/>
        <a:chExt cx="9628477" cy="3603372"/>
      </a:xfrm>
    </dsp:grpSpPr>
    <dsp:sp modelId="{7D833C0A-C461-4BA7-A2F9-3CC30FACB630}">
      <dsp:nvSpPr>
        <dsp:cNvPr id="3" name="Oval 2"/>
        <dsp:cNvSpPr/>
      </dsp:nvSpPr>
      <dsp:spPr bwMode="white">
        <a:xfrm>
          <a:off x="-5606" y="0"/>
          <a:ext cx="9634083" cy="3603372"/>
        </a:xfrm>
        <a:prstGeom prst="ellipse">
          <a:avLst/>
        </a:prstGeom>
      </dsp:spPr>
      <dsp:style>
        <a:lnRef idx="2">
          <a:schemeClr val="lt1"/>
        </a:lnRef>
        <a:fillRef idx="1">
          <a:schemeClr val="accent2"/>
        </a:fillRef>
        <a:effectRef idx="0">
          <a:scrgbClr r="0" g="0" b="0"/>
        </a:effectRef>
        <a:fontRef idx="minor">
          <a:schemeClr val="lt1"/>
        </a:fontRef>
      </dsp:style>
      <dsp:txBody>
        <a:bodyPr vert="horz" wrap="square" lIns="21590" tIns="21590" rIns="21590" bIns="21590" anchor="ctr"/>
        <a:lstStyle>
          <a:lvl1pPr algn="ctr">
            <a:defRPr sz="3400"/>
          </a:lvl1pPr>
          <a:lvl2pPr marL="228600" indent="-228600" algn="ctr">
            <a:defRPr sz="2600"/>
          </a:lvl2pPr>
          <a:lvl3pPr marL="457200" indent="-228600" algn="ctr">
            <a:defRPr sz="2600"/>
          </a:lvl3pPr>
          <a:lvl4pPr marL="685800" indent="-228600" algn="ctr">
            <a:defRPr sz="2600"/>
          </a:lvl4pPr>
          <a:lvl5pPr marL="914400" indent="-228600" algn="ctr">
            <a:defRPr sz="2600"/>
          </a:lvl5pPr>
          <a:lvl6pPr marL="1143000" indent="-228600" algn="ctr">
            <a:defRPr sz="2600"/>
          </a:lvl6pPr>
          <a:lvl7pPr marL="1371600" indent="-228600" algn="ctr">
            <a:defRPr sz="2600"/>
          </a:lvl7pPr>
          <a:lvl8pPr marL="1600200" indent="-228600" algn="ctr">
            <a:defRPr sz="2600"/>
          </a:lvl8pPr>
          <a:lvl9pPr marL="1828800" indent="-228600" algn="ctr">
            <a:defRPr sz="2600"/>
          </a:lvl9pPr>
        </a:lstStyle>
        <a:p>
          <a:pPr lvl="0">
            <a:lnSpc>
              <a:spcPct val="100000"/>
            </a:lnSpc>
            <a:spcBef>
              <a:spcPct val="0"/>
            </a:spcBef>
            <a:spcAft>
              <a:spcPct val="35000"/>
            </a:spcAft>
            <a:buNone/>
          </a:pPr>
          <a:r>
            <a:rPr lang="en-US" dirty="0">
              <a:latin typeface="Times New Roman" panose="02020603050405020304" pitchFamily="18" charset="0"/>
              <a:cs typeface="Times New Roman" panose="02020603050405020304" pitchFamily="18" charset="0"/>
            </a:rPr>
            <a:t>SV </a:t>
          </a:r>
          <a:r>
            <a:rPr lang="en-US" dirty="0" err="1">
              <a:latin typeface="Times New Roman" panose="02020603050405020304" pitchFamily="18" charset="0"/>
              <a:cs typeface="Times New Roman" panose="02020603050405020304" pitchFamily="18" charset="0"/>
            </a:rPr>
            <a:t>cần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nắm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vững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thống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những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vấn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lịch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sử</a:t>
          </a:r>
          <a:r>
            <a:rPr lang="en-US" dirty="0">
              <a:latin typeface="Times New Roman" panose="02020603050405020304" pitchFamily="18" charset="0"/>
              <a:cs typeface="Times New Roman" panose="02020603050405020304" pitchFamily="18" charset="0"/>
            </a:rPr>
            <a:t> ĐCSVN c</a:t>
          </a:r>
          <a:r>
            <a:rPr lang="en-US" dirty="0" err="1">
              <a:latin typeface="Times New Roman" panose="02020603050405020304" pitchFamily="18" charset="0"/>
              <a:cs typeface="Times New Roman" panose="02020603050405020304" pitchFamily="18" charset="0"/>
            </a:rPr>
            <a:t>ần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hoàn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cảnh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lịch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những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thức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mới</a:t>
          </a:r>
          <a:r>
            <a:rPr lang="en-US" dirty="0">
              <a:latin typeface="Times New Roman" panose="02020603050405020304" pitchFamily="18" charset="0"/>
              <a:cs typeface="Times New Roman" panose="02020603050405020304" pitchFamily="18" charset="0"/>
            </a:rPr>
            <a:t>.</a:t>
          </a:r>
        </a:p>
      </dsp:txBody>
      <dsp:txXfrm>
        <a:off x="-5606" y="0"/>
        <a:ext cx="9634083" cy="3603372"/>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rSet qsTypeId="urn:microsoft.com/office/officeart/2005/8/quickstyle/simple5"/>
        </dgm:pt>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Sty" val="noArr"/>
              <dgm:param type="endSty" val="noArr"/>
              <dgm:param type="begPts" val="auto"/>
              <dgm:param type="endPts" val="auto"/>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9A6E7F-9A55-4CDC-B2B8-2D4D3031AE77}"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097566-27E9-4F78-B3A2-06A08E8D8CD6}"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167A0DCD-E520-4C19-98EF-D85D4645D3F3}" type="datetime1">
              <a:rPr lang="en-US" smtClean="0"/>
            </a:fld>
            <a:endParaRPr lang="en-US"/>
          </a:p>
        </p:txBody>
      </p:sp>
      <p:sp>
        <p:nvSpPr>
          <p:cNvPr id="5" name="Footer Placeholder 4"/>
          <p:cNvSpPr>
            <a:spLocks noGrp="1"/>
          </p:cNvSpPr>
          <p:nvPr>
            <p:ph type="ftr" sz="quarter" idx="11"/>
          </p:nvPr>
        </p:nvSpPr>
        <p:spPr/>
        <p:txBody>
          <a:bodyPr/>
          <a:lstStyle/>
          <a:p>
            <a:r>
              <a:rPr lang="vi-VN"/>
              <a:t>301003- Chương Mở đầu</a:t>
            </a:r>
            <a:endParaRPr lang="en-US"/>
          </a:p>
        </p:txBody>
      </p:sp>
      <p:sp>
        <p:nvSpPr>
          <p:cNvPr id="6" name="Slide Number Placeholder 5"/>
          <p:cNvSpPr>
            <a:spLocks noGrp="1"/>
          </p:cNvSpPr>
          <p:nvPr>
            <p:ph type="sldNum" sz="quarter" idx="12"/>
          </p:nvPr>
        </p:nvSpPr>
        <p:spPr/>
        <p:txBody>
          <a:bodyPr/>
          <a:lstStyle/>
          <a:p>
            <a:fld id="{D9A7D006-ABB2-49CA-8719-33DD1EDD3861}"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C8DE8CFA-63D8-40CF-8183-E69B3F5A40FA}" type="datetime1">
              <a:rPr lang="en-US" smtClean="0"/>
            </a:fld>
            <a:endParaRPr lang="en-US"/>
          </a:p>
        </p:txBody>
      </p:sp>
      <p:sp>
        <p:nvSpPr>
          <p:cNvPr id="5" name="Footer Placeholder 4"/>
          <p:cNvSpPr>
            <a:spLocks noGrp="1"/>
          </p:cNvSpPr>
          <p:nvPr>
            <p:ph type="ftr" sz="quarter" idx="11"/>
          </p:nvPr>
        </p:nvSpPr>
        <p:spPr/>
        <p:txBody>
          <a:bodyPr/>
          <a:lstStyle/>
          <a:p>
            <a:r>
              <a:rPr lang="vi-VN"/>
              <a:t>301003- Chương Mở đầu</a:t>
            </a:r>
            <a:endParaRPr lang="en-US"/>
          </a:p>
        </p:txBody>
      </p:sp>
      <p:sp>
        <p:nvSpPr>
          <p:cNvPr id="6" name="Slide Number Placeholder 5"/>
          <p:cNvSpPr>
            <a:spLocks noGrp="1"/>
          </p:cNvSpPr>
          <p:nvPr>
            <p:ph type="sldNum" sz="quarter" idx="12"/>
          </p:nvPr>
        </p:nvSpPr>
        <p:spPr/>
        <p:txBody>
          <a:bodyPr/>
          <a:lstStyle/>
          <a:p>
            <a:fld id="{D9A7D006-ABB2-49CA-8719-33DD1EDD3861}"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A41B013A-26E8-4880-BEE7-2AA7CA106498}" type="datetime1">
              <a:rPr lang="en-US" smtClean="0"/>
            </a:fld>
            <a:endParaRPr lang="en-US"/>
          </a:p>
        </p:txBody>
      </p:sp>
      <p:sp>
        <p:nvSpPr>
          <p:cNvPr id="5" name="Footer Placeholder 4"/>
          <p:cNvSpPr>
            <a:spLocks noGrp="1"/>
          </p:cNvSpPr>
          <p:nvPr>
            <p:ph type="ftr" sz="quarter" idx="11"/>
          </p:nvPr>
        </p:nvSpPr>
        <p:spPr/>
        <p:txBody>
          <a:bodyPr/>
          <a:lstStyle/>
          <a:p>
            <a:r>
              <a:rPr lang="vi-VN"/>
              <a:t>301003- Chương Mở đầu</a:t>
            </a:r>
            <a:endParaRPr lang="en-US"/>
          </a:p>
        </p:txBody>
      </p:sp>
      <p:sp>
        <p:nvSpPr>
          <p:cNvPr id="6" name="Slide Number Placeholder 5"/>
          <p:cNvSpPr>
            <a:spLocks noGrp="1"/>
          </p:cNvSpPr>
          <p:nvPr>
            <p:ph type="sldNum" sz="quarter" idx="12"/>
          </p:nvPr>
        </p:nvSpPr>
        <p:spPr/>
        <p:txBody>
          <a:bodyPr/>
          <a:lstStyle/>
          <a:p>
            <a:fld id="{D9A7D006-ABB2-49CA-8719-33DD1EDD3861}"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0FB7EB1A-D2A4-4890-A185-8CF10E644359}" type="datetime1">
              <a:rPr lang="en-US" smtClean="0"/>
            </a:fld>
            <a:endParaRPr lang="en-US"/>
          </a:p>
        </p:txBody>
      </p:sp>
      <p:sp>
        <p:nvSpPr>
          <p:cNvPr id="5" name="Footer Placeholder 4"/>
          <p:cNvSpPr>
            <a:spLocks noGrp="1"/>
          </p:cNvSpPr>
          <p:nvPr>
            <p:ph type="ftr" sz="quarter" idx="11"/>
          </p:nvPr>
        </p:nvSpPr>
        <p:spPr/>
        <p:txBody>
          <a:bodyPr/>
          <a:lstStyle/>
          <a:p>
            <a:r>
              <a:rPr lang="vi-VN"/>
              <a:t>301003- Chương Mở đầu</a:t>
            </a:r>
            <a:endParaRPr lang="en-US"/>
          </a:p>
        </p:txBody>
      </p:sp>
      <p:sp>
        <p:nvSpPr>
          <p:cNvPr id="6" name="Slide Number Placeholder 5"/>
          <p:cNvSpPr>
            <a:spLocks noGrp="1"/>
          </p:cNvSpPr>
          <p:nvPr>
            <p:ph type="sldNum" sz="quarter" idx="12"/>
          </p:nvPr>
        </p:nvSpPr>
        <p:spPr/>
        <p:txBody>
          <a:bodyPr/>
          <a:lstStyle/>
          <a:p>
            <a:fld id="{D9A7D006-ABB2-49CA-8719-33DD1EDD3861}"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80729B0A-C373-4BFE-9D83-A3C635CB0A48}" type="datetime1">
              <a:rPr lang="en-US" smtClean="0"/>
            </a:fld>
            <a:endParaRPr lang="en-US"/>
          </a:p>
        </p:txBody>
      </p:sp>
      <p:sp>
        <p:nvSpPr>
          <p:cNvPr id="5" name="Footer Placeholder 4"/>
          <p:cNvSpPr>
            <a:spLocks noGrp="1"/>
          </p:cNvSpPr>
          <p:nvPr>
            <p:ph type="ftr" sz="quarter" idx="11"/>
          </p:nvPr>
        </p:nvSpPr>
        <p:spPr/>
        <p:txBody>
          <a:bodyPr/>
          <a:lstStyle/>
          <a:p>
            <a:r>
              <a:rPr lang="vi-VN"/>
              <a:t>301003- Chương Mở đầu</a:t>
            </a:r>
            <a:endParaRPr lang="en-US"/>
          </a:p>
        </p:txBody>
      </p:sp>
      <p:sp>
        <p:nvSpPr>
          <p:cNvPr id="6" name="Slide Number Placeholder 5"/>
          <p:cNvSpPr>
            <a:spLocks noGrp="1"/>
          </p:cNvSpPr>
          <p:nvPr>
            <p:ph type="sldNum" sz="quarter" idx="12"/>
          </p:nvPr>
        </p:nvSpPr>
        <p:spPr/>
        <p:txBody>
          <a:bodyPr/>
          <a:lstStyle/>
          <a:p>
            <a:fld id="{D9A7D006-ABB2-49CA-8719-33DD1EDD3861}"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2DBE8B05-E54F-4590-9905-7FEE3AD32E3A}" type="datetime1">
              <a:rPr lang="en-US" smtClean="0"/>
            </a:fld>
            <a:endParaRPr lang="en-US"/>
          </a:p>
        </p:txBody>
      </p:sp>
      <p:sp>
        <p:nvSpPr>
          <p:cNvPr id="6" name="Footer Placeholder 5"/>
          <p:cNvSpPr>
            <a:spLocks noGrp="1"/>
          </p:cNvSpPr>
          <p:nvPr>
            <p:ph type="ftr" sz="quarter" idx="11"/>
          </p:nvPr>
        </p:nvSpPr>
        <p:spPr/>
        <p:txBody>
          <a:bodyPr/>
          <a:lstStyle/>
          <a:p>
            <a:r>
              <a:rPr lang="vi-VN"/>
              <a:t>301003- Chương Mở đầu</a:t>
            </a:r>
            <a:endParaRPr lang="en-US"/>
          </a:p>
        </p:txBody>
      </p:sp>
      <p:sp>
        <p:nvSpPr>
          <p:cNvPr id="7" name="Slide Number Placeholder 6"/>
          <p:cNvSpPr>
            <a:spLocks noGrp="1"/>
          </p:cNvSpPr>
          <p:nvPr>
            <p:ph type="sldNum" sz="quarter" idx="12"/>
          </p:nvPr>
        </p:nvSpPr>
        <p:spPr/>
        <p:txBody>
          <a:bodyPr/>
          <a:lstStyle/>
          <a:p>
            <a:fld id="{D9A7D006-ABB2-49CA-8719-33DD1EDD3861}"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9BE9A898-BD34-4450-ABD9-6387E0D08371}" type="datetime1">
              <a:rPr lang="en-US" smtClean="0"/>
            </a:fld>
            <a:endParaRPr lang="en-US"/>
          </a:p>
        </p:txBody>
      </p:sp>
      <p:sp>
        <p:nvSpPr>
          <p:cNvPr id="8" name="Footer Placeholder 7"/>
          <p:cNvSpPr>
            <a:spLocks noGrp="1"/>
          </p:cNvSpPr>
          <p:nvPr>
            <p:ph type="ftr" sz="quarter" idx="11"/>
          </p:nvPr>
        </p:nvSpPr>
        <p:spPr/>
        <p:txBody>
          <a:bodyPr/>
          <a:lstStyle/>
          <a:p>
            <a:r>
              <a:rPr lang="vi-VN"/>
              <a:t>301003- Chương Mở đầu</a:t>
            </a:r>
            <a:endParaRPr lang="en-US"/>
          </a:p>
        </p:txBody>
      </p:sp>
      <p:sp>
        <p:nvSpPr>
          <p:cNvPr id="9" name="Slide Number Placeholder 8"/>
          <p:cNvSpPr>
            <a:spLocks noGrp="1"/>
          </p:cNvSpPr>
          <p:nvPr>
            <p:ph type="sldNum" sz="quarter" idx="12"/>
          </p:nvPr>
        </p:nvSpPr>
        <p:spPr/>
        <p:txBody>
          <a:bodyPr/>
          <a:lstStyle/>
          <a:p>
            <a:fld id="{D9A7D006-ABB2-49CA-8719-33DD1EDD3861}"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BB43662B-E195-45E7-8842-74443E8B58B4}" type="datetime1">
              <a:rPr lang="en-US" smtClean="0"/>
            </a:fld>
            <a:endParaRPr lang="en-US"/>
          </a:p>
        </p:txBody>
      </p:sp>
      <p:sp>
        <p:nvSpPr>
          <p:cNvPr id="4" name="Footer Placeholder 3"/>
          <p:cNvSpPr>
            <a:spLocks noGrp="1"/>
          </p:cNvSpPr>
          <p:nvPr>
            <p:ph type="ftr" sz="quarter" idx="11"/>
          </p:nvPr>
        </p:nvSpPr>
        <p:spPr/>
        <p:txBody>
          <a:bodyPr/>
          <a:lstStyle/>
          <a:p>
            <a:r>
              <a:rPr lang="vi-VN"/>
              <a:t>301003- Chương Mở đầu</a:t>
            </a:r>
            <a:endParaRPr lang="en-US"/>
          </a:p>
        </p:txBody>
      </p:sp>
      <p:sp>
        <p:nvSpPr>
          <p:cNvPr id="5" name="Slide Number Placeholder 4"/>
          <p:cNvSpPr>
            <a:spLocks noGrp="1"/>
          </p:cNvSpPr>
          <p:nvPr>
            <p:ph type="sldNum" sz="quarter" idx="12"/>
          </p:nvPr>
        </p:nvSpPr>
        <p:spPr/>
        <p:txBody>
          <a:bodyPr/>
          <a:lstStyle/>
          <a:p>
            <a:fld id="{D9A7D006-ABB2-49CA-8719-33DD1EDD3861}"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01689E-31CE-4811-A32B-C50CB349AFB9}" type="datetime1">
              <a:rPr lang="en-US" smtClean="0"/>
            </a:fld>
            <a:endParaRPr lang="en-US"/>
          </a:p>
        </p:txBody>
      </p:sp>
      <p:sp>
        <p:nvSpPr>
          <p:cNvPr id="3" name="Footer Placeholder 2"/>
          <p:cNvSpPr>
            <a:spLocks noGrp="1"/>
          </p:cNvSpPr>
          <p:nvPr>
            <p:ph type="ftr" sz="quarter" idx="11"/>
          </p:nvPr>
        </p:nvSpPr>
        <p:spPr/>
        <p:txBody>
          <a:bodyPr/>
          <a:lstStyle/>
          <a:p>
            <a:r>
              <a:rPr lang="vi-VN"/>
              <a:t>301003- Chương Mở đầu</a:t>
            </a:r>
            <a:endParaRPr lang="en-US"/>
          </a:p>
        </p:txBody>
      </p:sp>
      <p:sp>
        <p:nvSpPr>
          <p:cNvPr id="4" name="Slide Number Placeholder 3"/>
          <p:cNvSpPr>
            <a:spLocks noGrp="1"/>
          </p:cNvSpPr>
          <p:nvPr>
            <p:ph type="sldNum" sz="quarter" idx="12"/>
          </p:nvPr>
        </p:nvSpPr>
        <p:spPr/>
        <p:txBody>
          <a:bodyPr/>
          <a:lstStyle/>
          <a:p>
            <a:fld id="{D9A7D006-ABB2-49CA-8719-33DD1EDD3861}"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B2363ED7-2483-4047-86CA-9FD57C299123}" type="datetime1">
              <a:rPr lang="en-US" smtClean="0"/>
            </a:fld>
            <a:endParaRPr lang="en-US"/>
          </a:p>
        </p:txBody>
      </p:sp>
      <p:sp>
        <p:nvSpPr>
          <p:cNvPr id="6" name="Footer Placeholder 5"/>
          <p:cNvSpPr>
            <a:spLocks noGrp="1"/>
          </p:cNvSpPr>
          <p:nvPr>
            <p:ph type="ftr" sz="quarter" idx="11"/>
          </p:nvPr>
        </p:nvSpPr>
        <p:spPr/>
        <p:txBody>
          <a:bodyPr/>
          <a:lstStyle/>
          <a:p>
            <a:r>
              <a:rPr lang="vi-VN"/>
              <a:t>301003- Chương Mở đầu</a:t>
            </a:r>
            <a:endParaRPr lang="en-US"/>
          </a:p>
        </p:txBody>
      </p:sp>
      <p:sp>
        <p:nvSpPr>
          <p:cNvPr id="7" name="Slide Number Placeholder 6"/>
          <p:cNvSpPr>
            <a:spLocks noGrp="1"/>
          </p:cNvSpPr>
          <p:nvPr>
            <p:ph type="sldNum" sz="quarter" idx="12"/>
          </p:nvPr>
        </p:nvSpPr>
        <p:spPr/>
        <p:txBody>
          <a:bodyPr/>
          <a:lstStyle/>
          <a:p>
            <a:fld id="{D9A7D006-ABB2-49CA-8719-33DD1EDD3861}"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D65CA0AB-D335-4239-82B1-D64A6FD0CC2B}" type="datetime1">
              <a:rPr lang="en-US" smtClean="0"/>
            </a:fld>
            <a:endParaRPr lang="en-US"/>
          </a:p>
        </p:txBody>
      </p:sp>
      <p:sp>
        <p:nvSpPr>
          <p:cNvPr id="6" name="Footer Placeholder 5"/>
          <p:cNvSpPr>
            <a:spLocks noGrp="1"/>
          </p:cNvSpPr>
          <p:nvPr>
            <p:ph type="ftr" sz="quarter" idx="11"/>
          </p:nvPr>
        </p:nvSpPr>
        <p:spPr/>
        <p:txBody>
          <a:bodyPr/>
          <a:lstStyle/>
          <a:p>
            <a:r>
              <a:rPr lang="vi-VN"/>
              <a:t>301003- Chương Mở đầu</a:t>
            </a:r>
            <a:endParaRPr lang="en-US"/>
          </a:p>
        </p:txBody>
      </p:sp>
      <p:sp>
        <p:nvSpPr>
          <p:cNvPr id="7" name="Slide Number Placeholder 6"/>
          <p:cNvSpPr>
            <a:spLocks noGrp="1"/>
          </p:cNvSpPr>
          <p:nvPr>
            <p:ph type="sldNum" sz="quarter" idx="12"/>
          </p:nvPr>
        </p:nvSpPr>
        <p:spPr/>
        <p:txBody>
          <a:bodyPr/>
          <a:lstStyle/>
          <a:p>
            <a:fld id="{D9A7D006-ABB2-49CA-8719-33DD1EDD3861}"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C4CB46-E226-49F5-B6D9-1A1319B113A4}" type="datetime1">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vi-VN"/>
              <a:t>301003- Chương Mở đầu</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A7D006-ABB2-49CA-8719-33DD1EDD386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png"/><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png"/><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8901" y="2904370"/>
            <a:ext cx="11944627" cy="2619529"/>
          </a:xfrm>
        </p:spPr>
        <p:txBody>
          <a:bodyPr>
            <a:noAutofit/>
          </a:bodyPr>
          <a:lstStyle/>
          <a:p>
            <a:pPr lvl="0" eaLnBrk="0" fontAlgn="base" hangingPunct="0">
              <a:lnSpc>
                <a:spcPct val="100000"/>
              </a:lnSpc>
              <a:spcAft>
                <a:spcPct val="0"/>
              </a:spcAft>
            </a:pPr>
            <a:r>
              <a:rPr lang="en-US" sz="3600" b="1" dirty="0" err="1">
                <a:solidFill>
                  <a:srgbClr val="FF0000"/>
                </a:solidFill>
                <a:latin typeface="Times New Roman" panose="02020603050405020304" pitchFamily="18" charset="0"/>
                <a:cs typeface="Times New Roman" panose="02020603050405020304" pitchFamily="18" charset="0"/>
              </a:rPr>
              <a:t>Chương</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mở</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đầu</a:t>
            </a:r>
            <a:br>
              <a:rPr lang="en-US" sz="3600" b="1" dirty="0">
                <a:solidFill>
                  <a:srgbClr val="FF0000"/>
                </a:solidFill>
                <a:latin typeface="Times New Roman" panose="02020603050405020304" pitchFamily="18" charset="0"/>
                <a:cs typeface="Times New Roman" panose="02020603050405020304" pitchFamily="18" charset="0"/>
              </a:rPr>
            </a:br>
            <a:br>
              <a:rPr lang="en-US" sz="3600" b="1" dirty="0">
                <a:solidFill>
                  <a:srgbClr val="FF0000"/>
                </a:solidFill>
                <a:ea typeface="Tahoma" panose="020B0604030504040204" pitchFamily="34" charset="0"/>
                <a:cs typeface="Tahoma" panose="020B0604030504040204" pitchFamily="34" charset="0"/>
              </a:rPr>
            </a:br>
            <a:r>
              <a:rPr lang="en-US" altLang="zh-CN" sz="3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ĐỐI TƯỢNG, CHỨC NĂNG, NHIỆM VỤ,</a:t>
            </a:r>
            <a:br>
              <a:rPr lang="en-US" altLang="zh-CN" sz="3600" dirty="0">
                <a:solidFill>
                  <a:srgbClr val="FF0000"/>
                </a:solidFill>
                <a:latin typeface="Times New Roman" panose="02020603050405020304" pitchFamily="18" charset="0"/>
                <a:cs typeface="Times New Roman" panose="02020603050405020304" pitchFamily="18" charset="0"/>
              </a:rPr>
            </a:br>
            <a:r>
              <a:rPr lang="en-US" altLang="zh-CN" sz="3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NỘI DUNG VÀ PHƯƠNG PHÁP NGHIÊN CỨU,</a:t>
            </a:r>
            <a:br>
              <a:rPr lang="en-US" altLang="zh-CN" sz="3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br>
            <a:r>
              <a:rPr lang="en-US" altLang="zh-CN" sz="3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HỌC TẬP LỊCH SỬ ĐẢNG CỘNG SẢN </a:t>
            </a:r>
            <a:br>
              <a:rPr lang="en-US" altLang="zh-CN" sz="3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br>
            <a:r>
              <a:rPr lang="en-US" altLang="zh-CN" sz="3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VIỆT NAM</a:t>
            </a:r>
            <a:br>
              <a:rPr lang="en-US" altLang="zh-CN" sz="3600" dirty="0">
                <a:solidFill>
                  <a:srgbClr val="FF0000"/>
                </a:solidFill>
                <a:latin typeface="Times New Roman" panose="02020603050405020304" pitchFamily="18" charset="0"/>
                <a:cs typeface="Times New Roman" panose="02020603050405020304" pitchFamily="18" charset="0"/>
              </a:rPr>
            </a:b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4" name="Date Placeholder 3"/>
          <p:cNvSpPr>
            <a:spLocks noGrp="1"/>
          </p:cNvSpPr>
          <p:nvPr>
            <p:ph type="dt" sz="half" idx="10"/>
          </p:nvPr>
        </p:nvSpPr>
        <p:spPr>
          <a:xfrm>
            <a:off x="457200" y="6356350"/>
            <a:ext cx="2133600" cy="365125"/>
          </a:xfrm>
        </p:spPr>
        <p:txBody>
          <a:bodyPr/>
          <a:lstStyle/>
          <a:p>
            <a:fld id="{ED766DFD-0909-4074-B576-57675EF8B808}" type="datetime1">
              <a:rPr lang="en-US" smtClean="0"/>
            </a:fld>
            <a:endParaRPr lang="en-US" dirty="0"/>
          </a:p>
        </p:txBody>
      </p:sp>
      <p:cxnSp>
        <p:nvCxnSpPr>
          <p:cNvPr id="6" name="Straight Connector 5"/>
          <p:cNvCxnSpPr/>
          <p:nvPr/>
        </p:nvCxnSpPr>
        <p:spPr>
          <a:xfrm>
            <a:off x="457199" y="1298135"/>
            <a:ext cx="11734801" cy="0"/>
          </a:xfrm>
          <a:prstGeom prst="line">
            <a:avLst/>
          </a:prstGeom>
        </p:spPr>
        <p:style>
          <a:lnRef idx="3">
            <a:schemeClr val="accent1"/>
          </a:lnRef>
          <a:fillRef idx="0">
            <a:schemeClr val="accent1"/>
          </a:fillRef>
          <a:effectRef idx="2">
            <a:schemeClr val="accent1"/>
          </a:effectRef>
          <a:fontRef idx="minor">
            <a:schemeClr val="tx1"/>
          </a:fontRef>
        </p:style>
      </p:cxnSp>
      <p:sp>
        <p:nvSpPr>
          <p:cNvPr id="7" name="Rectangle 6"/>
          <p:cNvSpPr/>
          <p:nvPr/>
        </p:nvSpPr>
        <p:spPr>
          <a:xfrm>
            <a:off x="2518042" y="136525"/>
            <a:ext cx="45719" cy="1066796"/>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p:cNvSpPr>
            <a:spLocks noGrp="1"/>
          </p:cNvSpPr>
          <p:nvPr>
            <p:ph type="sldNum" sz="quarter" idx="12"/>
          </p:nvPr>
        </p:nvSpPr>
        <p:spPr/>
        <p:txBody>
          <a:bodyPr/>
          <a:lstStyle/>
          <a:p>
            <a:fld id="{D9A7D006-ABB2-49CA-8719-33DD1EDD3861}" type="slidenum">
              <a:rPr lang="en-US" smtClean="0"/>
            </a:fld>
            <a:endParaRPr lang="en-US"/>
          </a:p>
        </p:txBody>
      </p:sp>
      <p:sp>
        <p:nvSpPr>
          <p:cNvPr id="12" name="Rectangle 11"/>
          <p:cNvSpPr/>
          <p:nvPr/>
        </p:nvSpPr>
        <p:spPr>
          <a:xfrm>
            <a:off x="2563761" y="1"/>
            <a:ext cx="9290714" cy="1618040"/>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800" dirty="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BỘ MÔN CHÍNH TRỊ XÃ HỘI</a:t>
            </a:r>
            <a:endParaRPr lang="en-US" sz="2800" dirty="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3" name="Picture 1"/>
          <p:cNvPicPr>
            <a:picLocks noChangeAspect="1" noChangeArrowheads="1"/>
          </p:cNvPicPr>
          <p:nvPr/>
        </p:nvPicPr>
        <p:blipFill>
          <a:blip r:embed="rId1" cstate="hq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p:spPr>
        <p:txBody>
          <a:bodyPr/>
          <a:lstStyle/>
          <a:p>
            <a:fld id="{ED766DFD-0909-4074-B576-57675EF8B808}" type="datetime1">
              <a:rPr lang="en-US" smtClean="0"/>
            </a:fld>
            <a:endParaRPr lang="en-US"/>
          </a:p>
        </p:txBody>
      </p:sp>
      <p:cxnSp>
        <p:nvCxnSpPr>
          <p:cNvPr id="6" name="Straight Connector 5"/>
          <p:cNvCxnSpPr/>
          <p:nvPr/>
        </p:nvCxnSpPr>
        <p:spPr>
          <a:xfrm>
            <a:off x="457199" y="1203321"/>
            <a:ext cx="11734801" cy="0"/>
          </a:xfrm>
          <a:prstGeom prst="line">
            <a:avLst/>
          </a:prstGeom>
        </p:spPr>
        <p:style>
          <a:lnRef idx="3">
            <a:schemeClr val="accent1"/>
          </a:lnRef>
          <a:fillRef idx="0">
            <a:schemeClr val="accent1"/>
          </a:fillRef>
          <a:effectRef idx="2">
            <a:schemeClr val="accent1"/>
          </a:effectRef>
          <a:fontRef idx="minor">
            <a:schemeClr val="tx1"/>
          </a:fontRef>
        </p:style>
      </p:cxnSp>
      <p:sp>
        <p:nvSpPr>
          <p:cNvPr id="7" name="Rectangle 6"/>
          <p:cNvSpPr/>
          <p:nvPr/>
        </p:nvSpPr>
        <p:spPr>
          <a:xfrm>
            <a:off x="2518042" y="136525"/>
            <a:ext cx="45719" cy="1066796"/>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p:cNvSpPr>
            <a:spLocks noGrp="1"/>
          </p:cNvSpPr>
          <p:nvPr>
            <p:ph type="sldNum" sz="quarter" idx="12"/>
          </p:nvPr>
        </p:nvSpPr>
        <p:spPr/>
        <p:txBody>
          <a:bodyPr/>
          <a:lstStyle/>
          <a:p>
            <a:fld id="{D9A7D006-ABB2-49CA-8719-33DD1EDD3861}" type="slidenum">
              <a:rPr lang="en-US" smtClean="0"/>
            </a:fld>
            <a:endParaRPr lang="en-US"/>
          </a:p>
        </p:txBody>
      </p:sp>
      <p:sp>
        <p:nvSpPr>
          <p:cNvPr id="3" name="Title 2"/>
          <p:cNvSpPr>
            <a:spLocks noGrp="1"/>
          </p:cNvSpPr>
          <p:nvPr>
            <p:ph type="ctrTitle"/>
          </p:nvPr>
        </p:nvSpPr>
        <p:spPr>
          <a:xfrm>
            <a:off x="987381" y="1203321"/>
            <a:ext cx="11204619" cy="1214003"/>
          </a:xfrm>
        </p:spPr>
        <p:txBody>
          <a:bodyPr>
            <a:normAutofit fontScale="90000"/>
          </a:bodyPr>
          <a:lstStyle/>
          <a:p>
            <a:pPr>
              <a:lnSpc>
                <a:spcPct val="150000"/>
              </a:lnSpc>
            </a:pPr>
            <a:r>
              <a:rPr lang="en-US" sz="4400" b="1" dirty="0">
                <a:solidFill>
                  <a:srgbClr val="FF0000"/>
                </a:solidFill>
                <a:latin typeface="Times New Roman" panose="02020603050405020304" pitchFamily="18" charset="0"/>
                <a:cs typeface="Times New Roman" panose="02020603050405020304" pitchFamily="18" charset="0"/>
              </a:rPr>
              <a:t> </a:t>
            </a:r>
            <a:r>
              <a:rPr lang="en-US" altLang="en-US" sz="33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NỘI DUNG BÀI GIẢNG</a:t>
            </a:r>
            <a:br>
              <a:rPr lang="en-US" altLang="en-US" sz="33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br>
            <a:endParaRPr lang="en-US" sz="2700" dirty="0">
              <a:solidFill>
                <a:schemeClr val="accent1"/>
              </a:solidFill>
              <a:latin typeface="Times New Roman" panose="02020603050405020304" pitchFamily="18" charset="0"/>
              <a:cs typeface="Times New Roman" panose="02020603050405020304" pitchFamily="18" charset="0"/>
            </a:endParaRPr>
          </a:p>
        </p:txBody>
      </p:sp>
      <p:grpSp>
        <p:nvGrpSpPr>
          <p:cNvPr id="16" name="Group 15"/>
          <p:cNvGrpSpPr/>
          <p:nvPr/>
        </p:nvGrpSpPr>
        <p:grpSpPr>
          <a:xfrm>
            <a:off x="2008136" y="1458300"/>
            <a:ext cx="9163108" cy="3867548"/>
            <a:chOff x="899592" y="1340768"/>
            <a:chExt cx="7560840" cy="4752528"/>
          </a:xfrm>
        </p:grpSpPr>
        <p:graphicFrame>
          <p:nvGraphicFramePr>
            <p:cNvPr id="17" name="Diagram 16"/>
            <p:cNvGraphicFramePr/>
            <p:nvPr/>
          </p:nvGraphicFramePr>
          <p:xfrm>
            <a:off x="899592" y="1340768"/>
            <a:ext cx="7560840" cy="475252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18" name="TextBox 17"/>
            <p:cNvSpPr txBox="1"/>
            <p:nvPr/>
          </p:nvSpPr>
          <p:spPr bwMode="auto">
            <a:xfrm>
              <a:off x="1128192" y="2348880"/>
              <a:ext cx="1139019" cy="869866"/>
            </a:xfrm>
            <a:prstGeom prst="rect">
              <a:avLst/>
            </a:prstGeom>
            <a:noFill/>
          </p:spPr>
          <p:txBody>
            <a:bodyPr wrap="square">
              <a:spAutoFit/>
            </a:bodyPr>
            <a:lstStyle/>
            <a:p>
              <a:pPr algn="ctr">
                <a:defRPr/>
              </a:pPr>
              <a:r>
                <a:rPr lang="en-US" sz="4000" b="1" dirty="0">
                  <a:ln w="22225">
                    <a:solidFill>
                      <a:srgbClr val="BAAA12"/>
                    </a:solidFill>
                    <a:prstDash val="solid"/>
                  </a:ln>
                  <a:solidFill>
                    <a:srgbClr val="BAAA12">
                      <a:lumMod val="40000"/>
                      <a:lumOff val="60000"/>
                    </a:srgbClr>
                  </a:solidFill>
                  <a:latin typeface="Times New Roman" panose="02020603050405020304" pitchFamily="18" charset="0"/>
                  <a:cs typeface="Times New Roman" panose="02020603050405020304" pitchFamily="18" charset="0"/>
                </a:rPr>
                <a:t>I.</a:t>
              </a:r>
              <a:endParaRPr lang="en-US" sz="4000" b="1" dirty="0">
                <a:ln w="22225">
                  <a:solidFill>
                    <a:srgbClr val="BAAA12"/>
                  </a:solidFill>
                  <a:prstDash val="solid"/>
                </a:ln>
                <a:solidFill>
                  <a:srgbClr val="BAAA12">
                    <a:lumMod val="40000"/>
                    <a:lumOff val="60000"/>
                  </a:srgbClr>
                </a:solidFill>
                <a:latin typeface="Times New Roman" panose="02020603050405020304" pitchFamily="18" charset="0"/>
                <a:cs typeface="Times New Roman" panose="02020603050405020304" pitchFamily="18" charset="0"/>
              </a:endParaRPr>
            </a:p>
          </p:txBody>
        </p:sp>
        <p:sp>
          <p:nvSpPr>
            <p:cNvPr id="19" name="TextBox 18"/>
            <p:cNvSpPr txBox="1"/>
            <p:nvPr/>
          </p:nvSpPr>
          <p:spPr bwMode="auto">
            <a:xfrm>
              <a:off x="1313981" y="4305290"/>
              <a:ext cx="953763" cy="794226"/>
            </a:xfrm>
            <a:prstGeom prst="rect">
              <a:avLst/>
            </a:prstGeom>
            <a:noFill/>
          </p:spPr>
          <p:txBody>
            <a:bodyPr wrap="square">
              <a:spAutoFit/>
            </a:bodyPr>
            <a:lstStyle/>
            <a:p>
              <a:pPr>
                <a:defRPr/>
              </a:pPr>
              <a:r>
                <a:rPr lang="en-US" sz="3600" b="1" dirty="0">
                  <a:ln w="22225">
                    <a:solidFill>
                      <a:srgbClr val="BAAA12"/>
                    </a:solidFill>
                    <a:prstDash val="solid"/>
                  </a:ln>
                  <a:solidFill>
                    <a:srgbClr val="BAAA12">
                      <a:lumMod val="40000"/>
                      <a:lumOff val="60000"/>
                    </a:srgbClr>
                  </a:solidFill>
                  <a:latin typeface="Times New Roman" panose="02020603050405020304" pitchFamily="18" charset="0"/>
                  <a:cs typeface="Times New Roman" panose="02020603050405020304" pitchFamily="18" charset="0"/>
                </a:rPr>
                <a:t>II.</a:t>
              </a:r>
              <a:endParaRPr lang="en-US" sz="3600" b="1" dirty="0">
                <a:ln w="22225">
                  <a:solidFill>
                    <a:srgbClr val="BAAA12"/>
                  </a:solidFill>
                  <a:prstDash val="solid"/>
                </a:ln>
                <a:solidFill>
                  <a:srgbClr val="BAAA12">
                    <a:lumMod val="40000"/>
                    <a:lumOff val="60000"/>
                  </a:srgbClr>
                </a:solidFill>
                <a:latin typeface="Times New Roman" panose="02020603050405020304" pitchFamily="18" charset="0"/>
                <a:cs typeface="Times New Roman" panose="02020603050405020304" pitchFamily="18" charset="0"/>
              </a:endParaRPr>
            </a:p>
          </p:txBody>
        </p:sp>
      </p:grpSp>
      <p:sp>
        <p:nvSpPr>
          <p:cNvPr id="20" name="Oval 19"/>
          <p:cNvSpPr/>
          <p:nvPr/>
        </p:nvSpPr>
        <p:spPr>
          <a:xfrm>
            <a:off x="1085447" y="4794597"/>
            <a:ext cx="1647911" cy="1527413"/>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1" name="TextBox 20"/>
          <p:cNvSpPr txBox="1"/>
          <p:nvPr/>
        </p:nvSpPr>
        <p:spPr bwMode="auto">
          <a:xfrm>
            <a:off x="1310902" y="5223080"/>
            <a:ext cx="877598" cy="646331"/>
          </a:xfrm>
          <a:prstGeom prst="rect">
            <a:avLst/>
          </a:prstGeom>
          <a:noFill/>
        </p:spPr>
        <p:txBody>
          <a:bodyPr>
            <a:spAutoFit/>
          </a:bodyPr>
          <a:lstStyle/>
          <a:p>
            <a:pPr algn="ctr">
              <a:defRPr/>
            </a:pPr>
            <a:r>
              <a:rPr lang="en-US" sz="3600" b="1" dirty="0">
                <a:ln w="22225">
                  <a:solidFill>
                    <a:srgbClr val="BAAA12"/>
                  </a:solidFill>
                  <a:prstDash val="solid"/>
                </a:ln>
                <a:solidFill>
                  <a:srgbClr val="BAAA12">
                    <a:lumMod val="40000"/>
                    <a:lumOff val="60000"/>
                  </a:srgbClr>
                </a:solidFill>
                <a:latin typeface="Times New Roman" panose="02020603050405020304" pitchFamily="18" charset="0"/>
                <a:cs typeface="Times New Roman" panose="02020603050405020304" pitchFamily="18" charset="0"/>
              </a:rPr>
              <a:t>III.</a:t>
            </a:r>
            <a:endParaRPr lang="en-US" sz="3600" b="1" dirty="0">
              <a:ln w="22225">
                <a:solidFill>
                  <a:srgbClr val="BAAA12"/>
                </a:solidFill>
                <a:prstDash val="solid"/>
              </a:ln>
              <a:solidFill>
                <a:srgbClr val="BAAA12">
                  <a:lumMod val="40000"/>
                  <a:lumOff val="60000"/>
                </a:srgbClr>
              </a:solidFill>
              <a:latin typeface="Times New Roman" panose="02020603050405020304" pitchFamily="18" charset="0"/>
              <a:cs typeface="Times New Roman" panose="02020603050405020304" pitchFamily="18" charset="0"/>
            </a:endParaRPr>
          </a:p>
        </p:txBody>
      </p:sp>
      <p:grpSp>
        <p:nvGrpSpPr>
          <p:cNvPr id="23" name="Group 22"/>
          <p:cNvGrpSpPr/>
          <p:nvPr/>
        </p:nvGrpSpPr>
        <p:grpSpPr>
          <a:xfrm>
            <a:off x="2516323" y="4879453"/>
            <a:ext cx="8396486" cy="1357702"/>
            <a:chOff x="992435" y="2727938"/>
            <a:chExt cx="9505992" cy="1357702"/>
          </a:xfrm>
        </p:grpSpPr>
        <p:sp>
          <p:nvSpPr>
            <p:cNvPr id="24" name="Rectangle 23"/>
            <p:cNvSpPr/>
            <p:nvPr/>
          </p:nvSpPr>
          <p:spPr>
            <a:xfrm>
              <a:off x="1238150" y="2727938"/>
              <a:ext cx="9260277" cy="1357702"/>
            </a:xfrm>
            <a:prstGeom prst="rect">
              <a:avLst/>
            </a:prstGeom>
          </p:spPr>
          <p:style>
            <a:lnRef idx="2">
              <a:schemeClr val="accent2"/>
            </a:lnRef>
            <a:fillRef idx="1">
              <a:schemeClr val="lt1"/>
            </a:fillRef>
            <a:effectRef idx="0">
              <a:schemeClr val="accent2"/>
            </a:effectRef>
            <a:fontRef idx="minor">
              <a:schemeClr val="dk1"/>
            </a:fontRef>
          </p:style>
        </p:sp>
        <p:sp>
          <p:nvSpPr>
            <p:cNvPr id="25" name="Rectangle 24"/>
            <p:cNvSpPr/>
            <p:nvPr/>
          </p:nvSpPr>
          <p:spPr>
            <a:xfrm>
              <a:off x="992435" y="2727938"/>
              <a:ext cx="9505992" cy="1357702"/>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1077676" tIns="81280" rIns="81280" bIns="81280" numCol="1" spcCol="1270" anchor="ctr" anchorCtr="0">
              <a:no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Phương</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pháp</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nghiên</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cứu</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học</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tập</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môn</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học</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Lịch</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sử</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Đảng</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Cộng</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sản</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32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Việt</a:t>
              </a:r>
              <a:r>
                <a:rPr kumimoji="0" lang="en-US" altLang="zh-CN" sz="32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Nam </a:t>
              </a:r>
              <a:endParaRPr kumimoji="0" lang="en-US" altLang="zh-CN"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grpSp>
      <p:pic>
        <p:nvPicPr>
          <p:cNvPr id="22" name="Picture 1"/>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ectangle 25"/>
          <p:cNvSpPr/>
          <p:nvPr/>
        </p:nvSpPr>
        <p:spPr>
          <a:xfrm>
            <a:off x="2563761" y="1"/>
            <a:ext cx="9290714" cy="1618040"/>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800" dirty="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BỘ MÔN CHÍNH TRỊ XÃ HỘI</a:t>
            </a:r>
            <a:endParaRPr lang="en-US" sz="2800" dirty="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60116" y="1519706"/>
            <a:ext cx="11033765" cy="342733"/>
          </a:xfrm>
        </p:spPr>
        <p:txBody>
          <a:bodyPr>
            <a:noAutofit/>
          </a:bodyPr>
          <a:lstStyle/>
          <a:p>
            <a:pPr algn="l"/>
            <a:r>
              <a:rPr lang="en-US" sz="2600" b="1" dirty="0">
                <a:solidFill>
                  <a:srgbClr val="FF0000"/>
                </a:solidFill>
                <a:latin typeface="Times New Roman" panose="02020603050405020304" pitchFamily="18" charset="0"/>
                <a:cs typeface="Times New Roman" panose="02020603050405020304" pitchFamily="18" charset="0"/>
              </a:rPr>
              <a:t>I. </a:t>
            </a:r>
            <a:r>
              <a:rPr lang="en-US" altLang="zh-CN" sz="26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rPr>
              <a:t>Đối</a:t>
            </a:r>
            <a:r>
              <a:rPr lang="en-US" altLang="zh-CN" sz="2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 </a:t>
            </a:r>
            <a:r>
              <a:rPr lang="en-US" altLang="zh-CN" sz="26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rPr>
              <a:t>tượng</a:t>
            </a:r>
            <a:r>
              <a:rPr lang="en-US" altLang="zh-CN" sz="2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 </a:t>
            </a:r>
            <a:r>
              <a:rPr lang="en-US" altLang="zh-CN" sz="26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rPr>
              <a:t>nghiên</a:t>
            </a:r>
            <a:r>
              <a:rPr lang="en-US" altLang="zh-CN" sz="2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 </a:t>
            </a:r>
            <a:r>
              <a:rPr lang="en-US" altLang="zh-CN" sz="26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rPr>
              <a:t>cứu</a:t>
            </a:r>
            <a:r>
              <a:rPr lang="en-US" altLang="zh-CN" sz="2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 </a:t>
            </a:r>
            <a:r>
              <a:rPr lang="en-US" altLang="zh-CN" sz="26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rPr>
              <a:t>của</a:t>
            </a:r>
            <a:r>
              <a:rPr lang="en-US" altLang="zh-CN" sz="2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 </a:t>
            </a:r>
            <a:r>
              <a:rPr lang="en-US" altLang="zh-CN" sz="26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rPr>
              <a:t>môn</a:t>
            </a:r>
            <a:r>
              <a:rPr lang="en-US" altLang="zh-CN" sz="2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 </a:t>
            </a:r>
            <a:r>
              <a:rPr lang="en-US" altLang="zh-CN" sz="26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rPr>
              <a:t>học</a:t>
            </a:r>
            <a:r>
              <a:rPr lang="en-US" altLang="zh-CN" sz="2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 LSĐCSVN</a:t>
            </a:r>
            <a:endParaRPr lang="en-US" sz="2600" b="1" dirty="0">
              <a:solidFill>
                <a:srgbClr val="FF0000"/>
              </a:solidFill>
            </a:endParaRPr>
          </a:p>
        </p:txBody>
      </p:sp>
      <p:sp>
        <p:nvSpPr>
          <p:cNvPr id="4" name="Date Placeholder 3"/>
          <p:cNvSpPr>
            <a:spLocks noGrp="1"/>
          </p:cNvSpPr>
          <p:nvPr>
            <p:ph type="dt" sz="half" idx="10"/>
          </p:nvPr>
        </p:nvSpPr>
        <p:spPr>
          <a:xfrm>
            <a:off x="457200" y="6356350"/>
            <a:ext cx="2133600" cy="365125"/>
          </a:xfrm>
        </p:spPr>
        <p:txBody>
          <a:bodyPr/>
          <a:lstStyle/>
          <a:p>
            <a:fld id="{ED766DFD-0909-4074-B576-57675EF8B808}" type="datetime1">
              <a:rPr lang="en-US" smtClean="0"/>
            </a:fld>
            <a:endParaRPr lang="en-US"/>
          </a:p>
        </p:txBody>
      </p:sp>
      <p:cxnSp>
        <p:nvCxnSpPr>
          <p:cNvPr id="6" name="Straight Connector 5"/>
          <p:cNvCxnSpPr/>
          <p:nvPr/>
        </p:nvCxnSpPr>
        <p:spPr>
          <a:xfrm>
            <a:off x="457200" y="1237733"/>
            <a:ext cx="11734801" cy="0"/>
          </a:xfrm>
          <a:prstGeom prst="line">
            <a:avLst/>
          </a:prstGeom>
        </p:spPr>
        <p:style>
          <a:lnRef idx="3">
            <a:schemeClr val="accent1"/>
          </a:lnRef>
          <a:fillRef idx="0">
            <a:schemeClr val="accent1"/>
          </a:fillRef>
          <a:effectRef idx="2">
            <a:schemeClr val="accent1"/>
          </a:effectRef>
          <a:fontRef idx="minor">
            <a:schemeClr val="tx1"/>
          </a:fontRef>
        </p:style>
      </p:cxnSp>
      <p:sp>
        <p:nvSpPr>
          <p:cNvPr id="7" name="Rectangle 6"/>
          <p:cNvSpPr/>
          <p:nvPr/>
        </p:nvSpPr>
        <p:spPr>
          <a:xfrm>
            <a:off x="2518042" y="136525"/>
            <a:ext cx="45719" cy="1066796"/>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p:cNvSpPr>
            <a:spLocks noGrp="1"/>
          </p:cNvSpPr>
          <p:nvPr>
            <p:ph type="sldNum" sz="quarter" idx="12"/>
          </p:nvPr>
        </p:nvSpPr>
        <p:spPr/>
        <p:txBody>
          <a:bodyPr/>
          <a:lstStyle/>
          <a:p>
            <a:fld id="{D9A7D006-ABB2-49CA-8719-33DD1EDD3861}" type="slidenum">
              <a:rPr lang="en-US" smtClean="0"/>
            </a:fld>
            <a:endParaRPr lang="en-US"/>
          </a:p>
        </p:txBody>
      </p:sp>
      <p:graphicFrame>
        <p:nvGraphicFramePr>
          <p:cNvPr id="12" name="Table 11"/>
          <p:cNvGraphicFramePr>
            <a:graphicFrameLocks noGrp="1"/>
          </p:cNvGraphicFramePr>
          <p:nvPr/>
        </p:nvGraphicFramePr>
        <p:xfrm>
          <a:off x="1191435" y="2081596"/>
          <a:ext cx="9809130" cy="5029200"/>
        </p:xfrm>
        <a:graphic>
          <a:graphicData uri="http://schemas.openxmlformats.org/drawingml/2006/table">
            <a:tbl>
              <a:tblPr/>
              <a:tblGrid>
                <a:gridCol w="1685140"/>
                <a:gridCol w="1712102"/>
                <a:gridCol w="2239293"/>
                <a:gridCol w="2646377"/>
                <a:gridCol w="1526218"/>
              </a:tblGrid>
              <a:tr h="2671225">
                <a:tc>
                  <a:txBody>
                    <a:bodyPr/>
                    <a:lstStyle>
                      <a:lvl1pPr>
                        <a:spcBef>
                          <a:spcPts val="575"/>
                        </a:spcBef>
                        <a:buClr>
                          <a:schemeClr val="accent1"/>
                        </a:buClr>
                        <a:buSzPct val="85000"/>
                        <a:buFont typeface="Wingdings 2" panose="05020102010507070707" pitchFamily="18" charset="2"/>
                        <a:tabLst>
                          <a:tab pos="152400" algn="l"/>
                        </a:tabLst>
                        <a:defRPr sz="22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tabLst>
                          <a:tab pos="152400" algn="l"/>
                        </a:tabLst>
                        <a:defRPr sz="20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tabLst>
                          <a:tab pos="152400" algn="l"/>
                        </a:tabLst>
                        <a:defRPr>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tabLst>
                          <a:tab pos="152400" algn="l"/>
                        </a:tabLst>
                        <a:defRPr>
                          <a:solidFill>
                            <a:schemeClr val="tx1"/>
                          </a:solidFill>
                          <a:latin typeface="Perpetua" panose="02020502060401020303" pitchFamily="18" charset="0"/>
                        </a:defRPr>
                      </a:lvl4pPr>
                      <a:lvl5pPr marL="2057400" indent="-228600">
                        <a:spcBef>
                          <a:spcPts val="375"/>
                        </a:spcBef>
                        <a:buClr>
                          <a:srgbClr val="A28E6A"/>
                        </a:buClr>
                        <a:tabLst>
                          <a:tab pos="152400" algn="l"/>
                        </a:tabLst>
                        <a:defRPr>
                          <a:solidFill>
                            <a:schemeClr val="tx1"/>
                          </a:solidFill>
                          <a:latin typeface="Perpetua" panose="02020502060401020303" pitchFamily="18" charset="0"/>
                        </a:defRPr>
                      </a:lvl5pPr>
                      <a:lvl6pPr marL="25146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6pPr>
                      <a:lvl7pPr marL="29718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7pPr>
                      <a:lvl8pPr marL="34290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8pPr>
                      <a:lvl9pPr marL="38862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9pPr>
                    </a:lstStyle>
                    <a:p>
                      <a:pPr marL="0" marR="0" lvl="0" indent="0" algn="l" defTabSz="914400" rtl="0" eaLnBrk="1" fontAlgn="auto" latinLnBrk="0" hangingPunct="1">
                        <a:lnSpc>
                          <a:spcPct val="100000"/>
                        </a:lnSpc>
                        <a:spcBef>
                          <a:spcPts val="580"/>
                        </a:spcBef>
                        <a:spcAft>
                          <a:spcPts val="0"/>
                        </a:spcAft>
                        <a:buClr>
                          <a:srgbClr val="D34817"/>
                        </a:buClr>
                        <a:buSzPct val="85000"/>
                        <a:buFont typeface="Wingdings 2" panose="05020102010507070707"/>
                        <a:buNone/>
                        <a:defRPr/>
                      </a:pPr>
                      <a:r>
                        <a:rPr kumimoji="0" lang="en-US" sz="3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Đối</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tượng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nghiên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cứu</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trước</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hết</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sự</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kiện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lịch</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sử</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Đảng</a:t>
                      </a:r>
                      <a:endPar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580"/>
                        </a:spcBef>
                        <a:spcAft>
                          <a:spcPts val="0"/>
                        </a:spcAft>
                        <a:buClr>
                          <a:srgbClr val="D34817"/>
                        </a:buClr>
                        <a:buSzPct val="85000"/>
                        <a:buFont typeface="Wingdings 2" panose="05020102010507070707"/>
                        <a:buNone/>
                        <a:defRPr/>
                      </a:pPr>
                      <a:endPar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lvl1pPr>
                        <a:spcBef>
                          <a:spcPts val="575"/>
                        </a:spcBef>
                        <a:buClr>
                          <a:schemeClr val="accent1"/>
                        </a:buClr>
                        <a:buSzPct val="85000"/>
                        <a:buFont typeface="Wingdings 2" panose="05020102010507070707" pitchFamily="18" charset="2"/>
                        <a:tabLst>
                          <a:tab pos="152400" algn="l"/>
                        </a:tabLst>
                        <a:defRPr sz="22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tabLst>
                          <a:tab pos="152400" algn="l"/>
                        </a:tabLst>
                        <a:defRPr sz="20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tabLst>
                          <a:tab pos="152400" algn="l"/>
                        </a:tabLst>
                        <a:defRPr>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tabLst>
                          <a:tab pos="152400" algn="l"/>
                        </a:tabLst>
                        <a:defRPr>
                          <a:solidFill>
                            <a:schemeClr val="tx1"/>
                          </a:solidFill>
                          <a:latin typeface="Perpetua" panose="02020502060401020303" pitchFamily="18" charset="0"/>
                        </a:defRPr>
                      </a:lvl4pPr>
                      <a:lvl5pPr marL="2057400" indent="-228600">
                        <a:spcBef>
                          <a:spcPts val="375"/>
                        </a:spcBef>
                        <a:buClr>
                          <a:srgbClr val="A28E6A"/>
                        </a:buClr>
                        <a:tabLst>
                          <a:tab pos="152400" algn="l"/>
                        </a:tabLst>
                        <a:defRPr>
                          <a:solidFill>
                            <a:schemeClr val="tx1"/>
                          </a:solidFill>
                          <a:latin typeface="Perpetua" panose="02020502060401020303" pitchFamily="18" charset="0"/>
                        </a:defRPr>
                      </a:lvl5pPr>
                      <a:lvl6pPr marL="25146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6pPr>
                      <a:lvl7pPr marL="29718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7pPr>
                      <a:lvl8pPr marL="34290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8pPr>
                      <a:lvl9pPr marL="38862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9pPr>
                    </a:lstStyle>
                    <a:p>
                      <a:pPr marL="0" marR="0" lvl="0" indent="0" algn="l" defTabSz="914400" rtl="0" eaLnBrk="1" fontAlgn="auto" latinLnBrk="0" hangingPunct="1">
                        <a:lnSpc>
                          <a:spcPct val="100000"/>
                        </a:lnSpc>
                        <a:spcBef>
                          <a:spcPts val="580"/>
                        </a:spcBef>
                        <a:spcAft>
                          <a:spcPts val="0"/>
                        </a:spcAft>
                        <a:buClr>
                          <a:srgbClr val="D34817"/>
                        </a:buClr>
                        <a:buSzPct val="85000"/>
                        <a:buFont typeface="Wingdings 2" panose="05020102010507070707"/>
                        <a:buNone/>
                        <a:defRPr/>
                      </a:pPr>
                      <a:r>
                        <a:rPr kumimoji="0" lang="en-US" sz="3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Đảng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lãnh</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đạo</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cách</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mạng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giải</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phóng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dân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tộc</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xây</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dựng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phát</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triển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đất</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nước</a:t>
                      </a:r>
                      <a:endPar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lvl1pPr>
                        <a:spcBef>
                          <a:spcPts val="575"/>
                        </a:spcBef>
                        <a:buClr>
                          <a:schemeClr val="accent1"/>
                        </a:buClr>
                        <a:buSzPct val="85000"/>
                        <a:buFont typeface="Wingdings 2" panose="05020102010507070707" pitchFamily="18" charset="2"/>
                        <a:tabLst>
                          <a:tab pos="152400" algn="l"/>
                        </a:tabLst>
                        <a:defRPr sz="22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tabLst>
                          <a:tab pos="152400" algn="l"/>
                        </a:tabLst>
                        <a:defRPr sz="20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tabLst>
                          <a:tab pos="152400" algn="l"/>
                        </a:tabLst>
                        <a:defRPr>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tabLst>
                          <a:tab pos="152400" algn="l"/>
                        </a:tabLst>
                        <a:defRPr>
                          <a:solidFill>
                            <a:schemeClr val="tx1"/>
                          </a:solidFill>
                          <a:latin typeface="Perpetua" panose="02020502060401020303" pitchFamily="18" charset="0"/>
                        </a:defRPr>
                      </a:lvl4pPr>
                      <a:lvl5pPr marL="2057400" indent="-228600">
                        <a:spcBef>
                          <a:spcPts val="375"/>
                        </a:spcBef>
                        <a:buClr>
                          <a:srgbClr val="A28E6A"/>
                        </a:buClr>
                        <a:tabLst>
                          <a:tab pos="152400" algn="l"/>
                        </a:tabLst>
                        <a:defRPr>
                          <a:solidFill>
                            <a:schemeClr val="tx1"/>
                          </a:solidFill>
                          <a:latin typeface="Perpetua" panose="02020502060401020303" pitchFamily="18" charset="0"/>
                        </a:defRPr>
                      </a:lvl5pPr>
                      <a:lvl6pPr marL="25146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6pPr>
                      <a:lvl7pPr marL="29718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7pPr>
                      <a:lvl8pPr marL="34290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8pPr>
                      <a:lvl9pPr marL="38862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9pPr>
                    </a:lstStyle>
                    <a:p>
                      <a:pPr marL="0" marR="0" lvl="0" indent="0" algn="l" defTabSz="914400" rtl="0" eaLnBrk="1" fontAlgn="auto" latinLnBrk="0" hangingPunct="1">
                        <a:lnSpc>
                          <a:spcPct val="100000"/>
                        </a:lnSpc>
                        <a:spcBef>
                          <a:spcPts val="580"/>
                        </a:spcBef>
                        <a:spcAft>
                          <a:spcPts val="0"/>
                        </a:spcAft>
                        <a:buClr>
                          <a:srgbClr val="D34817"/>
                        </a:buClr>
                        <a:buSzPct val="85000"/>
                        <a:buFont typeface="Wingdings 2" panose="05020102010507070707"/>
                        <a:buNone/>
                        <a:defRPr/>
                      </a:pPr>
                      <a:r>
                        <a:rPr kumimoji="0" lang="en-US" sz="3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Đối</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tượng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nghiên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cứu</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lịch</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sử</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Đảng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quá</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trình</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lãnh</a:t>
                      </a:r>
                      <a:r>
                        <a:rPr kumimoji="0" lang="en-US" sz="30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đạo</a:t>
                      </a:r>
                      <a:r>
                        <a:rPr kumimoji="0" lang="en-US" sz="30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chỉ</a:t>
                      </a:r>
                      <a:r>
                        <a:rPr kumimoji="0" lang="en-US" sz="30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đạo</a:t>
                      </a:r>
                      <a:r>
                        <a:rPr kumimoji="0" lang="en-US" sz="30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tổ</a:t>
                      </a:r>
                      <a:r>
                        <a:rPr kumimoji="0" lang="en-US" sz="30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chức</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thực</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tiễn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Đảng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trình</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cách</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mạng</a:t>
                      </a:r>
                      <a:endParaRPr kumimoji="0" lang="pt-BR"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lvl1pPr>
                        <a:spcBef>
                          <a:spcPts val="575"/>
                        </a:spcBef>
                        <a:buClr>
                          <a:schemeClr val="accent1"/>
                        </a:buClr>
                        <a:buSzPct val="85000"/>
                        <a:buFont typeface="Wingdings 2" panose="05020102010507070707" pitchFamily="18" charset="2"/>
                        <a:tabLst>
                          <a:tab pos="152400" algn="l"/>
                        </a:tabLst>
                        <a:defRPr sz="22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tabLst>
                          <a:tab pos="152400" algn="l"/>
                        </a:tabLst>
                        <a:defRPr sz="20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tabLst>
                          <a:tab pos="152400" algn="l"/>
                        </a:tabLst>
                        <a:defRPr>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tabLst>
                          <a:tab pos="152400" algn="l"/>
                        </a:tabLst>
                        <a:defRPr>
                          <a:solidFill>
                            <a:schemeClr val="tx1"/>
                          </a:solidFill>
                          <a:latin typeface="Perpetua" panose="02020502060401020303" pitchFamily="18" charset="0"/>
                        </a:defRPr>
                      </a:lvl4pPr>
                      <a:lvl5pPr marL="2057400" indent="-228600">
                        <a:spcBef>
                          <a:spcPts val="375"/>
                        </a:spcBef>
                        <a:buClr>
                          <a:srgbClr val="A28E6A"/>
                        </a:buClr>
                        <a:tabLst>
                          <a:tab pos="152400" algn="l"/>
                        </a:tabLst>
                        <a:defRPr>
                          <a:solidFill>
                            <a:schemeClr val="tx1"/>
                          </a:solidFill>
                          <a:latin typeface="Perpetua" panose="02020502060401020303" pitchFamily="18" charset="0"/>
                        </a:defRPr>
                      </a:lvl5pPr>
                      <a:lvl6pPr marL="25146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6pPr>
                      <a:lvl7pPr marL="29718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7pPr>
                      <a:lvl8pPr marL="34290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8pPr>
                      <a:lvl9pPr marL="38862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9pPr>
                    </a:lstStyle>
                    <a:p>
                      <a:pPr marL="0" marR="0" lvl="0" indent="0" algn="just" defTabSz="914400" rtl="0" eaLnBrk="1" fontAlgn="auto" latinLnBrk="0" hangingPunct="1">
                        <a:lnSpc>
                          <a:spcPct val="100000"/>
                        </a:lnSpc>
                        <a:spcBef>
                          <a:spcPts val="580"/>
                        </a:spcBef>
                        <a:spcAft>
                          <a:spcPts val="0"/>
                        </a:spcAft>
                        <a:buClr>
                          <a:srgbClr val="D34817"/>
                        </a:buClr>
                        <a:buSzPct val="85000"/>
                        <a:buFont typeface="Wingdings 2" panose="05020102010507070707"/>
                        <a:buNone/>
                        <a:defRPr/>
                      </a:pPr>
                      <a:r>
                        <a:rPr kumimoji="0" lang="en-US" sz="3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4.</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Đối</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tượng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nghiên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cứu</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lịch</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sử</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Đảng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nghiên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cứu</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làm</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rõ</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tổ</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chức</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Đảng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tác</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xây</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dựng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Đảng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qua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giai</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đoạn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thời</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kỳ</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lịch</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sử</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lvl1pPr>
                        <a:spcBef>
                          <a:spcPts val="575"/>
                        </a:spcBef>
                        <a:buClr>
                          <a:schemeClr val="accent1"/>
                        </a:buClr>
                        <a:buSzPct val="85000"/>
                        <a:buFont typeface="Wingdings 2" panose="05020102010507070707" pitchFamily="18" charset="2"/>
                        <a:tabLst>
                          <a:tab pos="152400" algn="l"/>
                        </a:tabLst>
                        <a:defRPr sz="22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tabLst>
                          <a:tab pos="152400" algn="l"/>
                        </a:tabLst>
                        <a:defRPr sz="20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tabLst>
                          <a:tab pos="152400" algn="l"/>
                        </a:tabLst>
                        <a:defRPr>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tabLst>
                          <a:tab pos="152400" algn="l"/>
                        </a:tabLst>
                        <a:defRPr>
                          <a:solidFill>
                            <a:schemeClr val="tx1"/>
                          </a:solidFill>
                          <a:latin typeface="Perpetua" panose="02020502060401020303" pitchFamily="18" charset="0"/>
                        </a:defRPr>
                      </a:lvl4pPr>
                      <a:lvl5pPr marL="2057400" indent="-228600">
                        <a:spcBef>
                          <a:spcPts val="375"/>
                        </a:spcBef>
                        <a:buClr>
                          <a:srgbClr val="A28E6A"/>
                        </a:buClr>
                        <a:tabLst>
                          <a:tab pos="152400" algn="l"/>
                        </a:tabLst>
                        <a:defRPr>
                          <a:solidFill>
                            <a:schemeClr val="tx1"/>
                          </a:solidFill>
                          <a:latin typeface="Perpetua" panose="02020502060401020303" pitchFamily="18" charset="0"/>
                        </a:defRPr>
                      </a:lvl5pPr>
                      <a:lvl6pPr marL="25146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6pPr>
                      <a:lvl7pPr marL="29718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7pPr>
                      <a:lvl8pPr marL="34290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8pPr>
                      <a:lvl9pPr marL="38862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9pPr>
                    </a:lstStyle>
                    <a:p>
                      <a:pPr marL="0" marR="0" lvl="0" indent="0" algn="l" defTabSz="914400" rtl="0" eaLnBrk="1" fontAlgn="auto" latinLnBrk="0" hangingPunct="1">
                        <a:lnSpc>
                          <a:spcPct val="100000"/>
                        </a:lnSpc>
                        <a:spcBef>
                          <a:spcPts val="580"/>
                        </a:spcBef>
                        <a:spcAft>
                          <a:spcPts val="0"/>
                        </a:spcAft>
                        <a:buClr>
                          <a:srgbClr val="D34817"/>
                        </a:buClr>
                        <a:buSzPct val="85000"/>
                        <a:buFont typeface="Wingdings 2" panose="05020102010507070707"/>
                        <a:buNone/>
                        <a:defRPr/>
                      </a:pPr>
                      <a:endPar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solidFill>
                  </a:tcPr>
                </a:tc>
              </a:tr>
            </a:tbl>
          </a:graphicData>
        </a:graphic>
      </p:graphicFrame>
      <p:pic>
        <p:nvPicPr>
          <p:cNvPr id="13" name="Picture 1"/>
          <p:cNvPicPr>
            <a:picLocks noChangeAspect="1" noChangeArrowheads="1"/>
          </p:cNvPicPr>
          <p:nvPr/>
        </p:nvPicPr>
        <p:blipFill>
          <a:blip r:embed="rId1" cstate="hq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p:nvPr/>
        </p:nvSpPr>
        <p:spPr>
          <a:xfrm>
            <a:off x="2563761" y="1"/>
            <a:ext cx="9290714" cy="1618040"/>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p:spPr>
        <p:txBody>
          <a:bodyPr/>
          <a:lstStyle/>
          <a:p>
            <a:fld id="{ED766DFD-0909-4074-B576-57675EF8B808}" type="datetime1">
              <a:rPr lang="en-US" smtClean="0"/>
            </a:fld>
            <a:endParaRPr lang="en-US"/>
          </a:p>
        </p:txBody>
      </p:sp>
      <p:cxnSp>
        <p:nvCxnSpPr>
          <p:cNvPr id="6" name="Straight Connector 5"/>
          <p:cNvCxnSpPr/>
          <p:nvPr/>
        </p:nvCxnSpPr>
        <p:spPr>
          <a:xfrm>
            <a:off x="457200" y="1373018"/>
            <a:ext cx="11734801" cy="0"/>
          </a:xfrm>
          <a:prstGeom prst="line">
            <a:avLst/>
          </a:prstGeom>
        </p:spPr>
        <p:style>
          <a:lnRef idx="3">
            <a:schemeClr val="accent1"/>
          </a:lnRef>
          <a:fillRef idx="0">
            <a:schemeClr val="accent1"/>
          </a:fillRef>
          <a:effectRef idx="2">
            <a:schemeClr val="accent1"/>
          </a:effectRef>
          <a:fontRef idx="minor">
            <a:schemeClr val="tx1"/>
          </a:fontRef>
        </p:style>
      </p:cxnSp>
      <p:sp>
        <p:nvSpPr>
          <p:cNvPr id="7" name="Rectangle 6"/>
          <p:cNvSpPr/>
          <p:nvPr/>
        </p:nvSpPr>
        <p:spPr>
          <a:xfrm>
            <a:off x="2518042" y="136525"/>
            <a:ext cx="45719" cy="1066796"/>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p:cNvSpPr>
            <a:spLocks noGrp="1"/>
          </p:cNvSpPr>
          <p:nvPr>
            <p:ph type="sldNum" sz="quarter" idx="12"/>
          </p:nvPr>
        </p:nvSpPr>
        <p:spPr/>
        <p:txBody>
          <a:bodyPr/>
          <a:lstStyle/>
          <a:p>
            <a:fld id="{D9A7D006-ABB2-49CA-8719-33DD1EDD3861}" type="slidenum">
              <a:rPr lang="en-US" smtClean="0"/>
            </a:fld>
            <a:endParaRPr lang="en-US"/>
          </a:p>
        </p:txBody>
      </p:sp>
      <p:sp>
        <p:nvSpPr>
          <p:cNvPr id="3" name="Title 2"/>
          <p:cNvSpPr>
            <a:spLocks noGrp="1"/>
          </p:cNvSpPr>
          <p:nvPr>
            <p:ph type="ctrTitle"/>
          </p:nvPr>
        </p:nvSpPr>
        <p:spPr>
          <a:xfrm>
            <a:off x="669234" y="-999330"/>
            <a:ext cx="12039600" cy="4028259"/>
          </a:xfrm>
        </p:spPr>
        <p:txBody>
          <a:bodyPr>
            <a:noAutofit/>
          </a:bodyPr>
          <a:lstStyle/>
          <a:p>
            <a:pPr algn="l"/>
            <a:r>
              <a:rPr lang="en-US" sz="4000" b="1" dirty="0">
                <a:solidFill>
                  <a:srgbClr val="FF0000"/>
                </a:solidFill>
                <a:latin typeface="Times New Roman" panose="02020603050405020304" pitchFamily="18" charset="0"/>
                <a:cs typeface="Times New Roman" panose="02020603050405020304" pitchFamily="18" charset="0"/>
              </a:rPr>
              <a:t> </a:t>
            </a:r>
            <a:r>
              <a:rPr lang="en-US" sz="2800" b="1" dirty="0">
                <a:solidFill>
                  <a:srgbClr val="FF0000"/>
                </a:solidFill>
                <a:latin typeface="Times New Roman" panose="02020603050405020304" pitchFamily="18" charset="0"/>
                <a:cs typeface="Times New Roman" panose="02020603050405020304" pitchFamily="18" charset="0"/>
              </a:rPr>
              <a:t>II. </a:t>
            </a:r>
            <a:r>
              <a:rPr lang="en-US" sz="2800" b="1" dirty="0" err="1">
                <a:solidFill>
                  <a:srgbClr val="FF0000"/>
                </a:solidFill>
                <a:latin typeface="Times New Roman" panose="02020603050405020304" pitchFamily="18" charset="0"/>
                <a:cs typeface="Times New Roman" panose="02020603050405020304" pitchFamily="18" charset="0"/>
              </a:rPr>
              <a:t>Chức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năng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nhiệm</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vụ</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của</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môn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học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Lịch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sử</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Đảng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Cộng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sản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Việt</a:t>
            </a:r>
            <a:r>
              <a:rPr lang="en-US" sz="2800" b="1" dirty="0">
                <a:solidFill>
                  <a:srgbClr val="FF0000"/>
                </a:solidFill>
                <a:latin typeface="Times New Roman" panose="02020603050405020304" pitchFamily="18" charset="0"/>
                <a:cs typeface="Times New Roman" panose="02020603050405020304" pitchFamily="18" charset="0"/>
              </a:rPr>
              <a:t> Nam</a:t>
            </a:r>
            <a:br>
              <a:rPr lang="en-US" sz="2800" b="1" dirty="0">
                <a:solidFill>
                  <a:srgbClr val="FF0000"/>
                </a:solidFill>
                <a:latin typeface="Times New Roman" panose="02020603050405020304" pitchFamily="18" charset="0"/>
                <a:cs typeface="Times New Roman" panose="02020603050405020304" pitchFamily="18" charset="0"/>
              </a:rPr>
            </a:br>
            <a:r>
              <a:rPr lang="en-US" sz="2800" b="1" i="1" dirty="0">
                <a:latin typeface="Times New Roman" panose="02020603050405020304" pitchFamily="18" charset="0"/>
                <a:cs typeface="Times New Roman" panose="02020603050405020304" pitchFamily="18" charset="0"/>
              </a:rPr>
              <a:t>1. </a:t>
            </a:r>
            <a:r>
              <a:rPr lang="en-US" sz="2800" b="1" i="1" dirty="0" err="1">
                <a:latin typeface="Times New Roman" panose="02020603050405020304" pitchFamily="18" charset="0"/>
                <a:cs typeface="Times New Roman" panose="02020603050405020304" pitchFamily="18" charset="0"/>
              </a:rPr>
              <a:t>Chức</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năng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của</a:t>
            </a:r>
            <a:r>
              <a:rPr lang="en-US" sz="2800" b="1" i="1" dirty="0">
                <a:latin typeface="Times New Roman" panose="02020603050405020304" pitchFamily="18" charset="0"/>
                <a:cs typeface="Times New Roman" panose="02020603050405020304" pitchFamily="18" charset="0"/>
              </a:rPr>
              <a:t> khoa </a:t>
            </a:r>
            <a:r>
              <a:rPr lang="en-US" sz="2800" b="1" i="1" dirty="0" err="1">
                <a:latin typeface="Times New Roman" panose="02020603050405020304" pitchFamily="18" charset="0"/>
                <a:cs typeface="Times New Roman" panose="02020603050405020304" pitchFamily="18" charset="0"/>
              </a:rPr>
              <a:t>học</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Lịch</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sử</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Đảng</a:t>
            </a:r>
            <a:br>
              <a:rPr lang="en-US" sz="2800" dirty="0">
                <a:latin typeface="Times New Roman" panose="02020603050405020304" pitchFamily="18" charset="0"/>
                <a:cs typeface="Times New Roman" panose="02020603050405020304" pitchFamily="18" charset="0"/>
              </a:rPr>
            </a:br>
            <a:r>
              <a:rPr lang="en-US" sz="2800" b="1" i="1" dirty="0">
                <a:latin typeface="Times New Roman" panose="02020603050405020304" pitchFamily="18" charset="0"/>
                <a:cs typeface="Times New Roman" panose="02020603050405020304" pitchFamily="18" charset="0"/>
              </a:rPr>
              <a:t>2. </a:t>
            </a:r>
            <a:r>
              <a:rPr lang="en-US" sz="2800" b="1" i="1" dirty="0" err="1">
                <a:latin typeface="Times New Roman" panose="02020603050405020304" pitchFamily="18" charset="0"/>
                <a:cs typeface="Times New Roman" panose="02020603050405020304" pitchFamily="18" charset="0"/>
              </a:rPr>
              <a:t>Nhiệm</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vụ</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của</a:t>
            </a:r>
            <a:r>
              <a:rPr lang="en-US" sz="2800" b="1" i="1" dirty="0">
                <a:latin typeface="Times New Roman" panose="02020603050405020304" pitchFamily="18" charset="0"/>
                <a:cs typeface="Times New Roman" panose="02020603050405020304" pitchFamily="18" charset="0"/>
              </a:rPr>
              <a:t> khoa </a:t>
            </a:r>
            <a:r>
              <a:rPr lang="en-US" sz="2800" b="1" i="1" dirty="0" err="1">
                <a:latin typeface="Times New Roman" panose="02020603050405020304" pitchFamily="18" charset="0"/>
                <a:cs typeface="Times New Roman" panose="02020603050405020304" pitchFamily="18" charset="0"/>
              </a:rPr>
              <a:t>học</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Lịch</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sử</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Đảng</a:t>
            </a:r>
            <a:endParaRPr lang="en-US" sz="2800" dirty="0">
              <a:latin typeface="Times New Roman" panose="02020603050405020304" pitchFamily="18" charset="0"/>
              <a:cs typeface="Times New Roman" panose="02020603050405020304" pitchFamily="18" charset="0"/>
            </a:endParaRPr>
          </a:p>
        </p:txBody>
      </p:sp>
      <p:pic>
        <p:nvPicPr>
          <p:cNvPr id="9" name="Picture 1"/>
          <p:cNvPicPr>
            <a:picLocks noChangeAspect="1" noChangeArrowheads="1"/>
          </p:cNvPicPr>
          <p:nvPr/>
        </p:nvPicPr>
        <p:blipFill>
          <a:blip r:embed="rId1" cstate="hq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p:nvPr/>
        </p:nvSpPr>
        <p:spPr>
          <a:xfrm>
            <a:off x="2563761" y="1"/>
            <a:ext cx="9290714" cy="1618040"/>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p:spPr>
        <p:txBody>
          <a:bodyPr/>
          <a:lstStyle/>
          <a:p>
            <a:fld id="{ED766DFD-0909-4074-B576-57675EF8B808}" type="datetime1">
              <a:rPr lang="en-US" smtClean="0"/>
            </a:fld>
            <a:endParaRPr lang="en-US"/>
          </a:p>
        </p:txBody>
      </p:sp>
      <p:cxnSp>
        <p:nvCxnSpPr>
          <p:cNvPr id="6" name="Straight Connector 5"/>
          <p:cNvCxnSpPr/>
          <p:nvPr/>
        </p:nvCxnSpPr>
        <p:spPr>
          <a:xfrm>
            <a:off x="457200" y="1618041"/>
            <a:ext cx="11734801" cy="0"/>
          </a:xfrm>
          <a:prstGeom prst="line">
            <a:avLst/>
          </a:prstGeom>
        </p:spPr>
        <p:style>
          <a:lnRef idx="3">
            <a:schemeClr val="accent1"/>
          </a:lnRef>
          <a:fillRef idx="0">
            <a:schemeClr val="accent1"/>
          </a:fillRef>
          <a:effectRef idx="2">
            <a:schemeClr val="accent1"/>
          </a:effectRef>
          <a:fontRef idx="minor">
            <a:schemeClr val="tx1"/>
          </a:fontRef>
        </p:style>
      </p:cxnSp>
      <p:sp>
        <p:nvSpPr>
          <p:cNvPr id="7" name="Rectangle 6"/>
          <p:cNvSpPr/>
          <p:nvPr/>
        </p:nvSpPr>
        <p:spPr>
          <a:xfrm>
            <a:off x="2518042" y="136525"/>
            <a:ext cx="45719" cy="1066796"/>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p:cNvSpPr>
            <a:spLocks noGrp="1"/>
          </p:cNvSpPr>
          <p:nvPr>
            <p:ph type="sldNum" sz="quarter" idx="12"/>
          </p:nvPr>
        </p:nvSpPr>
        <p:spPr/>
        <p:txBody>
          <a:bodyPr/>
          <a:lstStyle/>
          <a:p>
            <a:fld id="{D9A7D006-ABB2-49CA-8719-33DD1EDD3861}" type="slidenum">
              <a:rPr lang="en-US" smtClean="0"/>
            </a:fld>
            <a:endParaRPr lang="en-US"/>
          </a:p>
        </p:txBody>
      </p:sp>
      <p:sp>
        <p:nvSpPr>
          <p:cNvPr id="12" name="Subtitle 1"/>
          <p:cNvSpPr>
            <a:spLocks noGrp="1"/>
          </p:cNvSpPr>
          <p:nvPr>
            <p:ph type="subTitle" idx="1"/>
          </p:nvPr>
        </p:nvSpPr>
        <p:spPr>
          <a:xfrm>
            <a:off x="79511" y="2081596"/>
            <a:ext cx="12112489" cy="2207069"/>
          </a:xfrm>
          <a:ln>
            <a:solidFill>
              <a:schemeClr val="accent1"/>
            </a:solidFill>
          </a:ln>
        </p:spPr>
        <p:style>
          <a:lnRef idx="2">
            <a:schemeClr val="dk1"/>
          </a:lnRef>
          <a:fillRef idx="1">
            <a:schemeClr val="lt1"/>
          </a:fillRef>
          <a:effectRef idx="0">
            <a:schemeClr val="dk1"/>
          </a:effectRef>
          <a:fontRef idx="minor">
            <a:schemeClr val="dk1"/>
          </a:fontRef>
        </p:style>
        <p:txBody>
          <a:bodyPr>
            <a:normAutofit/>
          </a:bodyPr>
          <a:lstStyle/>
          <a:p>
            <a:pPr algn="just">
              <a:lnSpc>
                <a:spcPct val="120000"/>
              </a:lnSpc>
              <a:spcBef>
                <a:spcPts val="600"/>
              </a:spcBef>
            </a:pPr>
            <a:r>
              <a:rPr lang="en-US" b="1" dirty="0">
                <a:solidFill>
                  <a:schemeClr val="accent1"/>
                </a:solidFill>
                <a:latin typeface="Times New Roman" panose="02020603050405020304" pitchFamily="18" charset="0"/>
                <a:cs typeface="Times New Roman" panose="02020603050405020304" pitchFamily="18" charset="0"/>
              </a:rPr>
              <a:t>1. </a:t>
            </a:r>
            <a:r>
              <a:rPr lang="en-US" b="1" i="1" dirty="0" err="1">
                <a:latin typeface="Times New Roman" panose="02020603050405020304" pitchFamily="18" charset="0"/>
                <a:cs typeface="Times New Roman" panose="02020603050405020304" pitchFamily="18" charset="0"/>
              </a:rPr>
              <a:t>Chức</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năng</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của</a:t>
            </a:r>
            <a:r>
              <a:rPr lang="en-US" b="1" i="1" dirty="0">
                <a:latin typeface="Times New Roman" panose="02020603050405020304" pitchFamily="18" charset="0"/>
                <a:cs typeface="Times New Roman" panose="02020603050405020304" pitchFamily="18" charset="0"/>
              </a:rPr>
              <a:t> khoa </a:t>
            </a:r>
            <a:r>
              <a:rPr lang="en-US" b="1" i="1" dirty="0" err="1">
                <a:latin typeface="Times New Roman" panose="02020603050405020304" pitchFamily="18" charset="0"/>
                <a:cs typeface="Times New Roman" panose="02020603050405020304" pitchFamily="18" charset="0"/>
              </a:rPr>
              <a:t>học</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Lịch</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sử</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Đảng</a:t>
            </a:r>
            <a:endParaRPr lang="en-US" b="1" dirty="0">
              <a:solidFill>
                <a:schemeClr val="accent1"/>
              </a:solidFill>
              <a:latin typeface="Times New Roman" panose="02020603050405020304" pitchFamily="18" charset="0"/>
              <a:cs typeface="Times New Roman" panose="02020603050405020304" pitchFamily="18" charset="0"/>
            </a:endParaRPr>
          </a:p>
          <a:p>
            <a:pPr algn="just">
              <a:lnSpc>
                <a:spcPct val="120000"/>
              </a:lnSpc>
              <a:spcBef>
                <a:spcPts val="600"/>
              </a:spcBef>
            </a:pPr>
            <a:r>
              <a:rPr lang="en-US" b="1" dirty="0">
                <a:solidFill>
                  <a:schemeClr val="accent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Chức</a:t>
            </a:r>
            <a:r>
              <a:rPr lang="en-US"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năng</a:t>
            </a:r>
            <a:r>
              <a:rPr lang="en-US"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nhận</a:t>
            </a:r>
            <a:r>
              <a:rPr lang="en-US"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thức</a:t>
            </a:r>
            <a:endParaRPr lang="vi-VN" dirty="0">
              <a:solidFill>
                <a:schemeClr val="tx1"/>
              </a:solidFill>
              <a:latin typeface="Times New Roman" panose="02020603050405020304" pitchFamily="18" charset="0"/>
              <a:ea typeface="SimSun" panose="02010600030101010101" pitchFamily="2" charset="-122"/>
              <a:cs typeface="Times New Roman" panose="02020603050405020304" pitchFamily="18" charset="0"/>
            </a:endParaRPr>
          </a:p>
          <a:p>
            <a:pPr algn="just">
              <a:lnSpc>
                <a:spcPct val="120000"/>
              </a:lnSpc>
              <a:spcBef>
                <a:spcPts val="600"/>
              </a:spcBef>
            </a:pP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Chức</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năng</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giáo</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dục</a:t>
            </a:r>
            <a:endParaRPr lang="en-US" dirty="0">
              <a:solidFill>
                <a:schemeClr val="tx1"/>
              </a:solidFill>
              <a:latin typeface="Times New Roman" panose="02020603050405020304" pitchFamily="18" charset="0"/>
              <a:cs typeface="Times New Roman" panose="02020603050405020304" pitchFamily="18" charset="0"/>
            </a:endParaRPr>
          </a:p>
          <a:p>
            <a:pPr>
              <a:lnSpc>
                <a:spcPct val="150000"/>
              </a:lnSpc>
              <a:spcBef>
                <a:spcPts val="600"/>
              </a:spcBef>
            </a:pPr>
            <a:endParaRPr lang="en-US" sz="4000" dirty="0">
              <a:solidFill>
                <a:srgbClr val="0070C0"/>
              </a:solidFill>
              <a:latin typeface="Times New Roman" panose="02020603050405020304" pitchFamily="18" charset="0"/>
              <a:cs typeface="Times New Roman" panose="02020603050405020304" pitchFamily="18" charset="0"/>
            </a:endParaRPr>
          </a:p>
        </p:txBody>
      </p:sp>
      <p:pic>
        <p:nvPicPr>
          <p:cNvPr id="9" name="Picture 1"/>
          <p:cNvPicPr>
            <a:picLocks noChangeAspect="1" noChangeArrowheads="1"/>
          </p:cNvPicPr>
          <p:nvPr/>
        </p:nvPicPr>
        <p:blipFill>
          <a:blip r:embed="rId1" cstate="hq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2563761" y="1"/>
            <a:ext cx="9290714" cy="1618040"/>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xEl>
                                              <p:pRg st="1" end="1"/>
                                            </p:txEl>
                                          </p:spTgt>
                                        </p:tgtEl>
                                        <p:attrNameLst>
                                          <p:attrName>style.visibility</p:attrName>
                                        </p:attrNameLst>
                                      </p:cBhvr>
                                      <p:to>
                                        <p:strVal val="visible"/>
                                      </p:to>
                                    </p:set>
                                    <p:anim calcmode="lin" valueType="num">
                                      <p:cBhvr additive="base">
                                        <p:cTn id="13"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xEl>
                                              <p:pRg st="2" end="2"/>
                                            </p:txEl>
                                          </p:spTgt>
                                        </p:tgtEl>
                                        <p:attrNameLst>
                                          <p:attrName>style.visibility</p:attrName>
                                        </p:attrNameLst>
                                      </p:cBhvr>
                                      <p:to>
                                        <p:strVal val="visible"/>
                                      </p:to>
                                    </p:set>
                                    <p:anim calcmode="lin" valueType="num">
                                      <p:cBhvr additive="base">
                                        <p:cTn id="19"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sz="2800" b="1" i="1" dirty="0">
                <a:latin typeface="Times New Roman" panose="02020603050405020304" pitchFamily="18" charset="0"/>
                <a:cs typeface="Times New Roman" panose="02020603050405020304" pitchFamily="18" charset="0"/>
              </a:rPr>
              <a:t>2. </a:t>
            </a:r>
            <a:r>
              <a:rPr lang="en-US" sz="2800" b="1" i="1" dirty="0" err="1">
                <a:latin typeface="Times New Roman" panose="02020603050405020304" pitchFamily="18" charset="0"/>
                <a:cs typeface="Times New Roman" panose="02020603050405020304" pitchFamily="18" charset="0"/>
              </a:rPr>
              <a:t>Nhiệm</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vụ</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của</a:t>
            </a:r>
            <a:r>
              <a:rPr lang="en-US" sz="2800" b="1" i="1" dirty="0">
                <a:latin typeface="Times New Roman" panose="02020603050405020304" pitchFamily="18" charset="0"/>
                <a:cs typeface="Times New Roman" panose="02020603050405020304" pitchFamily="18" charset="0"/>
              </a:rPr>
              <a:t> khoa </a:t>
            </a:r>
            <a:r>
              <a:rPr lang="en-US" sz="2800" b="1" i="1" dirty="0" err="1">
                <a:latin typeface="Times New Roman" panose="02020603050405020304" pitchFamily="18" charset="0"/>
                <a:cs typeface="Times New Roman" panose="02020603050405020304" pitchFamily="18" charset="0"/>
              </a:rPr>
              <a:t>học</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Lịch</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sử</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Đảng</a:t>
            </a:r>
            <a:endParaRPr lang="en-US" sz="2800" dirty="0">
              <a:latin typeface="Times New Roman" panose="02020603050405020304" pitchFamily="18" charset="0"/>
              <a:cs typeface="Times New Roman" panose="02020603050405020304" pitchFamily="18" charset="0"/>
            </a:endParaRPr>
          </a:p>
          <a:p>
            <a:pPr marL="0" indent="0" algn="just">
              <a:buNone/>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Nhiệm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hệ</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lĩnh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Đảng</a:t>
            </a:r>
            <a:r>
              <a:rPr lang="en-US" sz="2800"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a:p>
            <a:pPr marL="0" indent="0" algn="just">
              <a:buNone/>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Nhiệm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lịch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đấu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Đảng</a:t>
            </a:r>
            <a:r>
              <a:rPr 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marL="0" indent="0" algn="just">
              <a:buNone/>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Nhiệm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tổng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lịch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Đảng</a:t>
            </a:r>
            <a:r>
              <a:rPr lang="en-US" sz="2800" dirty="0">
                <a:latin typeface="Times New Roman" panose="02020603050405020304" pitchFamily="18" charset="0"/>
                <a:cs typeface="Times New Roman" panose="02020603050405020304" pitchFamily="18" charset="0"/>
              </a:rPr>
              <a:t>. </a:t>
            </a:r>
            <a:endParaRPr lang="en-US" altLang="en-US" sz="2800" b="1" dirty="0">
              <a:latin typeface="Times New Roman" panose="02020603050405020304" pitchFamily="18" charset="0"/>
              <a:cs typeface="Times New Roman" panose="02020603050405020304" pitchFamily="18" charset="0"/>
            </a:endParaRPr>
          </a:p>
          <a:p>
            <a:pPr marL="0" indent="0">
              <a:buNone/>
            </a:pPr>
            <a:endParaRPr lang="en-US" dirty="0"/>
          </a:p>
        </p:txBody>
      </p:sp>
      <p:sp>
        <p:nvSpPr>
          <p:cNvPr id="4" name="Date Placeholder 3"/>
          <p:cNvSpPr>
            <a:spLocks noGrp="1"/>
          </p:cNvSpPr>
          <p:nvPr>
            <p:ph type="dt" sz="half" idx="10"/>
          </p:nvPr>
        </p:nvSpPr>
        <p:spPr/>
        <p:txBody>
          <a:bodyPr/>
          <a:lstStyle/>
          <a:p>
            <a:fld id="{0FB7EB1A-D2A4-4890-A185-8CF10E644359}" type="datetime1">
              <a:rPr lang="en-US" smtClean="0"/>
            </a:fld>
            <a:endParaRPr lang="en-US"/>
          </a:p>
        </p:txBody>
      </p:sp>
      <p:sp>
        <p:nvSpPr>
          <p:cNvPr id="5" name="Footer Placeholder 4"/>
          <p:cNvSpPr>
            <a:spLocks noGrp="1"/>
          </p:cNvSpPr>
          <p:nvPr>
            <p:ph type="ftr" sz="quarter" idx="11"/>
          </p:nvPr>
        </p:nvSpPr>
        <p:spPr/>
        <p:txBody>
          <a:bodyPr/>
          <a:lstStyle/>
          <a:p>
            <a:r>
              <a:rPr lang="vi-VN"/>
              <a:t>301003- Chương Mở đầu</a:t>
            </a:r>
            <a:endParaRPr lang="en-US"/>
          </a:p>
        </p:txBody>
      </p:sp>
      <p:sp>
        <p:nvSpPr>
          <p:cNvPr id="6" name="Slide Number Placeholder 5"/>
          <p:cNvSpPr>
            <a:spLocks noGrp="1"/>
          </p:cNvSpPr>
          <p:nvPr>
            <p:ph type="sldNum" sz="quarter" idx="12"/>
          </p:nvPr>
        </p:nvSpPr>
        <p:spPr/>
        <p:txBody>
          <a:bodyPr/>
          <a:lstStyle/>
          <a:p>
            <a:fld id="{D9A7D006-ABB2-49CA-8719-33DD1EDD3861}" type="slidenum">
              <a:rPr lang="en-US" smtClean="0"/>
            </a:fld>
            <a:endParaRPr lang="en-US"/>
          </a:p>
        </p:txBody>
      </p:sp>
      <p:pic>
        <p:nvPicPr>
          <p:cNvPr id="8" name="Picture 1"/>
          <p:cNvPicPr>
            <a:picLocks noChangeAspect="1" noChangeArrowheads="1"/>
          </p:cNvPicPr>
          <p:nvPr/>
        </p:nvPicPr>
        <p:blipFill>
          <a:blip r:embed="rId1" cstate="hq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2563761" y="207585"/>
            <a:ext cx="9290714" cy="1618040"/>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 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zh-CN" sz="28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III. </a:t>
            </a:r>
            <a:r>
              <a:rPr kumimoji="0" lang="en-US" altLang="zh-CN" sz="28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Phương</a:t>
            </a:r>
            <a:r>
              <a:rPr kumimoji="0" lang="en-US" altLang="zh-CN" sz="28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pháp</a:t>
            </a:r>
            <a:r>
              <a:rPr kumimoji="0" lang="en-US" altLang="zh-CN" sz="28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nghiên</a:t>
            </a:r>
            <a:r>
              <a:rPr kumimoji="0" lang="en-US" altLang="zh-CN" sz="28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cứu</a:t>
            </a:r>
            <a:r>
              <a:rPr kumimoji="0" lang="en-US" altLang="zh-CN" sz="28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học</a:t>
            </a:r>
            <a:r>
              <a:rPr kumimoji="0" lang="en-US" altLang="zh-CN" sz="28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tập</a:t>
            </a:r>
            <a:r>
              <a:rPr kumimoji="0" lang="en-US" altLang="zh-CN" sz="28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môn</a:t>
            </a:r>
            <a:r>
              <a:rPr kumimoji="0" lang="en-US" altLang="zh-CN" sz="28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học</a:t>
            </a:r>
            <a:r>
              <a:rPr kumimoji="0" lang="en-US" altLang="zh-CN" sz="28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Lịch</a:t>
            </a:r>
            <a:r>
              <a:rPr kumimoji="0" lang="en-US" altLang="zh-CN" sz="28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sử</a:t>
            </a:r>
            <a:r>
              <a:rPr kumimoji="0" lang="en-US" altLang="zh-CN" sz="28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Đảng</a:t>
            </a:r>
            <a:r>
              <a:rPr kumimoji="0" lang="en-US" altLang="zh-CN" sz="28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Cộng</a:t>
            </a:r>
            <a:r>
              <a:rPr kumimoji="0" lang="en-US" altLang="zh-CN" sz="28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sản</a:t>
            </a:r>
            <a:r>
              <a:rPr kumimoji="0" lang="en-US" altLang="zh-CN" sz="28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0"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Việt</a:t>
            </a:r>
            <a:r>
              <a:rPr kumimoji="0" lang="en-US" altLang="zh-CN" sz="28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Nam </a:t>
            </a:r>
            <a:endParaRPr kumimoji="0" lang="en-US" altLang="zh-CN"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514350" marR="0" lvl="0" indent="-514350" algn="l" defTabSz="914400" rtl="0" eaLnBrk="0" fontAlgn="base" latinLnBrk="0" hangingPunct="0">
              <a:lnSpc>
                <a:spcPct val="100000"/>
              </a:lnSpc>
              <a:spcBef>
                <a:spcPct val="0"/>
              </a:spcBef>
              <a:spcAft>
                <a:spcPct val="0"/>
              </a:spcAft>
              <a:buClrTx/>
              <a:buSzTx/>
              <a:buFontTx/>
              <a:buAutoNum type="arabicPeriod"/>
            </a:pPr>
            <a:r>
              <a:rPr kumimoji="0" lang="en-US" altLang="zh-CN" sz="2800" b="1" i="1"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Quán</a:t>
            </a:r>
            <a:r>
              <a:rPr kumimoji="0" lang="en-US" altLang="zh-CN" sz="2800" b="1" i="1"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1"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triệt</a:t>
            </a:r>
            <a:r>
              <a:rPr kumimoji="0" lang="en-US" altLang="zh-CN" sz="2800" b="1" i="1"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1"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phương</a:t>
            </a:r>
            <a:r>
              <a:rPr kumimoji="0" lang="en-US" altLang="zh-CN" sz="2800" b="1" i="1"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1"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pháp</a:t>
            </a:r>
            <a:r>
              <a:rPr kumimoji="0" lang="en-US" altLang="zh-CN" sz="2800" b="1" i="1"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1"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luận</a:t>
            </a:r>
            <a:r>
              <a:rPr kumimoji="0" lang="en-US" altLang="zh-CN" sz="2800" b="1" i="1"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1"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sử</a:t>
            </a:r>
            <a:r>
              <a:rPr kumimoji="0" lang="en-US" altLang="zh-CN" sz="2800" b="1" i="1"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2800" b="1" i="1" u="none" strike="noStrike" cap="none" normalizeH="0" baseline="0" dirty="0" err="1">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học</a:t>
            </a:r>
            <a:endParaRPr kumimoji="0" lang="en-US" altLang="zh-CN" sz="2800" b="1" i="1"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p>
            <a:pPr marL="514350" marR="0" lvl="0" indent="-514350" algn="l" defTabSz="914400" rtl="0" eaLnBrk="0" fontAlgn="base" latinLnBrk="0" hangingPunct="0">
              <a:lnSpc>
                <a:spcPct val="100000"/>
              </a:lnSpc>
              <a:spcBef>
                <a:spcPct val="0"/>
              </a:spcBef>
              <a:spcAft>
                <a:spcPct val="0"/>
              </a:spcAft>
              <a:buClrTx/>
              <a:buSzTx/>
              <a:buFontTx/>
              <a:buAutoNum type="arabicPeriod"/>
            </a:pPr>
            <a:r>
              <a:rPr lang="en-US" b="1" i="1" dirty="0" err="1">
                <a:solidFill>
                  <a:schemeClr val="tx1"/>
                </a:solidFill>
                <a:latin typeface="Times New Roman" panose="02020603050405020304" pitchFamily="18" charset="0"/>
                <a:cs typeface="Times New Roman" panose="02020603050405020304" pitchFamily="18" charset="0"/>
              </a:rPr>
              <a:t>Các</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phương</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pháp</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cụ</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thể</a:t>
            </a:r>
            <a:endParaRPr lang="en-US" b="1" i="1" dirty="0">
              <a:solidFill>
                <a:schemeClr val="tx1"/>
              </a:solidFill>
              <a:latin typeface="Times New Roman" panose="02020603050405020304" pitchFamily="18" charset="0"/>
              <a:cs typeface="Times New Roman" panose="02020603050405020304" pitchFamily="18" charset="0"/>
            </a:endParaRPr>
          </a:p>
          <a:p>
            <a:r>
              <a:rPr lang="en-US" sz="2800" dirty="0" err="1">
                <a:latin typeface="Times New Roman" panose="02020603050405020304" pitchFamily="18" charset="0"/>
                <a:cs typeface="Times New Roman" panose="02020603050405020304" pitchFamily="18" charset="0"/>
              </a:rPr>
              <a:t>Phương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lịch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endParaRPr lang="en-US" sz="2800" dirty="0">
              <a:latin typeface="Times New Roman" panose="02020603050405020304" pitchFamily="18" charset="0"/>
              <a:cs typeface="Times New Roman" panose="02020603050405020304" pitchFamily="18" charset="0"/>
            </a:endParaRPr>
          </a:p>
          <a:p>
            <a:r>
              <a:rPr lang="en-US" sz="2800" dirty="0" err="1">
                <a:latin typeface="Times New Roman" panose="02020603050405020304" pitchFamily="18" charset="0"/>
                <a:cs typeface="Times New Roman" panose="02020603050405020304" pitchFamily="18" charset="0"/>
              </a:rPr>
              <a:t>Phương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pháp</a:t>
            </a:r>
            <a:r>
              <a:rPr lang="en-US" sz="2800" dirty="0">
                <a:latin typeface="Times New Roman" panose="02020603050405020304" pitchFamily="18" charset="0"/>
                <a:cs typeface="Times New Roman" panose="02020603050405020304" pitchFamily="18" charset="0"/>
              </a:rPr>
              <a:t> logic</a:t>
            </a:r>
            <a:endParaRPr lang="en-US" sz="2800" dirty="0">
              <a:latin typeface="Times New Roman" panose="02020603050405020304" pitchFamily="18" charset="0"/>
              <a:cs typeface="Times New Roman" panose="02020603050405020304" pitchFamily="18" charset="0"/>
            </a:endParaRPr>
          </a:p>
          <a:p>
            <a:r>
              <a:rPr lang="en-US" sz="2800" dirty="0" err="1">
                <a:latin typeface="Times New Roman" panose="02020603050405020304" pitchFamily="18" charset="0"/>
                <a:cs typeface="Times New Roman" panose="02020603050405020304" pitchFamily="18" charset="0"/>
              </a:rPr>
              <a:t>Phương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pháp</a:t>
            </a:r>
            <a:r>
              <a:rPr lang="en-US" sz="2800" dirty="0">
                <a:latin typeface="Times New Roman" panose="02020603050405020304" pitchFamily="18" charset="0"/>
                <a:cs typeface="Times New Roman" panose="02020603050405020304" pitchFamily="18" charset="0"/>
              </a:rPr>
              <a:t> so </a:t>
            </a:r>
            <a:r>
              <a:rPr lang="en-US" sz="2800" dirty="0" err="1">
                <a:latin typeface="Times New Roman" panose="02020603050405020304" pitchFamily="18" charset="0"/>
                <a:cs typeface="Times New Roman" panose="02020603050405020304" pitchFamily="18" charset="0"/>
              </a:rPr>
              <a:t>sánh</a:t>
            </a:r>
            <a:endParaRPr lang="en-US" sz="2800" dirty="0">
              <a:latin typeface="Times New Roman" panose="02020603050405020304" pitchFamily="18" charset="0"/>
              <a:cs typeface="Times New Roman" panose="02020603050405020304" pitchFamily="18" charset="0"/>
            </a:endParaRPr>
          </a:p>
          <a:p>
            <a:r>
              <a:rPr lang="en-US" sz="2800" dirty="0" err="1">
                <a:latin typeface="Times New Roman" panose="02020603050405020304" pitchFamily="18" charset="0"/>
                <a:cs typeface="Times New Roman" panose="02020603050405020304" pitchFamily="18" charset="0"/>
              </a:rPr>
              <a:t>Phương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nhóm</a:t>
            </a:r>
            <a:endParaRPr lang="en-US" sz="2800" dirty="0">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None/>
            </a:pPr>
            <a:endParaRPr kumimoji="0" lang="en-US" altLang="zh-CN" sz="2800" b="0"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p>
            <a:endParaRPr lang="en-US" dirty="0"/>
          </a:p>
        </p:txBody>
      </p:sp>
      <p:sp>
        <p:nvSpPr>
          <p:cNvPr id="4" name="Date Placeholder 3"/>
          <p:cNvSpPr>
            <a:spLocks noGrp="1"/>
          </p:cNvSpPr>
          <p:nvPr>
            <p:ph type="dt" sz="half" idx="10"/>
          </p:nvPr>
        </p:nvSpPr>
        <p:spPr/>
        <p:txBody>
          <a:bodyPr/>
          <a:lstStyle/>
          <a:p>
            <a:fld id="{0FB7EB1A-D2A4-4890-A185-8CF10E644359}" type="datetime1">
              <a:rPr lang="en-US" smtClean="0"/>
            </a:fld>
            <a:endParaRPr lang="en-US"/>
          </a:p>
        </p:txBody>
      </p:sp>
      <p:sp>
        <p:nvSpPr>
          <p:cNvPr id="5" name="Footer Placeholder 4"/>
          <p:cNvSpPr>
            <a:spLocks noGrp="1"/>
          </p:cNvSpPr>
          <p:nvPr>
            <p:ph type="ftr" sz="quarter" idx="11"/>
          </p:nvPr>
        </p:nvSpPr>
        <p:spPr/>
        <p:txBody>
          <a:bodyPr/>
          <a:lstStyle/>
          <a:p>
            <a:r>
              <a:rPr lang="vi-VN"/>
              <a:t>301003- Chương Mở đầu</a:t>
            </a:r>
            <a:endParaRPr lang="en-US"/>
          </a:p>
        </p:txBody>
      </p:sp>
      <p:sp>
        <p:nvSpPr>
          <p:cNvPr id="6" name="Slide Number Placeholder 5"/>
          <p:cNvSpPr>
            <a:spLocks noGrp="1"/>
          </p:cNvSpPr>
          <p:nvPr>
            <p:ph type="sldNum" sz="quarter" idx="12"/>
          </p:nvPr>
        </p:nvSpPr>
        <p:spPr/>
        <p:txBody>
          <a:bodyPr/>
          <a:lstStyle/>
          <a:p>
            <a:fld id="{D9A7D006-ABB2-49CA-8719-33DD1EDD3861}" type="slidenum">
              <a:rPr lang="en-US" smtClean="0"/>
            </a:fld>
            <a:endParaRPr lang="en-US"/>
          </a:p>
        </p:txBody>
      </p:sp>
      <p:pic>
        <p:nvPicPr>
          <p:cNvPr id="9" name="Picture 1"/>
          <p:cNvPicPr>
            <a:picLocks noChangeAspect="1" noChangeArrowheads="1"/>
          </p:cNvPicPr>
          <p:nvPr/>
        </p:nvPicPr>
        <p:blipFill>
          <a:blip r:embed="rId1" cstate="hq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2573188" y="207585"/>
            <a:ext cx="9290714" cy="1618040"/>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808738"/>
            <a:ext cx="11219645" cy="994758"/>
          </a:xfrm>
        </p:spPr>
        <p:txBody>
          <a:bodyPr>
            <a:noAutofit/>
          </a:bodyPr>
          <a:lstStyle/>
          <a:p>
            <a:r>
              <a:rPr lang="en-US" sz="2800" b="1" i="1" dirty="0">
                <a:solidFill>
                  <a:srgbClr val="FF0000"/>
                </a:solidFill>
                <a:latin typeface="Times New Roman" panose="02020603050405020304" pitchFamily="18" charset="0"/>
                <a:cs typeface="Times New Roman" panose="02020603050405020304" pitchFamily="18" charset="0"/>
              </a:rPr>
              <a:t>3. Ý </a:t>
            </a:r>
            <a:r>
              <a:rPr lang="en-US" sz="2800" b="1" i="1" dirty="0" err="1">
                <a:solidFill>
                  <a:srgbClr val="FF0000"/>
                </a:solidFill>
                <a:latin typeface="Times New Roman" panose="02020603050405020304" pitchFamily="18" charset="0"/>
                <a:cs typeface="Times New Roman" panose="02020603050405020304" pitchFamily="18" charset="0"/>
              </a:rPr>
              <a:t>nghĩa</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học</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tập</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môn</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học</a:t>
            </a:r>
            <a:endParaRPr lang="en-US" sz="2800" b="1" i="1" dirty="0">
              <a:solidFill>
                <a:srgbClr val="FF0000"/>
              </a:solidFill>
              <a:latin typeface="Times New Roman" panose="02020603050405020304" pitchFamily="18" charset="0"/>
              <a:cs typeface="Times New Roman" panose="02020603050405020304" pitchFamily="18" charset="0"/>
            </a:endParaRPr>
          </a:p>
        </p:txBody>
      </p:sp>
      <p:sp>
        <p:nvSpPr>
          <p:cNvPr id="4" name="Date Placeholder 3"/>
          <p:cNvSpPr>
            <a:spLocks noGrp="1"/>
          </p:cNvSpPr>
          <p:nvPr>
            <p:ph type="dt" sz="half" idx="10"/>
          </p:nvPr>
        </p:nvSpPr>
        <p:spPr>
          <a:xfrm>
            <a:off x="457200" y="6356350"/>
            <a:ext cx="2133600" cy="365125"/>
          </a:xfrm>
        </p:spPr>
        <p:txBody>
          <a:bodyPr/>
          <a:lstStyle/>
          <a:p>
            <a:fld id="{ED766DFD-0909-4074-B576-57675EF8B808}" type="datetime1">
              <a:rPr lang="en-US" smtClean="0"/>
            </a:fld>
            <a:endParaRPr lang="en-US"/>
          </a:p>
        </p:txBody>
      </p:sp>
      <p:cxnSp>
        <p:nvCxnSpPr>
          <p:cNvPr id="6" name="Straight Connector 5"/>
          <p:cNvCxnSpPr/>
          <p:nvPr/>
        </p:nvCxnSpPr>
        <p:spPr>
          <a:xfrm>
            <a:off x="457199" y="1373019"/>
            <a:ext cx="11734801" cy="0"/>
          </a:xfrm>
          <a:prstGeom prst="line">
            <a:avLst/>
          </a:prstGeom>
        </p:spPr>
        <p:style>
          <a:lnRef idx="3">
            <a:schemeClr val="accent1"/>
          </a:lnRef>
          <a:fillRef idx="0">
            <a:schemeClr val="accent1"/>
          </a:fillRef>
          <a:effectRef idx="2">
            <a:schemeClr val="accent1"/>
          </a:effectRef>
          <a:fontRef idx="minor">
            <a:schemeClr val="tx1"/>
          </a:fontRef>
        </p:style>
      </p:cxnSp>
      <p:sp>
        <p:nvSpPr>
          <p:cNvPr id="7" name="Rectangle 6"/>
          <p:cNvSpPr/>
          <p:nvPr/>
        </p:nvSpPr>
        <p:spPr>
          <a:xfrm>
            <a:off x="2518042" y="136525"/>
            <a:ext cx="45719" cy="1066796"/>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p:cNvSpPr>
            <a:spLocks noGrp="1"/>
          </p:cNvSpPr>
          <p:nvPr>
            <p:ph type="sldNum" sz="quarter" idx="12"/>
          </p:nvPr>
        </p:nvSpPr>
        <p:spPr/>
        <p:txBody>
          <a:bodyPr/>
          <a:lstStyle/>
          <a:p>
            <a:fld id="{D9A7D006-ABB2-49CA-8719-33DD1EDD3861}" type="slidenum">
              <a:rPr lang="en-US" smtClean="0"/>
            </a:fld>
            <a:endParaRPr lang="en-US"/>
          </a:p>
        </p:txBody>
      </p:sp>
      <p:graphicFrame>
        <p:nvGraphicFramePr>
          <p:cNvPr id="13" name="Content Placeholder 4"/>
          <p:cNvGraphicFramePr>
            <a:graphicFrameLocks noGrp="1"/>
          </p:cNvGraphicFramePr>
          <p:nvPr>
            <p:ph idx="1"/>
          </p:nvPr>
        </p:nvGraphicFramePr>
        <p:xfrm>
          <a:off x="1510360" y="2816860"/>
          <a:ext cx="9628477" cy="3603372"/>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pic>
        <p:nvPicPr>
          <p:cNvPr id="12" name="Picture 1"/>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p:nvPr/>
        </p:nvSpPr>
        <p:spPr>
          <a:xfrm>
            <a:off x="2447290" y="66675"/>
            <a:ext cx="9434195" cy="2010410"/>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endParaRPr>
          </a:p>
          <a:p>
            <a:pPr algn="ctr"/>
            <a:endPar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13" grpId="0">
        <p:bldAsOne/>
      </p:bldGraphic>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1970</Words>
  <Application>WPS Presentation</Application>
  <PresentationFormat>Widescreen</PresentationFormat>
  <Paragraphs>117</Paragraphs>
  <Slides>8</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8</vt:i4>
      </vt:variant>
    </vt:vector>
  </HeadingPairs>
  <TitlesOfParts>
    <vt:vector size="22" baseType="lpstr">
      <vt:lpstr>Arial</vt:lpstr>
      <vt:lpstr>SimSun</vt:lpstr>
      <vt:lpstr>Wingdings</vt:lpstr>
      <vt:lpstr>Times New Roman</vt:lpstr>
      <vt:lpstr>Tahoma</vt:lpstr>
      <vt:lpstr>Wingdings 2</vt:lpstr>
      <vt:lpstr>Perpetua</vt:lpstr>
      <vt:lpstr>Wingdings 2</vt:lpstr>
      <vt:lpstr>Calibri Light</vt:lpstr>
      <vt:lpstr>Calibri</vt:lpstr>
      <vt:lpstr>Microsoft YaHei</vt:lpstr>
      <vt:lpstr>Arial Unicode MS</vt:lpstr>
      <vt:lpstr>等线 Light</vt:lpstr>
      <vt:lpstr>Office Theme</vt:lpstr>
      <vt:lpstr>Chương mở đầu  ĐỐI TƯỢNG, CHỨC NĂNG, NHIỆM VỤ, NỘI DUNG VÀ PHƯƠNG PHÁP NGHIÊN CỨU, HỌC TẬP LỊCH SỬ ĐẢNG CỘNG SẢN  VIỆT NAM </vt:lpstr>
      <vt:lpstr> NỘI DUNG BÀI GIẢNG </vt:lpstr>
      <vt:lpstr>I. Đối tượng nghiên cứu của môn học LSĐCSVN</vt:lpstr>
      <vt:lpstr> II. Chức năng, nhiệm vụ của môn học Lịch sử Đảng Cộng sản Việt Nam 1. Chức năng của khoa học Lịch sử Đảng 2. Nhiệm vụ của khoa học Lịch sử Đảng</vt:lpstr>
      <vt:lpstr>PowerPoint 演示文稿</vt:lpstr>
      <vt:lpstr>PowerPoint 演示文稿</vt:lpstr>
      <vt:lpstr>PowerPoint 演示文稿</vt:lpstr>
      <vt:lpstr>3. Ý nghĩa học tập môn học</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Tien Huy</dc:creator>
  <cp:lastModifiedBy>tu trinh nguyen</cp:lastModifiedBy>
  <cp:revision>29</cp:revision>
  <dcterms:created xsi:type="dcterms:W3CDTF">2022-06-11T11:11:00Z</dcterms:created>
  <dcterms:modified xsi:type="dcterms:W3CDTF">2025-07-13T01:56:56Z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86745DDB3D554643A1452806E1513373_13</vt:lpwstr>
  </property>
  <property fmtid="{D5CDD505-2E9C-101B-9397-08002B2CF9AE}" pid="3" name="KSOProductBuildVer">
    <vt:lpwstr>1033-12.2.0.21931</vt:lpwstr>
  </property>
</Properties>
</file>