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 id="2147483852" r:id="rId2"/>
    <p:sldMasterId id="2147483864" r:id="rId3"/>
    <p:sldMasterId id="2147483876" r:id="rId4"/>
    <p:sldMasterId id="2147483900" r:id="rId5"/>
    <p:sldMasterId id="2147483913" r:id="rId6"/>
  </p:sldMasterIdLst>
  <p:notesMasterIdLst>
    <p:notesMasterId r:id="rId25"/>
  </p:notesMasterIdLst>
  <p:sldIdLst>
    <p:sldId id="454" r:id="rId7"/>
    <p:sldId id="425" r:id="rId8"/>
    <p:sldId id="428" r:id="rId9"/>
    <p:sldId id="423" r:id="rId10"/>
    <p:sldId id="444" r:id="rId11"/>
    <p:sldId id="441" r:id="rId12"/>
    <p:sldId id="445" r:id="rId13"/>
    <p:sldId id="446" r:id="rId14"/>
    <p:sldId id="442" r:id="rId15"/>
    <p:sldId id="449" r:id="rId16"/>
    <p:sldId id="447" r:id="rId17"/>
    <p:sldId id="448" r:id="rId18"/>
    <p:sldId id="443" r:id="rId19"/>
    <p:sldId id="450" r:id="rId20"/>
    <p:sldId id="451" r:id="rId21"/>
    <p:sldId id="432" r:id="rId22"/>
    <p:sldId id="452" r:id="rId23"/>
    <p:sldId id="453"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8000"/>
    <a:srgbClr val="FF00FF"/>
    <a:srgbClr val="A8CBBE"/>
    <a:srgbClr val="996633"/>
    <a:srgbClr val="1F52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diagrams/_rels/data4.xml.rels><?xml version="1.0" encoding="UTF-8" standalone="yes"?>
<Relationships xmlns="http://schemas.openxmlformats.org/package/2006/relationships"><Relationship Id="rId1" Type="http://schemas.openxmlformats.org/officeDocument/2006/relationships/image" Target="../media/image4.png"/></Relationships>
</file>

<file path=ppt/diagrams/_rels/drawing4.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1.</a:t>
          </a:r>
        </a:p>
      </dgm:t>
    </dgm:pt>
    <dgm:pt modelId="{81DF2ED5-9575-42AD-9EB5-4110B8498BE5}" type="par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4CC4098A-8FBF-41BF-B760-909AFAE0B4B5}" type="sib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D3F762B-C24B-4AED-81EC-C5404096EB3B}">
      <dgm:prSet phldrT="[Text]" custT="1"/>
      <dgm:spPr/>
      <dgm:t>
        <a:bodyPr/>
        <a:lstStyle/>
        <a:p>
          <a:pPr algn="just"/>
          <a:r>
            <a:rPr lang="en-US" sz="2600" b="1" dirty="0" err="1"/>
            <a:t>Khái</a:t>
          </a:r>
          <a:r>
            <a:rPr lang="en-US" sz="2600" b="1" dirty="0"/>
            <a:t> </a:t>
          </a:r>
          <a:r>
            <a:rPr lang="en-US" sz="2600" b="1" dirty="0" err="1"/>
            <a:t>lược</a:t>
          </a:r>
          <a:r>
            <a:rPr lang="en-US" sz="2600" b="1" dirty="0"/>
            <a:t> </a:t>
          </a:r>
          <a:r>
            <a:rPr lang="en-US" sz="2600" b="1" dirty="0" err="1"/>
            <a:t>các</a:t>
          </a:r>
          <a:r>
            <a:rPr lang="en-US" sz="2600" b="1" dirty="0"/>
            <a:t> </a:t>
          </a:r>
          <a:r>
            <a:rPr lang="en-US" sz="2600" b="1" dirty="0" err="1"/>
            <a:t>quan</a:t>
          </a:r>
          <a:r>
            <a:rPr lang="en-US" sz="2600" b="1" dirty="0"/>
            <a:t> </a:t>
          </a:r>
          <a:r>
            <a:rPr lang="en-US" sz="2600" b="1" dirty="0" err="1"/>
            <a:t>điểm</a:t>
          </a:r>
          <a:r>
            <a:rPr lang="en-US" sz="2600" b="1" dirty="0"/>
            <a:t> </a:t>
          </a:r>
          <a:r>
            <a:rPr lang="en-US" sz="2600" b="1" dirty="0" err="1"/>
            <a:t>triết</a:t>
          </a:r>
          <a:r>
            <a:rPr lang="en-US" sz="2600" b="1" dirty="0"/>
            <a:t> </a:t>
          </a:r>
          <a:r>
            <a:rPr lang="en-US" sz="2600" b="1" dirty="0" err="1"/>
            <a:t>học</a:t>
          </a:r>
          <a:r>
            <a:rPr lang="en-US" sz="2600" b="1" dirty="0"/>
            <a:t> </a:t>
          </a:r>
          <a:r>
            <a:rPr lang="en-US" sz="2600" b="1" dirty="0" err="1"/>
            <a:t>về</a:t>
          </a:r>
          <a:r>
            <a:rPr lang="en-US" sz="2600" b="1" dirty="0"/>
            <a:t> con </a:t>
          </a:r>
          <a:r>
            <a:rPr lang="en-US" sz="2600" b="1" dirty="0" err="1"/>
            <a:t>người</a:t>
          </a:r>
          <a:r>
            <a:rPr lang="en-US" sz="2600" b="1" dirty="0"/>
            <a:t> </a:t>
          </a:r>
          <a:r>
            <a:rPr lang="en-US" sz="2600" b="1" dirty="0" err="1"/>
            <a:t>trong</a:t>
          </a:r>
          <a:r>
            <a:rPr lang="en-US" sz="2600" b="1" dirty="0"/>
            <a:t> </a:t>
          </a:r>
          <a:r>
            <a:rPr lang="en-US" sz="2600" b="1" dirty="0" err="1"/>
            <a:t>lịch</a:t>
          </a:r>
          <a:r>
            <a:rPr lang="en-US" sz="2600" b="1" dirty="0"/>
            <a:t> </a:t>
          </a:r>
          <a:r>
            <a:rPr lang="en-US" sz="2600" b="1" dirty="0" err="1"/>
            <a:t>sử</a:t>
          </a: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6F0FD763-3F2C-43E6-AD4D-3C962D1AB9CC}" type="par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11959EF-A31F-4484-878B-BF0B08273C13}" type="sib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9FF8373A-6519-49BB-9B1C-267FE05AD0D1}">
      <dgm:prSet phldrT="[Text]" custT="1"/>
      <dgm:spPr>
        <a:solidFill>
          <a:schemeClr val="accent2"/>
        </a:solidFill>
      </dgm:spPr>
      <dgm:t>
        <a:bodyPr/>
        <a:lstStyle/>
        <a:p>
          <a:pPr algn="ct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2.</a:t>
          </a:r>
        </a:p>
      </dgm:t>
    </dgm:pt>
    <dgm:pt modelId="{612F8D83-B44F-4931-95F9-3204CC9E1198}" type="par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3DA407D-0D72-4CE5-B3EF-8307CA7052B0}" type="sib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E87098A-61D7-40D5-AB9C-74ADF2D7BC2A}">
      <dgm:prSet phldrT="[Text]" custT="1"/>
      <dgm:spPr/>
      <dgm:t>
        <a:bodyPr/>
        <a:lstStyle/>
        <a:p>
          <a:pPr algn="just"/>
          <a:r>
            <a:rPr lang="en-US" sz="2800" b="1" dirty="0" err="1"/>
            <a:t>Quan</a:t>
          </a:r>
          <a:r>
            <a:rPr lang="en-US" sz="2800" b="1" dirty="0"/>
            <a:t> </a:t>
          </a:r>
          <a:r>
            <a:rPr lang="en-US" sz="2800" b="1" dirty="0" err="1"/>
            <a:t>điểm</a:t>
          </a:r>
          <a:r>
            <a:rPr lang="en-US" sz="2800" b="1" dirty="0"/>
            <a:t> </a:t>
          </a:r>
          <a:r>
            <a:rPr lang="en-US" sz="2800" b="1" dirty="0" err="1"/>
            <a:t>triết</a:t>
          </a:r>
          <a:r>
            <a:rPr lang="en-US" sz="2800" b="1" dirty="0"/>
            <a:t> </a:t>
          </a:r>
          <a:r>
            <a:rPr lang="en-US" sz="2800" b="1" dirty="0" err="1"/>
            <a:t>học</a:t>
          </a:r>
          <a:r>
            <a:rPr lang="en-US" sz="2800" b="1" dirty="0"/>
            <a:t> </a:t>
          </a:r>
          <a:r>
            <a:rPr lang="en-US" sz="2800" b="1" dirty="0" err="1"/>
            <a:t>Mác</a:t>
          </a:r>
          <a:r>
            <a:rPr lang="en-US" sz="2800" b="1" dirty="0"/>
            <a:t> – </a:t>
          </a:r>
          <a:r>
            <a:rPr lang="en-US" sz="2800" b="1" dirty="0" err="1"/>
            <a:t>Lênin</a:t>
          </a:r>
          <a:r>
            <a:rPr lang="en-US" sz="2800" b="1" dirty="0"/>
            <a:t> </a:t>
          </a:r>
          <a:r>
            <a:rPr lang="en-US" sz="2800" b="1" dirty="0" err="1"/>
            <a:t>về</a:t>
          </a:r>
          <a:r>
            <a:rPr lang="en-US" sz="2800" b="1" dirty="0"/>
            <a:t> con </a:t>
          </a:r>
          <a:r>
            <a:rPr lang="en-US" sz="2800" b="1" dirty="0" err="1"/>
            <a:t>người</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2805ECA1-21A3-4F8F-AA97-A9F008951F86}" type="par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85FB2E3-4F8B-4609-ACC4-0782EEF88E18}" type="sib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4AA2FE8-A2BD-419C-85C9-E1E6865917A0}">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3.</a:t>
          </a:r>
        </a:p>
      </dgm:t>
    </dgm:pt>
    <dgm:pt modelId="{60E0169B-68F1-40D9-B806-7BB15780C9D9}" type="par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3DB28A5-185A-48CB-AFF6-29B22EBB5368}" type="sib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96620C5-B12C-4B2A-B9AF-51F546A095D7}">
      <dgm:prSet custT="1"/>
      <dgm:spPr/>
      <dgm:t>
        <a:bodyPr/>
        <a:lstStyle/>
        <a:p>
          <a:pPr algn="just"/>
          <a:r>
            <a:rPr lang="en-US" sz="2800" b="1" dirty="0" err="1"/>
            <a:t>Vấn</a:t>
          </a:r>
          <a:r>
            <a:rPr lang="en-US" sz="2800" b="1" dirty="0"/>
            <a:t> </a:t>
          </a:r>
          <a:r>
            <a:rPr lang="en-US" sz="2800" b="1" dirty="0" err="1"/>
            <a:t>đề</a:t>
          </a:r>
          <a:r>
            <a:rPr lang="en-US" sz="2800" b="1" dirty="0"/>
            <a:t> con </a:t>
          </a:r>
          <a:r>
            <a:rPr lang="en-US" sz="2800" b="1" dirty="0" err="1"/>
            <a:t>người</a:t>
          </a:r>
          <a:r>
            <a:rPr lang="en-US" sz="2800" b="1" dirty="0"/>
            <a:t> </a:t>
          </a:r>
          <a:r>
            <a:rPr lang="en-US" sz="2800" b="1" dirty="0" err="1"/>
            <a:t>trong</a:t>
          </a:r>
          <a:r>
            <a:rPr lang="en-US" sz="2800" b="1" dirty="0"/>
            <a:t> </a:t>
          </a:r>
          <a:r>
            <a:rPr lang="en-US" sz="2800" b="1" dirty="0" err="1"/>
            <a:t>tư</a:t>
          </a:r>
          <a:r>
            <a:rPr lang="en-US" sz="2800" b="1" dirty="0"/>
            <a:t> </a:t>
          </a:r>
          <a:r>
            <a:rPr lang="en-US" sz="2800" b="1" dirty="0" err="1"/>
            <a:t>tưởng</a:t>
          </a:r>
          <a:r>
            <a:rPr lang="en-US" sz="2800" b="1" dirty="0"/>
            <a:t> </a:t>
          </a:r>
          <a:r>
            <a:rPr lang="en-US" sz="2800" b="1" dirty="0" err="1"/>
            <a:t>triết</a:t>
          </a:r>
          <a:r>
            <a:rPr lang="en-US" sz="2800" b="1" dirty="0"/>
            <a:t> </a:t>
          </a:r>
          <a:r>
            <a:rPr lang="en-US" sz="2800" b="1" dirty="0" err="1"/>
            <a:t>học</a:t>
          </a:r>
          <a:r>
            <a:rPr lang="en-US" sz="2800" b="1" dirty="0"/>
            <a:t> </a:t>
          </a:r>
          <a:r>
            <a:rPr lang="en-US" sz="2800" b="1" dirty="0" err="1"/>
            <a:t>Hồ</a:t>
          </a:r>
          <a:r>
            <a:rPr lang="en-US" sz="2800" b="1" dirty="0"/>
            <a:t> </a:t>
          </a:r>
          <a:r>
            <a:rPr lang="en-US" sz="2800" b="1" dirty="0" err="1"/>
            <a:t>Chí</a:t>
          </a:r>
          <a:r>
            <a:rPr lang="en-US" sz="2800" b="1" dirty="0"/>
            <a:t> Minh</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83EB246F-1A94-4B48-8FE8-B81A895F3EC6}" type="par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C9C7B83-0F4D-4CFC-B457-0B318D2EFEF1}" type="sib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1636257-93F7-4D60-9BF4-3D5D2A915953}">
      <dgm:prSet custT="1"/>
      <dgm:spPr/>
      <dgm:t>
        <a:bodyPr/>
        <a:lstStyle/>
        <a:p>
          <a:pPr algn="just"/>
          <a:r>
            <a:rPr lang="es-MX" sz="2800" b="1" dirty="0" err="1"/>
            <a:t>Vấn</a:t>
          </a:r>
          <a:r>
            <a:rPr lang="es-MX" sz="2800" b="1" dirty="0"/>
            <a:t> </a:t>
          </a:r>
          <a:r>
            <a:rPr lang="es-MX" sz="2800" b="1" dirty="0" err="1"/>
            <a:t>đề</a:t>
          </a:r>
          <a:r>
            <a:rPr lang="es-MX" sz="2800" b="1" dirty="0"/>
            <a:t> </a:t>
          </a:r>
          <a:r>
            <a:rPr lang="es-MX" sz="2800" b="1" dirty="0" err="1"/>
            <a:t>phát</a:t>
          </a:r>
          <a:r>
            <a:rPr lang="es-MX" sz="2800" b="1" dirty="0"/>
            <a:t> huy </a:t>
          </a:r>
          <a:r>
            <a:rPr lang="es-MX" sz="2800" b="1" dirty="0" err="1"/>
            <a:t>nhân</a:t>
          </a:r>
          <a:r>
            <a:rPr lang="es-MX" sz="2800" b="1" dirty="0"/>
            <a:t> </a:t>
          </a:r>
          <a:r>
            <a:rPr lang="es-MX" sz="2800" b="1" dirty="0" err="1"/>
            <a:t>tố</a:t>
          </a:r>
          <a:r>
            <a:rPr lang="es-MX" sz="2800" b="1" dirty="0"/>
            <a:t> con </a:t>
          </a:r>
          <a:r>
            <a:rPr lang="es-MX" sz="2800" b="1" dirty="0" err="1"/>
            <a:t>người</a:t>
          </a:r>
          <a:r>
            <a:rPr lang="es-MX" sz="2800" b="1" dirty="0"/>
            <a:t> </a:t>
          </a:r>
          <a:r>
            <a:rPr lang="es-MX" sz="2800" b="1" dirty="0" err="1"/>
            <a:t>trong</a:t>
          </a:r>
          <a:r>
            <a:rPr lang="es-MX" sz="2800" b="1" dirty="0"/>
            <a:t> </a:t>
          </a:r>
          <a:r>
            <a:rPr lang="es-MX" sz="2800" b="1" dirty="0" err="1"/>
            <a:t>sự</a:t>
          </a:r>
          <a:r>
            <a:rPr lang="es-MX" sz="2800" b="1" dirty="0"/>
            <a:t> </a:t>
          </a:r>
          <a:r>
            <a:rPr lang="es-MX" sz="2800" b="1" dirty="0" err="1"/>
            <a:t>nghiệp</a:t>
          </a:r>
          <a:r>
            <a:rPr lang="es-MX" sz="2800" b="1" dirty="0"/>
            <a:t> </a:t>
          </a:r>
          <a:r>
            <a:rPr lang="es-MX" sz="2800" b="1" dirty="0" err="1"/>
            <a:t>đổi</a:t>
          </a:r>
          <a:r>
            <a:rPr lang="es-MX" sz="2800" b="1" dirty="0"/>
            <a:t> </a:t>
          </a:r>
          <a:r>
            <a:rPr lang="es-MX" sz="2800" b="1" dirty="0" err="1"/>
            <a:t>mới</a:t>
          </a:r>
          <a:r>
            <a:rPr lang="es-MX" sz="2800" b="1" dirty="0"/>
            <a:t> ở </a:t>
          </a:r>
          <a:r>
            <a:rPr lang="es-MX" sz="2800" b="1" dirty="0" err="1"/>
            <a:t>Việt</a:t>
          </a:r>
          <a:r>
            <a:rPr lang="es-MX" sz="2800" b="1" dirty="0"/>
            <a:t> </a:t>
          </a:r>
          <a:r>
            <a:rPr lang="es-MX" sz="2800" b="1" dirty="0" err="1"/>
            <a:t>Nam</a:t>
          </a:r>
          <a:r>
            <a:rPr lang="es-MX" sz="2800" b="1" dirty="0"/>
            <a:t> </a:t>
          </a:r>
          <a:r>
            <a:rPr lang="es-MX" sz="2800" b="1" dirty="0" err="1"/>
            <a:t>hiện</a:t>
          </a:r>
          <a:r>
            <a:rPr lang="es-MX" sz="2800" b="1" dirty="0"/>
            <a:t> </a:t>
          </a:r>
          <a:r>
            <a:rPr lang="es-MX" sz="2800" b="1" dirty="0" err="1"/>
            <a:t>nay</a:t>
          </a:r>
          <a:r>
            <a:rPr lang="es-MX" sz="2800" b="1" dirty="0"/>
            <a:t> </a:t>
          </a:r>
          <a:endParaRPr lang="en-US"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0B17514B-3180-475C-83D3-B2468EF164FC}">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4.</a:t>
          </a:r>
        </a:p>
      </dgm:t>
    </dgm:pt>
    <dgm:pt modelId="{5F2A61D8-7A56-44FE-8DB8-8272676935E9}" type="sib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9EB2691-AF8C-4458-922D-CE2FB7B71734}" type="par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C6BAD127-594A-4C01-9CCA-FA1D44015454}" type="sib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257564D-65E5-4944-BE63-B0BC15E7FDE4}" type="par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4">
        <dgm:presLayoutVars>
          <dgm:chMax val="1"/>
          <dgm:bulletEnabled val="1"/>
        </dgm:presLayoutVars>
      </dgm:prSet>
      <dgm:spPr/>
    </dgm:pt>
    <dgm:pt modelId="{0DAB1469-03E9-4D9F-BEEA-7BAD8D0AC49F}" type="pres">
      <dgm:prSet presAssocID="{6D78E838-C40B-4A2D-96AB-3C36A2D0DC16}" presName="descendantText" presStyleLbl="alignAcc1" presStyleIdx="0" presStyleCnt="4" custLinFactNeighborX="-1177" custLinFactNeighborY="7932">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4">
        <dgm:presLayoutVars>
          <dgm:chMax val="1"/>
          <dgm:bulletEnabled val="1"/>
        </dgm:presLayoutVars>
      </dgm:prSet>
      <dgm:spPr/>
    </dgm:pt>
    <dgm:pt modelId="{66EE8A80-F4D4-4B0E-81C4-C67A772FA914}" type="pres">
      <dgm:prSet presAssocID="{9FF8373A-6519-49BB-9B1C-267FE05AD0D1}" presName="descendantText" presStyleLbl="alignAcc1" presStyleIdx="1" presStyleCnt="4">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4">
        <dgm:presLayoutVars>
          <dgm:chMax val="1"/>
          <dgm:bulletEnabled val="1"/>
        </dgm:presLayoutVars>
      </dgm:prSet>
      <dgm:spPr/>
    </dgm:pt>
    <dgm:pt modelId="{4B2AED02-D5BC-40AD-B501-D2D53907E6A6}" type="pres">
      <dgm:prSet presAssocID="{74AA2FE8-A2BD-419C-85C9-E1E6865917A0}" presName="descendantText" presStyleLbl="alignAcc1" presStyleIdx="2" presStyleCnt="4">
        <dgm:presLayoutVars>
          <dgm:bulletEnabled val="1"/>
        </dgm:presLayoutVars>
      </dgm:prSet>
      <dgm:spPr/>
    </dgm:pt>
    <dgm:pt modelId="{F6F46C16-4F0E-433C-A7DE-5BD074717274}" type="pres">
      <dgm:prSet presAssocID="{03DB28A5-185A-48CB-AFF6-29B22EBB5368}" presName="sp" presStyleCnt="0"/>
      <dgm:spPr/>
    </dgm:pt>
    <dgm:pt modelId="{FC2F1364-4ECC-4671-AF7B-A7FBF5628F00}" type="pres">
      <dgm:prSet presAssocID="{0B17514B-3180-475C-83D3-B2468EF164FC}" presName="composite" presStyleCnt="0"/>
      <dgm:spPr/>
    </dgm:pt>
    <dgm:pt modelId="{AFC4631B-6313-4AB7-8A2F-0D66BA62D014}" type="pres">
      <dgm:prSet presAssocID="{0B17514B-3180-475C-83D3-B2468EF164FC}" presName="parentText" presStyleLbl="alignNode1" presStyleIdx="3" presStyleCnt="4">
        <dgm:presLayoutVars>
          <dgm:chMax val="1"/>
          <dgm:bulletEnabled val="1"/>
        </dgm:presLayoutVars>
      </dgm:prSet>
      <dgm:spPr/>
    </dgm:pt>
    <dgm:pt modelId="{794ED453-5941-44C1-8F8A-5BB5B6875D3A}" type="pres">
      <dgm:prSet presAssocID="{0B17514B-3180-475C-83D3-B2468EF164FC}" presName="descendantText" presStyleLbl="alignAcc1" presStyleIdx="3" presStyleCnt="4">
        <dgm:presLayoutVars>
          <dgm:bulletEnabled val="1"/>
        </dgm:presLayoutVars>
      </dgm:prSet>
      <dgm:spPr/>
    </dgm:pt>
  </dgm:ptLst>
  <dgm:cxnLst>
    <dgm:cxn modelId="{04A85F2A-B716-4764-89FD-DED42174BDE8}" type="presOf" srcId="{9FF8373A-6519-49BB-9B1C-267FE05AD0D1}" destId="{D2E498E5-5D32-477C-AD89-F3DFDEA2421E}"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168A2644-6EB6-4C9B-BBD1-2B6587B060DB}" type="presOf" srcId="{B96620C5-B12C-4B2A-B9AF-51F546A095D7}" destId="{4B2AED02-D5BC-40AD-B501-D2D53907E6A6}" srcOrd="0" destOrd="0" presId="urn:microsoft.com/office/officeart/2005/8/layout/chevron2"/>
    <dgm:cxn modelId="{F2EE0246-295B-44C0-901C-61EF320B5B6A}" type="presOf" srcId="{B1636257-93F7-4D60-9BF4-3D5D2A915953}" destId="{794ED453-5941-44C1-8F8A-5BB5B6875D3A}"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0F93F87A-0C18-48EB-8B77-C1B2C7986B5B}" srcId="{06499D92-1B58-4ABB-B177-83C497903464}" destId="{74AA2FE8-A2BD-419C-85C9-E1E6865917A0}" srcOrd="2" destOrd="0" parTransId="{60E0169B-68F1-40D9-B806-7BB15780C9D9}" sibTransId="{03DB28A5-185A-48CB-AFF6-29B22EBB5368}"/>
    <dgm:cxn modelId="{9FCBC89A-4EDE-4D36-AC38-51A6B982DFDC}" type="presOf" srcId="{74AA2FE8-A2BD-419C-85C9-E1E6865917A0}" destId="{D0A976F6-7E08-4F35-87C1-B13E36AF9C4D}"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81FD0EAE-1A5A-45B7-93D6-7E709EE969F6}" srcId="{06499D92-1B58-4ABB-B177-83C497903464}" destId="{0B17514B-3180-475C-83D3-B2468EF164FC}" srcOrd="3" destOrd="0" parTransId="{E9EB2691-AF8C-4458-922D-CE2FB7B71734}" sibTransId="{5F2A61D8-7A56-44FE-8DB8-8272676935E9}"/>
    <dgm:cxn modelId="{9AB38DAF-B29F-4F19-994F-3826BB11E119}" srcId="{06499D92-1B58-4ABB-B177-83C497903464}" destId="{6D78E838-C40B-4A2D-96AB-3C36A2D0DC16}" srcOrd="0" destOrd="0" parTransId="{81DF2ED5-9575-42AD-9EB5-4110B8498BE5}" sibTransId="{4CC4098A-8FBF-41BF-B760-909AFAE0B4B5}"/>
    <dgm:cxn modelId="{41E52DBA-1781-4885-BF88-222F890B7750}" type="presOf" srcId="{EE87098A-61D7-40D5-AB9C-74ADF2D7BC2A}" destId="{66EE8A80-F4D4-4B0E-81C4-C67A772FA914}" srcOrd="0" destOrd="0" presId="urn:microsoft.com/office/officeart/2005/8/layout/chevron2"/>
    <dgm:cxn modelId="{35AE42BA-3FBF-40D4-90A7-05F7BDE8D731}" type="presOf" srcId="{1D3F762B-C24B-4AED-81EC-C5404096EB3B}" destId="{0DAB1469-03E9-4D9F-BEEA-7BAD8D0AC49F}" srcOrd="0" destOrd="0" presId="urn:microsoft.com/office/officeart/2005/8/layout/chevron2"/>
    <dgm:cxn modelId="{1B38C9BA-92A5-4E13-B146-DB0B9B7DB95E}" type="presOf" srcId="{0B17514B-3180-475C-83D3-B2468EF164FC}" destId="{AFC4631B-6313-4AB7-8A2F-0D66BA62D01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9FD396EE-3823-4A7D-9C5E-003AF8836956}" type="presOf" srcId="{06499D92-1B58-4ABB-B177-83C497903464}" destId="{A8385CC5-9E3D-4630-8A14-80529E56AA25}" srcOrd="0" destOrd="0" presId="urn:microsoft.com/office/officeart/2005/8/layout/chevron2"/>
    <dgm:cxn modelId="{4033A9F2-B2AD-426D-8070-2F47D2E31CA7}" type="presOf" srcId="{6D78E838-C40B-4A2D-96AB-3C36A2D0DC16}" destId="{A7A3CE45-31EC-4F1E-B460-AE5C11441564}" srcOrd="0" destOrd="0" presId="urn:microsoft.com/office/officeart/2005/8/layout/chevron2"/>
    <dgm:cxn modelId="{C4C9C7F4-DB75-49C6-A8B0-4146110468E2}" srcId="{0B17514B-3180-475C-83D3-B2468EF164FC}" destId="{B1636257-93F7-4D60-9BF4-3D5D2A915953}" srcOrd="0" destOrd="0" parTransId="{0257564D-65E5-4944-BE63-B0BC15E7FDE4}" sibTransId="{C6BAD127-594A-4C01-9CCA-FA1D44015454}"/>
    <dgm:cxn modelId="{AAEB7783-AE44-45AF-A69B-029A2DADB900}" type="presParOf" srcId="{A8385CC5-9E3D-4630-8A14-80529E56AA25}" destId="{983C9849-91B6-45B4-BBE3-096EDDB9258B}" srcOrd="0" destOrd="0" presId="urn:microsoft.com/office/officeart/2005/8/layout/chevron2"/>
    <dgm:cxn modelId="{CF0C1596-759B-4FBA-A431-A88C9D5C6E10}" type="presParOf" srcId="{983C9849-91B6-45B4-BBE3-096EDDB9258B}" destId="{A7A3CE45-31EC-4F1E-B460-AE5C11441564}" srcOrd="0" destOrd="0" presId="urn:microsoft.com/office/officeart/2005/8/layout/chevron2"/>
    <dgm:cxn modelId="{E35F0DC8-B3B8-4F25-B723-70EEDC9E8E1F}" type="presParOf" srcId="{983C9849-91B6-45B4-BBE3-096EDDB9258B}" destId="{0DAB1469-03E9-4D9F-BEEA-7BAD8D0AC49F}" srcOrd="1" destOrd="0" presId="urn:microsoft.com/office/officeart/2005/8/layout/chevron2"/>
    <dgm:cxn modelId="{60040EFC-8643-42DE-8D38-288C4FA36659}" type="presParOf" srcId="{A8385CC5-9E3D-4630-8A14-80529E56AA25}" destId="{263644C0-3AEF-472C-BC5B-C2E99FB885CD}" srcOrd="1" destOrd="0" presId="urn:microsoft.com/office/officeart/2005/8/layout/chevron2"/>
    <dgm:cxn modelId="{7ADD494C-BAFA-4C29-972B-908422865571}" type="presParOf" srcId="{A8385CC5-9E3D-4630-8A14-80529E56AA25}" destId="{0EC25FD6-90FD-4D80-8465-5C87A0822180}" srcOrd="2" destOrd="0" presId="urn:microsoft.com/office/officeart/2005/8/layout/chevron2"/>
    <dgm:cxn modelId="{6496DEB4-9799-4332-9167-998676670CA8}" type="presParOf" srcId="{0EC25FD6-90FD-4D80-8465-5C87A0822180}" destId="{D2E498E5-5D32-477C-AD89-F3DFDEA2421E}" srcOrd="0" destOrd="0" presId="urn:microsoft.com/office/officeart/2005/8/layout/chevron2"/>
    <dgm:cxn modelId="{1130B358-AC13-434B-9ABB-3E9B9165DBF4}" type="presParOf" srcId="{0EC25FD6-90FD-4D80-8465-5C87A0822180}" destId="{66EE8A80-F4D4-4B0E-81C4-C67A772FA914}" srcOrd="1" destOrd="0" presId="urn:microsoft.com/office/officeart/2005/8/layout/chevron2"/>
    <dgm:cxn modelId="{FAA58269-A6E6-4413-942B-5F50781AA3A3}" type="presParOf" srcId="{A8385CC5-9E3D-4630-8A14-80529E56AA25}" destId="{86339035-AE5D-401C-9561-EFA785165AA0}" srcOrd="3" destOrd="0" presId="urn:microsoft.com/office/officeart/2005/8/layout/chevron2"/>
    <dgm:cxn modelId="{459ABEDA-D06E-4D72-80F4-986A4920F244}" type="presParOf" srcId="{A8385CC5-9E3D-4630-8A14-80529E56AA25}" destId="{DD3FC643-C26B-4E01-8A18-AE496E9C57D8}" srcOrd="4" destOrd="0" presId="urn:microsoft.com/office/officeart/2005/8/layout/chevron2"/>
    <dgm:cxn modelId="{8DD76233-B3FB-41C4-8FC6-DFBE4A01E276}" type="presParOf" srcId="{DD3FC643-C26B-4E01-8A18-AE496E9C57D8}" destId="{D0A976F6-7E08-4F35-87C1-B13E36AF9C4D}" srcOrd="0" destOrd="0" presId="urn:microsoft.com/office/officeart/2005/8/layout/chevron2"/>
    <dgm:cxn modelId="{5A116EFF-84CF-403F-B48F-2401EB79248D}" type="presParOf" srcId="{DD3FC643-C26B-4E01-8A18-AE496E9C57D8}" destId="{4B2AED02-D5BC-40AD-B501-D2D53907E6A6}" srcOrd="1" destOrd="0" presId="urn:microsoft.com/office/officeart/2005/8/layout/chevron2"/>
    <dgm:cxn modelId="{5C858CA6-BB5B-4BAC-8455-858A6F843EBD}" type="presParOf" srcId="{A8385CC5-9E3D-4630-8A14-80529E56AA25}" destId="{F6F46C16-4F0E-433C-A7DE-5BD074717274}" srcOrd="5" destOrd="0" presId="urn:microsoft.com/office/officeart/2005/8/layout/chevron2"/>
    <dgm:cxn modelId="{BDEA0668-30C6-486E-AA61-2816A4283437}" type="presParOf" srcId="{A8385CC5-9E3D-4630-8A14-80529E56AA25}" destId="{FC2F1364-4ECC-4671-AF7B-A7FBF5628F00}" srcOrd="6" destOrd="0" presId="urn:microsoft.com/office/officeart/2005/8/layout/chevron2"/>
    <dgm:cxn modelId="{FF41A64C-0B58-48A3-B965-7C4659F18B62}" type="presParOf" srcId="{FC2F1364-4ECC-4671-AF7B-A7FBF5628F00}" destId="{AFC4631B-6313-4AB7-8A2F-0D66BA62D014}" srcOrd="0" destOrd="0" presId="urn:microsoft.com/office/officeart/2005/8/layout/chevron2"/>
    <dgm:cxn modelId="{635BA959-EEE6-41FC-B338-31C3D0F72B1E}" type="presParOf" srcId="{FC2F1364-4ECC-4671-AF7B-A7FBF5628F00}" destId="{794ED453-5941-44C1-8F8A-5BB5B6875D3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dirty="0">
              <a:solidFill>
                <a:schemeClr val="tx2"/>
              </a:solidFill>
              <a:latin typeface="Times New Roman" pitchFamily="18" charset="0"/>
              <a:cs typeface="Times New Roman" pitchFamily="18" charset="0"/>
            </a:rPr>
            <a:t>a.</a:t>
          </a: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dirty="0" err="1"/>
            <a:t>Quan</a:t>
          </a:r>
          <a:r>
            <a:rPr lang="en-US" sz="2800" dirty="0"/>
            <a:t> </a:t>
          </a:r>
          <a:r>
            <a:rPr lang="en-US" sz="2800" dirty="0" err="1"/>
            <a:t>điểm</a:t>
          </a:r>
          <a:r>
            <a:rPr lang="en-US" sz="2800" dirty="0"/>
            <a:t> </a:t>
          </a:r>
          <a:r>
            <a:rPr lang="en-US" sz="2800" dirty="0" err="1"/>
            <a:t>triết</a:t>
          </a:r>
          <a:r>
            <a:rPr lang="en-US" sz="2800" dirty="0"/>
            <a:t> </a:t>
          </a:r>
          <a:r>
            <a:rPr lang="en-US" sz="2800" dirty="0" err="1"/>
            <a:t>học</a:t>
          </a:r>
          <a:r>
            <a:rPr lang="en-US" sz="2800" dirty="0"/>
            <a:t> </a:t>
          </a:r>
          <a:r>
            <a:rPr lang="en-US" sz="2800" dirty="0" err="1"/>
            <a:t>ph­ương</a:t>
          </a:r>
          <a:r>
            <a:rPr lang="en-US" sz="2800" dirty="0"/>
            <a:t> </a:t>
          </a:r>
          <a:r>
            <a:rPr lang="en-US" sz="2800" dirty="0" err="1"/>
            <a:t>Đông</a:t>
          </a:r>
          <a:r>
            <a:rPr lang="en-US" sz="2800" dirty="0"/>
            <a:t> </a:t>
          </a:r>
          <a:r>
            <a:rPr lang="en-US" sz="2800" dirty="0" err="1"/>
            <a:t>về</a:t>
          </a:r>
          <a:r>
            <a:rPr lang="en-US" sz="2800" dirty="0"/>
            <a:t> con </a:t>
          </a:r>
          <a:r>
            <a:rPr lang="en-US" sz="2800" dirty="0" err="1"/>
            <a:t>người</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dirty="0">
              <a:solidFill>
                <a:schemeClr val="tx2"/>
              </a:solidFill>
              <a:latin typeface="Times New Roman" pitchFamily="18" charset="0"/>
              <a:cs typeface="Times New Roman" pitchFamily="18" charset="0"/>
            </a:rPr>
            <a:t>b.</a:t>
          </a: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dirty="0" err="1"/>
            <a:t>Quan</a:t>
          </a:r>
          <a:r>
            <a:rPr lang="en-US" sz="2600" dirty="0"/>
            <a:t> </a:t>
          </a:r>
          <a:r>
            <a:rPr lang="en-US" sz="2600" dirty="0" err="1"/>
            <a:t>điểm</a:t>
          </a:r>
          <a:r>
            <a:rPr lang="en-US" sz="2600" dirty="0"/>
            <a:t> </a:t>
          </a:r>
          <a:r>
            <a:rPr lang="en-US" sz="2600" dirty="0" err="1"/>
            <a:t>triết</a:t>
          </a:r>
          <a:r>
            <a:rPr lang="en-US" sz="2600" dirty="0"/>
            <a:t> </a:t>
          </a:r>
          <a:r>
            <a:rPr lang="en-US" sz="2600" dirty="0" err="1"/>
            <a:t>học</a:t>
          </a:r>
          <a:r>
            <a:rPr lang="en-US" sz="2600" dirty="0"/>
            <a:t> </a:t>
          </a:r>
          <a:r>
            <a:rPr lang="en-US" sz="2600" dirty="0" err="1"/>
            <a:t>phương</a:t>
          </a:r>
          <a:r>
            <a:rPr lang="en-US" sz="2600" dirty="0"/>
            <a:t> </a:t>
          </a:r>
          <a:r>
            <a:rPr lang="en-US" sz="2600" dirty="0" err="1"/>
            <a:t>Tây</a:t>
          </a:r>
          <a:r>
            <a:rPr lang="en-US" sz="2600" dirty="0"/>
            <a:t> </a:t>
          </a:r>
          <a:r>
            <a:rPr lang="en-US" sz="2600" dirty="0" err="1"/>
            <a:t>tr­ước</a:t>
          </a:r>
          <a:r>
            <a:rPr lang="en-US" sz="2600" dirty="0"/>
            <a:t> </a:t>
          </a:r>
          <a:r>
            <a:rPr lang="en-US" sz="2600" dirty="0" err="1"/>
            <a:t>Mác</a:t>
          </a:r>
          <a:r>
            <a:rPr lang="en-US" sz="2600" dirty="0"/>
            <a:t> </a:t>
          </a:r>
          <a:r>
            <a:rPr lang="en-US" sz="2600" dirty="0" err="1"/>
            <a:t>về</a:t>
          </a:r>
          <a:r>
            <a:rPr lang="en-US" sz="2600" dirty="0"/>
            <a:t> con </a:t>
          </a:r>
          <a:r>
            <a:rPr lang="en-US" sz="2600" dirty="0" err="1"/>
            <a:t>người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2">
        <dgm:presLayoutVars>
          <dgm:chMax val="1"/>
          <dgm:bulletEnabled val="1"/>
        </dgm:presLayoutVars>
      </dgm:prSet>
      <dgm:spPr/>
    </dgm:pt>
    <dgm:pt modelId="{0DAB1469-03E9-4D9F-BEEA-7BAD8D0AC49F}" type="pres">
      <dgm:prSet presAssocID="{6D78E838-C40B-4A2D-96AB-3C36A2D0DC16}" presName="descendantText" presStyleLbl="alignAcc1" presStyleIdx="0" presStyleCnt="2"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2">
        <dgm:presLayoutVars>
          <dgm:chMax val="1"/>
          <dgm:bulletEnabled val="1"/>
        </dgm:presLayoutVars>
      </dgm:prSet>
      <dgm:spPr/>
    </dgm:pt>
    <dgm:pt modelId="{66EE8A80-F4D4-4B0E-81C4-C67A772FA914}" type="pres">
      <dgm:prSet presAssocID="{9FF8373A-6519-49BB-9B1C-267FE05AD0D1}" presName="descendantText" presStyleLbl="alignAcc1" presStyleIdx="1" presStyleCnt="2">
        <dgm:presLayoutVars>
          <dgm:bulletEnabled val="1"/>
        </dgm:presLayoutVars>
      </dgm:prSet>
      <dgm:spPr/>
    </dgm:pt>
  </dgm:ptLst>
  <dgm:cxnLst>
    <dgm:cxn modelId="{13F63B1B-B62D-4E29-89E5-06F864E84592}" type="presOf" srcId="{6D78E838-C40B-4A2D-96AB-3C36A2D0DC16}" destId="{A7A3CE45-31EC-4F1E-B460-AE5C1144156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BE7ACB66-DCD4-47DF-992F-D151188EC994}" srcId="{9FF8373A-6519-49BB-9B1C-267FE05AD0D1}" destId="{EE87098A-61D7-40D5-AB9C-74ADF2D7BC2A}" srcOrd="0" destOrd="0" parTransId="{2805ECA1-21A3-4F8F-AA97-A9F008951F86}" sibTransId="{185FB2E3-4F8B-4609-ACC4-0782EEF88E18}"/>
    <dgm:cxn modelId="{8E39F081-D211-455D-9935-3A897466A766}" type="presOf" srcId="{9FF8373A-6519-49BB-9B1C-267FE05AD0D1}" destId="{D2E498E5-5D32-477C-AD89-F3DFDEA2421E}" srcOrd="0" destOrd="0" presId="urn:microsoft.com/office/officeart/2005/8/layout/chevron2"/>
    <dgm:cxn modelId="{9A2F9BAC-131D-4D5B-90F1-B166F8B9BBA8}"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3AAD7AB1-5E38-49CA-B30F-6AD9649F60B3}" type="presOf" srcId="{1D3F762B-C24B-4AED-81EC-C5404096EB3B}" destId="{0DAB1469-03E9-4D9F-BEEA-7BAD8D0AC49F}" srcOrd="0" destOrd="0" presId="urn:microsoft.com/office/officeart/2005/8/layout/chevron2"/>
    <dgm:cxn modelId="{0CA5B8C1-3C12-4DC3-8DA1-BA5F312A0FE8}" type="presOf" srcId="{EE87098A-61D7-40D5-AB9C-74ADF2D7BC2A}" destId="{66EE8A80-F4D4-4B0E-81C4-C67A772FA91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AA0B66B9-73D0-46F9-94B4-4FC8CD5A82B5}" type="presParOf" srcId="{A8385CC5-9E3D-4630-8A14-80529E56AA25}" destId="{983C9849-91B6-45B4-BBE3-096EDDB9258B}" srcOrd="0" destOrd="0" presId="urn:microsoft.com/office/officeart/2005/8/layout/chevron2"/>
    <dgm:cxn modelId="{369DA50E-251B-435B-903C-2F881E2125F9}" type="presParOf" srcId="{983C9849-91B6-45B4-BBE3-096EDDB9258B}" destId="{A7A3CE45-31EC-4F1E-B460-AE5C11441564}" srcOrd="0" destOrd="0" presId="urn:microsoft.com/office/officeart/2005/8/layout/chevron2"/>
    <dgm:cxn modelId="{E6033CDC-C833-4BCC-A3AB-8C6A0C43E744}" type="presParOf" srcId="{983C9849-91B6-45B4-BBE3-096EDDB9258B}" destId="{0DAB1469-03E9-4D9F-BEEA-7BAD8D0AC49F}" srcOrd="1" destOrd="0" presId="urn:microsoft.com/office/officeart/2005/8/layout/chevron2"/>
    <dgm:cxn modelId="{EDD5C8A2-2B5C-493B-8282-CF1A1F717369}" type="presParOf" srcId="{A8385CC5-9E3D-4630-8A14-80529E56AA25}" destId="{263644C0-3AEF-472C-BC5B-C2E99FB885CD}" srcOrd="1" destOrd="0" presId="urn:microsoft.com/office/officeart/2005/8/layout/chevron2"/>
    <dgm:cxn modelId="{9D4CA225-41D3-4B78-926B-AF42FD470E20}" type="presParOf" srcId="{A8385CC5-9E3D-4630-8A14-80529E56AA25}" destId="{0EC25FD6-90FD-4D80-8465-5C87A0822180}" srcOrd="2" destOrd="0" presId="urn:microsoft.com/office/officeart/2005/8/layout/chevron2"/>
    <dgm:cxn modelId="{16AAD68F-B7C6-4C58-B062-C0A336A24342}" type="presParOf" srcId="{0EC25FD6-90FD-4D80-8465-5C87A0822180}" destId="{D2E498E5-5D32-477C-AD89-F3DFDEA2421E}" srcOrd="0" destOrd="0" presId="urn:microsoft.com/office/officeart/2005/8/layout/chevron2"/>
    <dgm:cxn modelId="{902DAA8C-077E-45F3-8C29-716C47FB7079}" type="presParOf" srcId="{0EC25FD6-90FD-4D80-8465-5C87A0822180}" destId="{66EE8A80-F4D4-4B0E-81C4-C67A772FA9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i="1" dirty="0" err="1"/>
            <a:t>Khái</a:t>
          </a:r>
          <a:r>
            <a:rPr lang="en-US" sz="2800" i="1" dirty="0"/>
            <a:t> </a:t>
          </a:r>
          <a:r>
            <a:rPr lang="en-US" sz="2800" i="1" dirty="0" err="1"/>
            <a:t>niệm</a:t>
          </a:r>
          <a:r>
            <a:rPr lang="en-US" sz="2800" i="1" dirty="0"/>
            <a:t> con </a:t>
          </a:r>
          <a:r>
            <a:rPr lang="en-US" sz="2800" i="1" dirty="0" err="1"/>
            <a:t>ng­ười</a:t>
          </a:r>
          <a:r>
            <a:rPr lang="en-US" sz="2800" i="1" dirty="0"/>
            <a:t> </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i="1" dirty="0" err="1"/>
            <a:t>Các</a:t>
          </a:r>
          <a:r>
            <a:rPr lang="en-US" sz="2600" i="1" dirty="0"/>
            <a:t> </a:t>
          </a:r>
          <a:r>
            <a:rPr lang="en-US" sz="2600" i="1" dirty="0" err="1"/>
            <a:t>ph­ương</a:t>
          </a:r>
          <a:r>
            <a:rPr lang="en-US" sz="2600" i="1" dirty="0"/>
            <a:t> </a:t>
          </a:r>
          <a:r>
            <a:rPr lang="en-US" sz="2600" i="1" dirty="0" err="1"/>
            <a:t>diện</a:t>
          </a:r>
          <a:r>
            <a:rPr lang="en-US" sz="2600" i="1" dirty="0"/>
            <a:t> </a:t>
          </a:r>
          <a:r>
            <a:rPr lang="en-US" sz="2600" i="1" dirty="0" err="1"/>
            <a:t>tiếp</a:t>
          </a:r>
          <a:r>
            <a:rPr lang="en-US" sz="2600" i="1" dirty="0"/>
            <a:t> </a:t>
          </a:r>
          <a:r>
            <a:rPr lang="en-US" sz="2600" i="1" dirty="0" err="1"/>
            <a:t>cận</a:t>
          </a:r>
          <a:r>
            <a:rPr lang="en-US" sz="2600" i="1" dirty="0"/>
            <a:t> </a:t>
          </a:r>
          <a:r>
            <a:rPr lang="en-US" sz="2600" i="1" dirty="0" err="1"/>
            <a:t>nguồn</a:t>
          </a:r>
          <a:r>
            <a:rPr lang="en-US" sz="2600" i="1" dirty="0"/>
            <a:t> </a:t>
          </a:r>
          <a:r>
            <a:rPr lang="en-US" sz="2600" i="1" dirty="0" err="1"/>
            <a:t>gốc</a:t>
          </a:r>
          <a:r>
            <a:rPr lang="en-US" sz="2600" i="1" dirty="0"/>
            <a:t>, </a:t>
          </a:r>
          <a:r>
            <a:rPr lang="en-US" sz="2600" i="1" dirty="0" err="1"/>
            <a:t>bản</a:t>
          </a:r>
          <a:r>
            <a:rPr lang="en-US" sz="2600" i="1" dirty="0"/>
            <a:t> </a:t>
          </a:r>
          <a:r>
            <a:rPr lang="en-US" sz="2600" i="1" dirty="0" err="1"/>
            <a:t>chất</a:t>
          </a:r>
          <a:r>
            <a:rPr lang="en-US" sz="2600" i="1" dirty="0"/>
            <a:t> con </a:t>
          </a:r>
          <a:r>
            <a:rPr lang="en-US" sz="2600" i="1" dirty="0" err="1"/>
            <a:t>người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i="1" dirty="0" err="1"/>
            <a:t>Hiện</a:t>
          </a:r>
          <a:r>
            <a:rPr lang="en-US" sz="2800" i="1" dirty="0"/>
            <a:t> </a:t>
          </a:r>
          <a:r>
            <a:rPr lang="en-US" sz="2800" i="1" dirty="0" err="1"/>
            <a:t>tượng</a:t>
          </a:r>
          <a:r>
            <a:rPr lang="en-US" sz="2800" i="1" dirty="0"/>
            <a:t> </a:t>
          </a:r>
          <a:r>
            <a:rPr lang="en-US" sz="2800" i="1" dirty="0" err="1"/>
            <a:t>tha</a:t>
          </a:r>
          <a:r>
            <a:rPr lang="en-US" sz="2800" i="1" dirty="0"/>
            <a:t> </a:t>
          </a:r>
          <a:r>
            <a:rPr lang="en-US" sz="2800" i="1" dirty="0" err="1"/>
            <a:t>hoá</a:t>
          </a:r>
          <a:r>
            <a:rPr lang="en-US" sz="2800" i="1" dirty="0"/>
            <a:t> </a:t>
          </a:r>
          <a:r>
            <a:rPr lang="en-US" sz="2800" i="1" dirty="0" err="1"/>
            <a:t>của</a:t>
          </a:r>
          <a:r>
            <a:rPr lang="en-US" sz="2800" i="1" dirty="0"/>
            <a:t> con </a:t>
          </a:r>
          <a:r>
            <a:rPr lang="en-US" sz="2800" i="1" dirty="0" err="1"/>
            <a:t>người</a:t>
          </a:r>
          <a:r>
            <a:rPr lang="en-US" sz="2800" i="1" dirty="0"/>
            <a:t> </a:t>
          </a:r>
          <a:r>
            <a:rPr lang="en-US" sz="2800" i="1" dirty="0" err="1"/>
            <a:t>và</a:t>
          </a:r>
          <a:r>
            <a:rPr lang="en-US" sz="2800" i="1" dirty="0"/>
            <a:t> </a:t>
          </a:r>
          <a:r>
            <a:rPr lang="en-US" sz="2800" i="1" dirty="0" err="1"/>
            <a:t>vấn</a:t>
          </a:r>
          <a:r>
            <a:rPr lang="en-US" sz="2800" i="1" dirty="0"/>
            <a:t> </a:t>
          </a:r>
          <a:r>
            <a:rPr lang="en-US" sz="2800" i="1" dirty="0" err="1"/>
            <a:t>đề</a:t>
          </a:r>
          <a:r>
            <a:rPr lang="en-US" sz="2800" i="1" dirty="0"/>
            <a:t> </a:t>
          </a:r>
          <a:r>
            <a:rPr lang="en-US" sz="2800" i="1" dirty="0" err="1"/>
            <a:t>giải</a:t>
          </a:r>
          <a:r>
            <a:rPr lang="en-US" sz="2800" i="1" dirty="0"/>
            <a:t> </a:t>
          </a:r>
          <a:r>
            <a:rPr lang="en-US" sz="2800" i="1" dirty="0" err="1"/>
            <a:t>phóng</a:t>
          </a:r>
          <a:r>
            <a:rPr lang="en-US" sz="2800" i="1" dirty="0"/>
            <a:t> con </a:t>
          </a:r>
          <a:r>
            <a:rPr lang="en-US" sz="2800" i="1" dirty="0" err="1"/>
            <a:t>người</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325" custLinFactNeighborY="23617">
        <dgm:presLayoutVars>
          <dgm:bulletEnabled val="1"/>
        </dgm:presLayoutVars>
      </dgm:prSet>
      <dgm:spPr/>
    </dgm:pt>
  </dgm:ptLst>
  <dgm:cxnLst>
    <dgm:cxn modelId="{94A8D32D-9245-4598-BFC4-41535380054B}" srcId="{06499D92-1B58-4ABB-B177-83C497903464}" destId="{9FF8373A-6519-49BB-9B1C-267FE05AD0D1}" srcOrd="1" destOrd="0" parTransId="{612F8D83-B44F-4931-95F9-3204CC9E1198}" sibTransId="{B3DA407D-0D72-4CE5-B3EF-8307CA7052B0}"/>
    <dgm:cxn modelId="{BE7ACB66-DCD4-47DF-992F-D151188EC994}" srcId="{9FF8373A-6519-49BB-9B1C-267FE05AD0D1}" destId="{EE87098A-61D7-40D5-AB9C-74ADF2D7BC2A}" srcOrd="0" destOrd="0" parTransId="{2805ECA1-21A3-4F8F-AA97-A9F008951F86}" sibTransId="{185FB2E3-4F8B-4609-ACC4-0782EEF88E18}"/>
    <dgm:cxn modelId="{2ACE4067-55B6-44F7-8CF2-A938AC46561A}" type="presOf" srcId="{6D78E838-C40B-4A2D-96AB-3C36A2D0DC16}" destId="{A7A3CE45-31EC-4F1E-B460-AE5C11441564}" srcOrd="0" destOrd="0" presId="urn:microsoft.com/office/officeart/2005/8/layout/chevron2"/>
    <dgm:cxn modelId="{28D92957-E3EC-4927-A46E-3FA64BE85695}" type="presOf" srcId="{1D3F762B-C24B-4AED-81EC-C5404096EB3B}" destId="{0DAB1469-03E9-4D9F-BEEA-7BAD8D0AC49F}" srcOrd="0" destOrd="0" presId="urn:microsoft.com/office/officeart/2005/8/layout/chevron2"/>
    <dgm:cxn modelId="{C077A95A-E57A-41D2-9AD8-EA71EC045A3E}"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24B11E87-1812-4D36-9C34-6827CA5064C5}" type="presOf" srcId="{06499D92-1B58-4ABB-B177-83C497903464}" destId="{A8385CC5-9E3D-4630-8A14-80529E56AA25}" srcOrd="0" destOrd="0" presId="urn:microsoft.com/office/officeart/2005/8/layout/chevron2"/>
    <dgm:cxn modelId="{6A209C93-8059-43D0-A4F8-37795DC12FF8}"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9AB38DAF-B29F-4F19-994F-3826BB11E119}" srcId="{06499D92-1B58-4ABB-B177-83C497903464}" destId="{6D78E838-C40B-4A2D-96AB-3C36A2D0DC16}" srcOrd="0" destOrd="0" parTransId="{81DF2ED5-9575-42AD-9EB5-4110B8498BE5}" sibTransId="{4CC4098A-8FBF-41BF-B760-909AFAE0B4B5}"/>
    <dgm:cxn modelId="{52300BD9-F801-45A9-8E7D-CDBADB516744}" type="presOf" srcId="{74AA2FE8-A2BD-419C-85C9-E1E6865917A0}" destId="{D0A976F6-7E08-4F35-87C1-B13E36AF9C4D}"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FB1587FD-24EC-4819-B2CC-40BFBE99204B}" type="presOf" srcId="{EE87098A-61D7-40D5-AB9C-74ADF2D7BC2A}" destId="{66EE8A80-F4D4-4B0E-81C4-C67A772FA914}" srcOrd="0" destOrd="0" presId="urn:microsoft.com/office/officeart/2005/8/layout/chevron2"/>
    <dgm:cxn modelId="{06631F31-68D0-472D-B1BD-AB67D754BB87}" type="presParOf" srcId="{A8385CC5-9E3D-4630-8A14-80529E56AA25}" destId="{983C9849-91B6-45B4-BBE3-096EDDB9258B}" srcOrd="0" destOrd="0" presId="urn:microsoft.com/office/officeart/2005/8/layout/chevron2"/>
    <dgm:cxn modelId="{4BC4EDA6-6EDB-4A33-8BFE-2C79239E6756}" type="presParOf" srcId="{983C9849-91B6-45B4-BBE3-096EDDB9258B}" destId="{A7A3CE45-31EC-4F1E-B460-AE5C11441564}" srcOrd="0" destOrd="0" presId="urn:microsoft.com/office/officeart/2005/8/layout/chevron2"/>
    <dgm:cxn modelId="{6F71F2DC-5D32-4C06-BF63-4BEE7FE7A860}" type="presParOf" srcId="{983C9849-91B6-45B4-BBE3-096EDDB9258B}" destId="{0DAB1469-03E9-4D9F-BEEA-7BAD8D0AC49F}" srcOrd="1" destOrd="0" presId="urn:microsoft.com/office/officeart/2005/8/layout/chevron2"/>
    <dgm:cxn modelId="{64C09EBB-5444-4B29-B429-D711091F5A8B}" type="presParOf" srcId="{A8385CC5-9E3D-4630-8A14-80529E56AA25}" destId="{263644C0-3AEF-472C-BC5B-C2E99FB885CD}" srcOrd="1" destOrd="0" presId="urn:microsoft.com/office/officeart/2005/8/layout/chevron2"/>
    <dgm:cxn modelId="{7D2A5501-C95F-428F-8FDE-07820DF0BAEE}" type="presParOf" srcId="{A8385CC5-9E3D-4630-8A14-80529E56AA25}" destId="{0EC25FD6-90FD-4D80-8465-5C87A0822180}" srcOrd="2" destOrd="0" presId="urn:microsoft.com/office/officeart/2005/8/layout/chevron2"/>
    <dgm:cxn modelId="{9541CF49-A5D8-4BC2-9427-FB1572DF6C98}" type="presParOf" srcId="{0EC25FD6-90FD-4D80-8465-5C87A0822180}" destId="{D2E498E5-5D32-477C-AD89-F3DFDEA2421E}" srcOrd="0" destOrd="0" presId="urn:microsoft.com/office/officeart/2005/8/layout/chevron2"/>
    <dgm:cxn modelId="{C265E3A8-8D27-4293-AC04-7A63ED80E838}" type="presParOf" srcId="{0EC25FD6-90FD-4D80-8465-5C87A0822180}" destId="{66EE8A80-F4D4-4B0E-81C4-C67A772FA914}" srcOrd="1" destOrd="0" presId="urn:microsoft.com/office/officeart/2005/8/layout/chevron2"/>
    <dgm:cxn modelId="{DA6C3C63-4EE9-43F7-8F39-B92113D78902}" type="presParOf" srcId="{A8385CC5-9E3D-4630-8A14-80529E56AA25}" destId="{86339035-AE5D-401C-9561-EFA785165AA0}" srcOrd="3" destOrd="0" presId="urn:microsoft.com/office/officeart/2005/8/layout/chevron2"/>
    <dgm:cxn modelId="{333065F0-518D-4D41-AEB7-3A17F0AF8167}" type="presParOf" srcId="{A8385CC5-9E3D-4630-8A14-80529E56AA25}" destId="{DD3FC643-C26B-4E01-8A18-AE496E9C57D8}" srcOrd="4" destOrd="0" presId="urn:microsoft.com/office/officeart/2005/8/layout/chevron2"/>
    <dgm:cxn modelId="{40B6ACCB-D4A8-43F9-954F-4E209C8A2DD4}" type="presParOf" srcId="{DD3FC643-C26B-4E01-8A18-AE496E9C57D8}" destId="{D0A976F6-7E08-4F35-87C1-B13E36AF9C4D}" srcOrd="0" destOrd="0" presId="urn:microsoft.com/office/officeart/2005/8/layout/chevron2"/>
    <dgm:cxn modelId="{51123C4F-D95F-4D62-8CE8-774C580ADF73}"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CC3CFB-C09B-41A9-A1DD-636B73627544}" type="doc">
      <dgm:prSet loTypeId="urn:microsoft.com/office/officeart/2005/8/layout/hList7" loCatId="list" qsTypeId="urn:microsoft.com/office/officeart/2005/8/quickstyle/simple1" qsCatId="simple" csTypeId="urn:microsoft.com/office/officeart/2005/8/colors/accent1_2" csCatId="accent1" phldr="1"/>
      <dgm:spPr/>
    </dgm:pt>
    <dgm:pt modelId="{54F15DC4-E9F0-4BA6-AE04-59588F2CFCA1}">
      <dgm:prSet custT="1"/>
      <dgm:spPr>
        <a:solidFill>
          <a:schemeClr val="bg1"/>
        </a:solidFill>
        <a:ln w="9525"/>
      </dgm:spPr>
      <dgm:t>
        <a:bodyPr/>
        <a:lstStyle/>
        <a:p>
          <a:pPr algn="ctr"/>
          <a:endParaRPr lang="en-US" sz="2400" dirty="0">
            <a:solidFill>
              <a:srgbClr val="000000"/>
            </a:solidFill>
            <a:latin typeface="Times New Roman" pitchFamily="18" charset="0"/>
            <a:cs typeface="Times New Roman" pitchFamily="18" charset="0"/>
          </a:endParaRPr>
        </a:p>
        <a:p>
          <a:pPr algn="ctr"/>
          <a:endParaRPr lang="en-US" sz="3200" dirty="0">
            <a:solidFill>
              <a:srgbClr val="000000"/>
            </a:solidFill>
            <a:latin typeface="Times New Roman" pitchFamily="18" charset="0"/>
            <a:cs typeface="Times New Roman" pitchFamily="18" charset="0"/>
          </a:endParaRPr>
        </a:p>
        <a:p>
          <a:pPr algn="just"/>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Con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người</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là</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bộ</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phận</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của</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giới</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tự</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nhiên</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đồng</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thời</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giới</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tự</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nhiên</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dirty="0" err="1">
              <a:solidFill>
                <a:srgbClr val="000000"/>
              </a:solidFill>
              <a:latin typeface="Times New Roman" panose="02020603050405020304" pitchFamily="18" charset="0"/>
              <a:ea typeface="Tahoma" pitchFamily="34" charset="0"/>
              <a:cs typeface="Times New Roman" panose="02020603050405020304" pitchFamily="18" charset="0"/>
            </a:rPr>
            <a:t>là</a:t>
          </a:r>
          <a:r>
            <a:rPr lang="en-US" sz="3200" b="1"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dirty="0" err="1">
              <a:solidFill>
                <a:srgbClr val="000000"/>
              </a:solidFill>
              <a:latin typeface="Times New Roman" panose="02020603050405020304" pitchFamily="18" charset="0"/>
              <a:ea typeface="Tahoma" pitchFamily="34" charset="0"/>
              <a:cs typeface="Times New Roman" panose="02020603050405020304" pitchFamily="18" charset="0"/>
            </a:rPr>
            <a:t>thân</a:t>
          </a:r>
          <a:r>
            <a:rPr lang="en-US" sz="3200" b="1" u="sng"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dirty="0" err="1">
              <a:solidFill>
                <a:srgbClr val="000000"/>
              </a:solidFill>
              <a:latin typeface="Times New Roman" panose="02020603050405020304" pitchFamily="18" charset="0"/>
              <a:ea typeface="Tahoma" pitchFamily="34" charset="0"/>
              <a:cs typeface="Times New Roman" panose="02020603050405020304" pitchFamily="18" charset="0"/>
            </a:rPr>
            <a:t>thể</a:t>
          </a:r>
          <a:r>
            <a:rPr lang="en-US" sz="3200" b="1" u="sng"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dirty="0" err="1">
              <a:solidFill>
                <a:srgbClr val="000000"/>
              </a:solidFill>
              <a:latin typeface="Times New Roman" panose="02020603050405020304" pitchFamily="18" charset="0"/>
              <a:ea typeface="Tahoma" pitchFamily="34" charset="0"/>
              <a:cs typeface="Times New Roman" panose="02020603050405020304" pitchFamily="18" charset="0"/>
            </a:rPr>
            <a:t>vô</a:t>
          </a:r>
          <a:r>
            <a:rPr lang="en-US" sz="3200" b="1" u="sng"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dirty="0" err="1">
              <a:solidFill>
                <a:srgbClr val="000000"/>
              </a:solidFill>
              <a:latin typeface="Times New Roman" panose="02020603050405020304" pitchFamily="18" charset="0"/>
              <a:ea typeface="Tahoma" pitchFamily="34" charset="0"/>
              <a:cs typeface="Times New Roman" panose="02020603050405020304" pitchFamily="18" charset="0"/>
            </a:rPr>
            <a:t>cơ</a:t>
          </a:r>
          <a:r>
            <a:rPr lang="en-US" sz="3200" b="1" u="sng"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dirty="0" err="1">
              <a:solidFill>
                <a:srgbClr val="000000"/>
              </a:solidFill>
              <a:latin typeface="Times New Roman" panose="02020603050405020304" pitchFamily="18" charset="0"/>
              <a:ea typeface="Tahoma" pitchFamily="34" charset="0"/>
              <a:cs typeface="Times New Roman" panose="02020603050405020304" pitchFamily="18" charset="0"/>
            </a:rPr>
            <a:t>của</a:t>
          </a:r>
          <a:r>
            <a:rPr lang="en-US" sz="3200" b="1" u="sng" dirty="0">
              <a:solidFill>
                <a:srgbClr val="000000"/>
              </a:solidFill>
              <a:latin typeface="Times New Roman" panose="02020603050405020304" pitchFamily="18" charset="0"/>
              <a:ea typeface="Tahoma" pitchFamily="34" charset="0"/>
              <a:cs typeface="Times New Roman" panose="02020603050405020304" pitchFamily="18" charset="0"/>
            </a:rPr>
            <a:t> con </a:t>
          </a:r>
          <a:r>
            <a:rPr lang="en-US" sz="3200" b="1" u="sng" dirty="0" err="1">
              <a:solidFill>
                <a:srgbClr val="000000"/>
              </a:solidFill>
              <a:latin typeface="Times New Roman" panose="02020603050405020304" pitchFamily="18" charset="0"/>
              <a:ea typeface="Tahoma" pitchFamily="34" charset="0"/>
              <a:cs typeface="Times New Roman" panose="02020603050405020304" pitchFamily="18" charset="0"/>
            </a:rPr>
            <a:t>người</a:t>
          </a:r>
          <a:r>
            <a:rPr lang="en-US" sz="3200" b="1" u="sng" dirty="0">
              <a:solidFill>
                <a:srgbClr val="000000"/>
              </a:solidFill>
              <a:latin typeface="Times New Roman" panose="02020603050405020304" pitchFamily="18" charset="0"/>
              <a:ea typeface="Tahoma" pitchFamily="34" charset="0"/>
              <a:cs typeface="Times New Roman" panose="02020603050405020304" pitchFamily="18" charset="0"/>
            </a:rPr>
            <a:t>”.</a:t>
          </a:r>
        </a:p>
      </dgm:t>
    </dgm:pt>
    <dgm:pt modelId="{49CBB93A-28AD-4265-8864-C45D6DF7B3A5}" type="parTrans" cxnId="{B8400E41-5B80-4985-B4A7-DB56A74ADAAD}">
      <dgm:prSet/>
      <dgm:spPr/>
      <dgm:t>
        <a:bodyPr/>
        <a:lstStyle/>
        <a:p>
          <a:endParaRPr lang="en-US"/>
        </a:p>
      </dgm:t>
    </dgm:pt>
    <dgm:pt modelId="{10B374F3-2831-4BA6-A220-36ED0B834D18}" type="sibTrans" cxnId="{B8400E41-5B80-4985-B4A7-DB56A74ADAAD}">
      <dgm:prSet/>
      <dgm:spPr/>
      <dgm:t>
        <a:bodyPr/>
        <a:lstStyle/>
        <a:p>
          <a:endParaRPr lang="en-US"/>
        </a:p>
      </dgm:t>
    </dgm:pt>
    <dgm:pt modelId="{3F06D45C-6930-4F18-9F11-CEA2E795AFB0}" type="pres">
      <dgm:prSet presAssocID="{92CC3CFB-C09B-41A9-A1DD-636B73627544}" presName="Name0" presStyleCnt="0">
        <dgm:presLayoutVars>
          <dgm:dir/>
          <dgm:resizeHandles val="exact"/>
        </dgm:presLayoutVars>
      </dgm:prSet>
      <dgm:spPr/>
    </dgm:pt>
    <dgm:pt modelId="{962369D9-1836-49C2-B084-4E532080CB0B}" type="pres">
      <dgm:prSet presAssocID="{92CC3CFB-C09B-41A9-A1DD-636B73627544}" presName="fgShape" presStyleLbl="fgShp" presStyleIdx="0" presStyleCnt="1" custFlipVert="0" custScaleY="26571" custLinFactNeighborY="60386"/>
      <dgm:spPr/>
    </dgm:pt>
    <dgm:pt modelId="{E1E9E132-F68E-49C2-BBAA-ADFC3222C26F}" type="pres">
      <dgm:prSet presAssocID="{92CC3CFB-C09B-41A9-A1DD-636B73627544}" presName="linComp" presStyleCnt="0"/>
      <dgm:spPr/>
    </dgm:pt>
    <dgm:pt modelId="{9AF6FA22-9610-4589-9BB8-2059FBFCB4E8}" type="pres">
      <dgm:prSet presAssocID="{54F15DC4-E9F0-4BA6-AE04-59588F2CFCA1}" presName="compNode" presStyleCnt="0"/>
      <dgm:spPr/>
    </dgm:pt>
    <dgm:pt modelId="{F953086C-4DD6-4D57-8C63-89F3FE9CC9EC}" type="pres">
      <dgm:prSet presAssocID="{54F15DC4-E9F0-4BA6-AE04-59588F2CFCA1}" presName="bkgdShape" presStyleLbl="node1" presStyleIdx="0" presStyleCnt="1" custScaleX="110657" custLinFactNeighborX="-77" custLinFactNeighborY="911"/>
      <dgm:spPr/>
    </dgm:pt>
    <dgm:pt modelId="{9110119A-800A-4320-82EF-79DE71D14E5E}" type="pres">
      <dgm:prSet presAssocID="{54F15DC4-E9F0-4BA6-AE04-59588F2CFCA1}" presName="nodeTx" presStyleLbl="node1" presStyleIdx="0" presStyleCnt="1">
        <dgm:presLayoutVars>
          <dgm:bulletEnabled val="1"/>
        </dgm:presLayoutVars>
      </dgm:prSet>
      <dgm:spPr/>
    </dgm:pt>
    <dgm:pt modelId="{39DBD3A0-035B-44C9-972B-7426CA0C7839}" type="pres">
      <dgm:prSet presAssocID="{54F15DC4-E9F0-4BA6-AE04-59588F2CFCA1}" presName="invisiNode" presStyleLbl="node1" presStyleIdx="0" presStyleCnt="1"/>
      <dgm:spPr/>
    </dgm:pt>
    <dgm:pt modelId="{880BE1DC-5A34-4FE1-A762-F0D31355F4AA}" type="pres">
      <dgm:prSet presAssocID="{54F15DC4-E9F0-4BA6-AE04-59588F2CFCA1}" presName="imagNode" presStyleLbl="fgImgPlace1" presStyleIdx="0" presStyleCnt="1" custScaleX="243722" custScaleY="142503" custLinFactNeighborX="-1444" custLinFactNeighborY="7575"/>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l="-30000" r="-30000"/>
          </a:stretch>
        </a:blipFill>
      </dgm:spPr>
    </dgm:pt>
  </dgm:ptLst>
  <dgm:cxnLst>
    <dgm:cxn modelId="{59124B21-4DAE-43E0-9214-9294D7205230}" type="presOf" srcId="{54F15DC4-E9F0-4BA6-AE04-59588F2CFCA1}" destId="{F953086C-4DD6-4D57-8C63-89F3FE9CC9EC}" srcOrd="0" destOrd="0" presId="urn:microsoft.com/office/officeart/2005/8/layout/hList7"/>
    <dgm:cxn modelId="{438C482E-C3D8-4C8B-AF2D-985CD46D38BC}" type="presOf" srcId="{92CC3CFB-C09B-41A9-A1DD-636B73627544}" destId="{3F06D45C-6930-4F18-9F11-CEA2E795AFB0}" srcOrd="0" destOrd="0" presId="urn:microsoft.com/office/officeart/2005/8/layout/hList7"/>
    <dgm:cxn modelId="{B8400E41-5B80-4985-B4A7-DB56A74ADAAD}" srcId="{92CC3CFB-C09B-41A9-A1DD-636B73627544}" destId="{54F15DC4-E9F0-4BA6-AE04-59588F2CFCA1}" srcOrd="0" destOrd="0" parTransId="{49CBB93A-28AD-4265-8864-C45D6DF7B3A5}" sibTransId="{10B374F3-2831-4BA6-A220-36ED0B834D18}"/>
    <dgm:cxn modelId="{38A3B94E-3F44-4A60-8E5A-CCF5CACBB92B}" type="presOf" srcId="{54F15DC4-E9F0-4BA6-AE04-59588F2CFCA1}" destId="{9110119A-800A-4320-82EF-79DE71D14E5E}" srcOrd="1" destOrd="0" presId="urn:microsoft.com/office/officeart/2005/8/layout/hList7"/>
    <dgm:cxn modelId="{C45A30CB-9EB1-43D2-8524-901A902A4305}" type="presParOf" srcId="{3F06D45C-6930-4F18-9F11-CEA2E795AFB0}" destId="{962369D9-1836-49C2-B084-4E532080CB0B}" srcOrd="0" destOrd="0" presId="urn:microsoft.com/office/officeart/2005/8/layout/hList7"/>
    <dgm:cxn modelId="{474F7BC2-4C82-4087-A595-0DA9E9F3A556}" type="presParOf" srcId="{3F06D45C-6930-4F18-9F11-CEA2E795AFB0}" destId="{E1E9E132-F68E-49C2-BBAA-ADFC3222C26F}" srcOrd="1" destOrd="0" presId="urn:microsoft.com/office/officeart/2005/8/layout/hList7"/>
    <dgm:cxn modelId="{C54553C3-E519-4A16-B20E-A2B35A1954F2}" type="presParOf" srcId="{E1E9E132-F68E-49C2-BBAA-ADFC3222C26F}" destId="{9AF6FA22-9610-4589-9BB8-2059FBFCB4E8}" srcOrd="0" destOrd="0" presId="urn:microsoft.com/office/officeart/2005/8/layout/hList7"/>
    <dgm:cxn modelId="{82C86C6C-4404-4C55-BAC5-B9A061EFF6B7}" type="presParOf" srcId="{9AF6FA22-9610-4589-9BB8-2059FBFCB4E8}" destId="{F953086C-4DD6-4D57-8C63-89F3FE9CC9EC}" srcOrd="0" destOrd="0" presId="urn:microsoft.com/office/officeart/2005/8/layout/hList7"/>
    <dgm:cxn modelId="{B1E623C4-0784-4060-A7B3-E5C2B2612D54}" type="presParOf" srcId="{9AF6FA22-9610-4589-9BB8-2059FBFCB4E8}" destId="{9110119A-800A-4320-82EF-79DE71D14E5E}" srcOrd="1" destOrd="0" presId="urn:microsoft.com/office/officeart/2005/8/layout/hList7"/>
    <dgm:cxn modelId="{C7DD7DC6-A281-47C0-8AD3-E6C45ECF6F10}" type="presParOf" srcId="{9AF6FA22-9610-4589-9BB8-2059FBFCB4E8}" destId="{39DBD3A0-035B-44C9-972B-7426CA0C7839}" srcOrd="2" destOrd="0" presId="urn:microsoft.com/office/officeart/2005/8/layout/hList7"/>
    <dgm:cxn modelId="{9F680F7C-8459-46F9-A3A5-09A908E91234}" type="presParOf" srcId="{9AF6FA22-9610-4589-9BB8-2059FBFCB4E8}" destId="{880BE1DC-5A34-4FE1-A762-F0D31355F4AA}"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703DCD-01AD-4E3D-BF13-4BF776ACE975}" type="doc">
      <dgm:prSet loTypeId="urn:microsoft.com/office/officeart/2005/8/layout/venn1" loCatId="relationship" qsTypeId="urn:microsoft.com/office/officeart/2005/8/quickstyle/3d2" qsCatId="3D" csTypeId="urn:microsoft.com/office/officeart/2005/8/colors/accent6_5" csCatId="accent6" phldr="1"/>
      <dgm:spPr/>
    </dgm:pt>
    <dgm:pt modelId="{C05D4D2A-0CD9-42A7-8045-2AD390665F88}">
      <dgm:prSet phldrT="[Text]">
        <dgm:style>
          <a:lnRef idx="2">
            <a:schemeClr val="accent4"/>
          </a:lnRef>
          <a:fillRef idx="1">
            <a:schemeClr val="lt1"/>
          </a:fillRef>
          <a:effectRef idx="0">
            <a:schemeClr val="accent4"/>
          </a:effectRef>
          <a:fontRef idx="minor">
            <a:schemeClr val="dk1"/>
          </a:fontRef>
        </dgm:style>
      </dgm:prSet>
      <dgm:spPr/>
      <dgm:t>
        <a:bodyPr/>
        <a:lstStyle/>
        <a:p>
          <a:pPr algn="ctr"/>
          <a:r>
            <a:rPr lang="en-US" b="1" i="1" dirty="0" err="1">
              <a:latin typeface="Times New Roman" panose="02020603050405020304" pitchFamily="18" charset="0"/>
              <a:ea typeface="Tahoma" pitchFamily="34" charset="0"/>
              <a:cs typeface="Times New Roman" panose="02020603050405020304" pitchFamily="18" charset="0"/>
            </a:rPr>
            <a:t>Nhân</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tố</a:t>
          </a:r>
          <a:endParaRPr lang="en-US" b="1" i="1" dirty="0">
            <a:latin typeface="Times New Roman" panose="02020603050405020304" pitchFamily="18" charset="0"/>
            <a:ea typeface="Tahoma" pitchFamily="34" charset="0"/>
            <a:cs typeface="Times New Roman" panose="02020603050405020304" pitchFamily="18" charset="0"/>
          </a:endParaRPr>
        </a:p>
        <a:p>
          <a:pPr algn="ctr"/>
          <a:r>
            <a:rPr lang="en-US" b="1" i="1" dirty="0">
              <a:latin typeface="Times New Roman" panose="02020603050405020304" pitchFamily="18" charset="0"/>
              <a:ea typeface="Tahoma" pitchFamily="34" charset="0"/>
              <a:cs typeface="Times New Roman" panose="02020603050405020304" pitchFamily="18" charset="0"/>
            </a:rPr>
            <a:t> lao </a:t>
          </a:r>
          <a:r>
            <a:rPr lang="en-US" b="1" i="1" dirty="0" err="1">
              <a:latin typeface="Times New Roman" panose="02020603050405020304" pitchFamily="18" charset="0"/>
              <a:ea typeface="Tahoma" pitchFamily="34" charset="0"/>
              <a:cs typeface="Times New Roman" panose="02020603050405020304" pitchFamily="18" charset="0"/>
            </a:rPr>
            <a:t>động</a:t>
          </a:r>
          <a:endParaRPr lang="en-US" b="1" i="1" dirty="0">
            <a:latin typeface="Times New Roman" panose="02020603050405020304" pitchFamily="18" charset="0"/>
            <a:ea typeface="Tahoma" pitchFamily="34" charset="0"/>
            <a:cs typeface="Times New Roman" panose="02020603050405020304" pitchFamily="18" charset="0"/>
          </a:endParaRPr>
        </a:p>
      </dgm:t>
    </dgm:pt>
    <dgm:pt modelId="{1CBB6F3C-9C97-4054-9EE3-F28D4EE5DEAA}" type="parTrans" cxnId="{EF8E7BCA-B53E-4D2F-B31D-BD103A91775F}">
      <dgm:prSet/>
      <dgm:spPr/>
      <dgm:t>
        <a:bodyPr/>
        <a:lstStyle/>
        <a:p>
          <a:endParaRPr lang="en-US"/>
        </a:p>
      </dgm:t>
    </dgm:pt>
    <dgm:pt modelId="{44E08D0E-6C76-4AC8-9BC6-C4085A14FE20}" type="sibTrans" cxnId="{EF8E7BCA-B53E-4D2F-B31D-BD103A91775F}">
      <dgm:prSet/>
      <dgm:spPr/>
      <dgm:t>
        <a:bodyPr/>
        <a:lstStyle/>
        <a:p>
          <a:endParaRPr lang="en-US"/>
        </a:p>
      </dgm:t>
    </dgm:pt>
    <dgm:pt modelId="{326F0262-6B3E-4CD9-A484-88C5F7AEF8A5}">
      <dgm:prSet phldrT="[Text]">
        <dgm:style>
          <a:lnRef idx="2">
            <a:schemeClr val="accent4"/>
          </a:lnRef>
          <a:fillRef idx="1">
            <a:schemeClr val="lt1"/>
          </a:fillRef>
          <a:effectRef idx="0">
            <a:schemeClr val="accent4"/>
          </a:effectRef>
          <a:fontRef idx="minor">
            <a:schemeClr val="dk1"/>
          </a:fontRef>
        </dgm:style>
      </dgm:prSet>
      <dgm:spPr/>
      <dgm:t>
        <a:bodyPr/>
        <a:lstStyle/>
        <a:p>
          <a:pPr algn="l"/>
          <a:r>
            <a:rPr lang="en-US" b="1" i="1" dirty="0" err="1">
              <a:latin typeface="Times New Roman" panose="02020603050405020304" pitchFamily="18" charset="0"/>
              <a:ea typeface="Tahoma" pitchFamily="34" charset="0"/>
              <a:cs typeface="Times New Roman" panose="02020603050405020304" pitchFamily="18" charset="0"/>
            </a:rPr>
            <a:t>Các</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nhân</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tố</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xã</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hội</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và</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các</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quy</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luật</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xã</a:t>
          </a:r>
          <a:r>
            <a:rPr lang="en-US" b="1" i="1" dirty="0">
              <a:latin typeface="Times New Roman" panose="02020603050405020304" pitchFamily="18" charset="0"/>
              <a:ea typeface="Tahoma" pitchFamily="34" charset="0"/>
              <a:cs typeface="Times New Roman" panose="02020603050405020304" pitchFamily="18" charset="0"/>
            </a:rPr>
            <a:t> </a:t>
          </a:r>
          <a:r>
            <a:rPr lang="en-US" b="1" i="1" dirty="0" err="1">
              <a:latin typeface="Times New Roman" panose="02020603050405020304" pitchFamily="18" charset="0"/>
              <a:ea typeface="Tahoma" pitchFamily="34" charset="0"/>
              <a:cs typeface="Times New Roman" panose="02020603050405020304" pitchFamily="18" charset="0"/>
            </a:rPr>
            <a:t>hội</a:t>
          </a:r>
          <a:endParaRPr lang="en-US" b="1" i="1" dirty="0">
            <a:latin typeface="Times New Roman" panose="02020603050405020304" pitchFamily="18" charset="0"/>
            <a:ea typeface="Tahoma" pitchFamily="34" charset="0"/>
            <a:cs typeface="Times New Roman" panose="02020603050405020304" pitchFamily="18" charset="0"/>
          </a:endParaRPr>
        </a:p>
      </dgm:t>
    </dgm:pt>
    <dgm:pt modelId="{C273257E-B484-48F8-84A2-D36E245DC7CE}" type="sibTrans" cxnId="{7FC710E0-875F-435E-AAEF-8D00E4E374B2}">
      <dgm:prSet/>
      <dgm:spPr/>
      <dgm:t>
        <a:bodyPr/>
        <a:lstStyle/>
        <a:p>
          <a:endParaRPr lang="en-US"/>
        </a:p>
      </dgm:t>
    </dgm:pt>
    <dgm:pt modelId="{C0D9F0CD-1B89-49C1-AA4C-46139D1E7616}" type="parTrans" cxnId="{7FC710E0-875F-435E-AAEF-8D00E4E374B2}">
      <dgm:prSet/>
      <dgm:spPr/>
      <dgm:t>
        <a:bodyPr/>
        <a:lstStyle/>
        <a:p>
          <a:endParaRPr lang="en-US"/>
        </a:p>
      </dgm:t>
    </dgm:pt>
    <dgm:pt modelId="{8D8C2E20-A544-42CD-97AC-E07294BBA520}" type="pres">
      <dgm:prSet presAssocID="{26703DCD-01AD-4E3D-BF13-4BF776ACE975}" presName="compositeShape" presStyleCnt="0">
        <dgm:presLayoutVars>
          <dgm:chMax val="7"/>
          <dgm:dir/>
          <dgm:resizeHandles val="exact"/>
        </dgm:presLayoutVars>
      </dgm:prSet>
      <dgm:spPr/>
    </dgm:pt>
    <dgm:pt modelId="{3839DDA0-56B3-40BF-AF88-48386E987339}" type="pres">
      <dgm:prSet presAssocID="{C05D4D2A-0CD9-42A7-8045-2AD390665F88}" presName="circ1" presStyleLbl="vennNode1" presStyleIdx="0" presStyleCnt="2" custScaleX="250436" custLinFactNeighborX="-61947" custLinFactNeighborY="4295"/>
      <dgm:spPr/>
    </dgm:pt>
    <dgm:pt modelId="{9EAC36DF-9BAC-4F0A-B788-B243E2903365}" type="pres">
      <dgm:prSet presAssocID="{C05D4D2A-0CD9-42A7-8045-2AD390665F88}" presName="circ1Tx" presStyleLbl="revTx" presStyleIdx="0" presStyleCnt="0">
        <dgm:presLayoutVars>
          <dgm:chMax val="0"/>
          <dgm:chPref val="0"/>
          <dgm:bulletEnabled val="1"/>
        </dgm:presLayoutVars>
      </dgm:prSet>
      <dgm:spPr/>
    </dgm:pt>
    <dgm:pt modelId="{17B20A13-8775-4C02-BDE5-775241C8674C}" type="pres">
      <dgm:prSet presAssocID="{326F0262-6B3E-4CD9-A484-88C5F7AEF8A5}" presName="circ2" presStyleLbl="vennNode1" presStyleIdx="1" presStyleCnt="2" custScaleX="259662" custLinFactNeighborX="61827" custLinFactNeighborY="8821"/>
      <dgm:spPr/>
    </dgm:pt>
    <dgm:pt modelId="{80CE017F-48CF-4566-A363-4A1BCCC8B757}" type="pres">
      <dgm:prSet presAssocID="{326F0262-6B3E-4CD9-A484-88C5F7AEF8A5}" presName="circ2Tx" presStyleLbl="revTx" presStyleIdx="0" presStyleCnt="0">
        <dgm:presLayoutVars>
          <dgm:chMax val="0"/>
          <dgm:chPref val="0"/>
          <dgm:bulletEnabled val="1"/>
        </dgm:presLayoutVars>
      </dgm:prSet>
      <dgm:spPr/>
    </dgm:pt>
  </dgm:ptLst>
  <dgm:cxnLst>
    <dgm:cxn modelId="{9DA88124-A2E2-4734-92FD-93971095A3B0}" type="presOf" srcId="{326F0262-6B3E-4CD9-A484-88C5F7AEF8A5}" destId="{17B20A13-8775-4C02-BDE5-775241C8674C}" srcOrd="0" destOrd="0" presId="urn:microsoft.com/office/officeart/2005/8/layout/venn1"/>
    <dgm:cxn modelId="{53803D55-8AD5-4781-AB01-EC982A303999}" type="presOf" srcId="{326F0262-6B3E-4CD9-A484-88C5F7AEF8A5}" destId="{80CE017F-48CF-4566-A363-4A1BCCC8B757}" srcOrd="1" destOrd="0" presId="urn:microsoft.com/office/officeart/2005/8/layout/venn1"/>
    <dgm:cxn modelId="{8A806780-50CE-4A19-9E5A-9F0F74E967E6}" type="presOf" srcId="{C05D4D2A-0CD9-42A7-8045-2AD390665F88}" destId="{3839DDA0-56B3-40BF-AF88-48386E987339}" srcOrd="0" destOrd="0" presId="urn:microsoft.com/office/officeart/2005/8/layout/venn1"/>
    <dgm:cxn modelId="{EEEAF1BC-250E-4EA3-8CAD-AF8A29D67229}" type="presOf" srcId="{26703DCD-01AD-4E3D-BF13-4BF776ACE975}" destId="{8D8C2E20-A544-42CD-97AC-E07294BBA520}" srcOrd="0" destOrd="0" presId="urn:microsoft.com/office/officeart/2005/8/layout/venn1"/>
    <dgm:cxn modelId="{EF8E7BCA-B53E-4D2F-B31D-BD103A91775F}" srcId="{26703DCD-01AD-4E3D-BF13-4BF776ACE975}" destId="{C05D4D2A-0CD9-42A7-8045-2AD390665F88}" srcOrd="0" destOrd="0" parTransId="{1CBB6F3C-9C97-4054-9EE3-F28D4EE5DEAA}" sibTransId="{44E08D0E-6C76-4AC8-9BC6-C4085A14FE20}"/>
    <dgm:cxn modelId="{7FC710E0-875F-435E-AAEF-8D00E4E374B2}" srcId="{26703DCD-01AD-4E3D-BF13-4BF776ACE975}" destId="{326F0262-6B3E-4CD9-A484-88C5F7AEF8A5}" srcOrd="1" destOrd="0" parTransId="{C0D9F0CD-1B89-49C1-AA4C-46139D1E7616}" sibTransId="{C273257E-B484-48F8-84A2-D36E245DC7CE}"/>
    <dgm:cxn modelId="{48F77EF8-090A-4A6F-8CE1-9A00F4773164}" type="presOf" srcId="{C05D4D2A-0CD9-42A7-8045-2AD390665F88}" destId="{9EAC36DF-9BAC-4F0A-B788-B243E2903365}" srcOrd="1" destOrd="0" presId="urn:microsoft.com/office/officeart/2005/8/layout/venn1"/>
    <dgm:cxn modelId="{D0A3A5C1-F1A3-4C77-98D1-89278B188E4B}" type="presParOf" srcId="{8D8C2E20-A544-42CD-97AC-E07294BBA520}" destId="{3839DDA0-56B3-40BF-AF88-48386E987339}" srcOrd="0" destOrd="0" presId="urn:microsoft.com/office/officeart/2005/8/layout/venn1"/>
    <dgm:cxn modelId="{525C4DD7-447C-4194-8650-21682A9233E3}" type="presParOf" srcId="{8D8C2E20-A544-42CD-97AC-E07294BBA520}" destId="{9EAC36DF-9BAC-4F0A-B788-B243E2903365}" srcOrd="1" destOrd="0" presId="urn:microsoft.com/office/officeart/2005/8/layout/venn1"/>
    <dgm:cxn modelId="{D926BF43-B003-4157-B251-740F385C7A10}" type="presParOf" srcId="{8D8C2E20-A544-42CD-97AC-E07294BBA520}" destId="{17B20A13-8775-4C02-BDE5-775241C8674C}" srcOrd="2" destOrd="0" presId="urn:microsoft.com/office/officeart/2005/8/layout/venn1"/>
    <dgm:cxn modelId="{0F7C9407-BAFC-4591-9D4D-A13F896621F7}" type="presParOf" srcId="{8D8C2E20-A544-42CD-97AC-E07294BBA520}" destId="{80CE017F-48CF-4566-A363-4A1BCCC8B757}" srcOrd="3" destOrd="0" presId="urn:microsoft.com/office/officeart/2005/8/layout/venn1"/>
  </dgm:cxnLst>
  <dgm:bg>
    <a:solidFill>
      <a:schemeClr val="accent5">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s-MX" sz="2800" dirty="0" err="1"/>
            <a:t>Quan</a:t>
          </a:r>
          <a:r>
            <a:rPr lang="es-MX" sz="2800" dirty="0"/>
            <a:t> </a:t>
          </a:r>
          <a:r>
            <a:rPr lang="es-MX" sz="2800" dirty="0" err="1"/>
            <a:t>niệm</a:t>
          </a:r>
          <a:r>
            <a:rPr lang="es-MX" sz="2800" dirty="0"/>
            <a:t> </a:t>
          </a:r>
          <a:r>
            <a:rPr lang="es-MX" sz="2800" dirty="0" err="1"/>
            <a:t>về</a:t>
          </a:r>
          <a:r>
            <a:rPr lang="es-MX" sz="2800" dirty="0"/>
            <a:t> con </a:t>
          </a:r>
          <a:r>
            <a:rPr lang="es-MX" sz="2800" dirty="0" err="1"/>
            <a:t>người</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s-MX" sz="2600" dirty="0"/>
            <a:t>Con </a:t>
          </a:r>
          <a:r>
            <a:rPr lang="es-MX" sz="2600" dirty="0" err="1"/>
            <a:t>người</a:t>
          </a:r>
          <a:r>
            <a:rPr lang="es-MX" sz="2600" dirty="0"/>
            <a:t> </a:t>
          </a:r>
          <a:r>
            <a:rPr lang="es-MX" sz="2600" dirty="0" err="1"/>
            <a:t>vừa</a:t>
          </a:r>
          <a:r>
            <a:rPr lang="es-MX" sz="2600" dirty="0"/>
            <a:t> </a:t>
          </a:r>
          <a:r>
            <a:rPr lang="es-MX" sz="2600" dirty="0" err="1"/>
            <a:t>là</a:t>
          </a:r>
          <a:r>
            <a:rPr lang="es-MX" sz="2600" dirty="0"/>
            <a:t> </a:t>
          </a:r>
          <a:r>
            <a:rPr lang="es-MX" sz="2600" dirty="0" err="1"/>
            <a:t>mục</a:t>
          </a:r>
          <a:r>
            <a:rPr lang="es-MX" sz="2600" dirty="0"/>
            <a:t> </a:t>
          </a:r>
          <a:r>
            <a:rPr lang="es-MX" sz="2600" dirty="0" err="1"/>
            <a:t>tiêu</a:t>
          </a:r>
          <a:r>
            <a:rPr lang="es-MX" sz="2600" dirty="0"/>
            <a:t>, </a:t>
          </a:r>
          <a:r>
            <a:rPr lang="es-MX" sz="2600" dirty="0" err="1"/>
            <a:t>vừa</a:t>
          </a:r>
          <a:r>
            <a:rPr lang="es-MX" sz="2600" dirty="0"/>
            <a:t> </a:t>
          </a:r>
          <a:r>
            <a:rPr lang="es-MX" sz="2600" dirty="0" err="1"/>
            <a:t>là</a:t>
          </a:r>
          <a:r>
            <a:rPr lang="es-MX" sz="2600" dirty="0"/>
            <a:t> </a:t>
          </a:r>
          <a:r>
            <a:rPr lang="es-MX" sz="2600" dirty="0" err="1"/>
            <a:t>động</a:t>
          </a:r>
          <a:r>
            <a:rPr lang="es-MX" sz="2600" dirty="0"/>
            <a:t> </a:t>
          </a:r>
          <a:r>
            <a:rPr lang="es-MX" sz="2600" dirty="0" err="1"/>
            <a:t>lực</a:t>
          </a:r>
          <a:r>
            <a:rPr lang="es-MX" sz="2600" dirty="0"/>
            <a:t> </a:t>
          </a:r>
          <a:r>
            <a:rPr lang="es-MX" sz="2600" dirty="0" err="1"/>
            <a:t>của</a:t>
          </a:r>
          <a:r>
            <a:rPr lang="es-MX" sz="2600" dirty="0"/>
            <a:t> </a:t>
          </a:r>
          <a:r>
            <a:rPr lang="es-MX" sz="2600" dirty="0" err="1"/>
            <a:t>cách</a:t>
          </a:r>
          <a:r>
            <a:rPr lang="es-MX" sz="2600" dirty="0"/>
            <a:t> </a:t>
          </a:r>
          <a:r>
            <a:rPr lang="es-MX" sz="2600" dirty="0" err="1"/>
            <a:t>mạng</a:t>
          </a:r>
          <a:r>
            <a:rPr lang="es-MX" sz="2600" dirty="0"/>
            <a:t> </a:t>
          </a:r>
          <a:r>
            <a:rPr lang="es-MX" sz="2600" dirty="0" err="1"/>
            <a:t>và</a:t>
          </a:r>
          <a:r>
            <a:rPr lang="es-MX" sz="2600" dirty="0"/>
            <a:t> </a:t>
          </a:r>
          <a:r>
            <a:rPr lang="es-MX" sz="2600" dirty="0" err="1"/>
            <a:t>tiến</a:t>
          </a:r>
          <a:r>
            <a:rPr lang="es-MX" sz="2600" dirty="0"/>
            <a:t> </a:t>
          </a:r>
          <a:r>
            <a:rPr lang="es-MX" sz="2600" dirty="0" err="1"/>
            <a:t>bộ</a:t>
          </a:r>
          <a:r>
            <a:rPr lang="es-MX" sz="2600" dirty="0"/>
            <a:t> XH</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s-MX" sz="2800" dirty="0" err="1"/>
            <a:t>Phương</a:t>
          </a:r>
          <a:r>
            <a:rPr lang="es-MX" sz="2800" dirty="0"/>
            <a:t> </a:t>
          </a:r>
          <a:r>
            <a:rPr lang="es-MX" sz="2800" dirty="0" err="1"/>
            <a:t>thức</a:t>
          </a:r>
          <a:r>
            <a:rPr lang="es-MX" sz="2800" dirty="0"/>
            <a:t> </a:t>
          </a:r>
          <a:r>
            <a:rPr lang="es-MX" sz="2800" dirty="0" err="1"/>
            <a:t>phát</a:t>
          </a:r>
          <a:r>
            <a:rPr lang="es-MX" sz="2800" dirty="0"/>
            <a:t> huy, </a:t>
          </a:r>
          <a:r>
            <a:rPr lang="es-MX" sz="2800" dirty="0" err="1"/>
            <a:t>sử</a:t>
          </a:r>
          <a:r>
            <a:rPr lang="es-MX" sz="2800" dirty="0"/>
            <a:t> </a:t>
          </a:r>
          <a:r>
            <a:rPr lang="es-MX" sz="2800" dirty="0" err="1"/>
            <a:t>dụng</a:t>
          </a:r>
          <a:r>
            <a:rPr lang="es-MX" sz="2800" dirty="0"/>
            <a:t> </a:t>
          </a:r>
          <a:r>
            <a:rPr lang="es-MX" sz="2800" dirty="0" err="1"/>
            <a:t>vai</a:t>
          </a:r>
          <a:r>
            <a:rPr lang="es-MX" sz="2800" dirty="0"/>
            <a:t> </a:t>
          </a:r>
          <a:r>
            <a:rPr lang="es-MX" sz="2800" dirty="0" err="1"/>
            <a:t>trò</a:t>
          </a:r>
          <a:r>
            <a:rPr lang="es-MX" sz="2800" dirty="0"/>
            <a:t> </a:t>
          </a:r>
          <a:r>
            <a:rPr lang="es-MX" sz="2800" dirty="0" err="1"/>
            <a:t>động</a:t>
          </a:r>
          <a:r>
            <a:rPr lang="es-MX" sz="2800" dirty="0"/>
            <a:t> </a:t>
          </a:r>
          <a:r>
            <a:rPr lang="es-MX" sz="2800" dirty="0" err="1"/>
            <a:t>lực</a:t>
          </a:r>
          <a:r>
            <a:rPr lang="es-MX" sz="2800" dirty="0"/>
            <a:t> con </a:t>
          </a:r>
          <a:r>
            <a:rPr lang="es-MX" sz="2800" dirty="0" err="1"/>
            <a:t>người</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325" custLinFactNeighborY="23617">
        <dgm:presLayoutVars>
          <dgm:bulletEnabled val="1"/>
        </dgm:presLayoutVars>
      </dgm:prSet>
      <dgm:spPr/>
    </dgm:pt>
  </dgm:ptLst>
  <dgm:cxnLst>
    <dgm:cxn modelId="{BBAA2309-D645-4234-B25D-2A8F3500A482}" type="presOf" srcId="{74AA2FE8-A2BD-419C-85C9-E1E6865917A0}" destId="{D0A976F6-7E08-4F35-87C1-B13E36AF9C4D}" srcOrd="0" destOrd="0" presId="urn:microsoft.com/office/officeart/2005/8/layout/chevron2"/>
    <dgm:cxn modelId="{316E5D2C-581D-429A-A12E-57BF9AC29831}" type="presOf" srcId="{EE87098A-61D7-40D5-AB9C-74ADF2D7BC2A}" destId="{66EE8A80-F4D4-4B0E-81C4-C67A772FA91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4CF3836-32C2-4605-B1A3-6DC698BB9C70}" type="presOf" srcId="{6D78E838-C40B-4A2D-96AB-3C36A2D0DC16}" destId="{A7A3CE45-31EC-4F1E-B460-AE5C11441564}"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134E1352-909F-498E-86C9-E6FCC259AA34}" type="presOf" srcId="{1D3F762B-C24B-4AED-81EC-C5404096EB3B}" destId="{0DAB1469-03E9-4D9F-BEEA-7BAD8D0AC49F}"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EF14C67C-8C88-4EE6-86BD-BA0274E94AC7}" type="presOf" srcId="{B96620C5-B12C-4B2A-B9AF-51F546A095D7}" destId="{4B2AED02-D5BC-40AD-B501-D2D53907E6A6}"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0C4572A8-7C22-4175-9D98-BF126845DFE7}"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C06FF9B8-EB53-44D6-8C21-4A85C04F4D5D}" type="presOf" srcId="{9FF8373A-6519-49BB-9B1C-267FE05AD0D1}" destId="{D2E498E5-5D32-477C-AD89-F3DFDEA2421E}"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47283B8C-9088-48BE-87F3-70ED61CDDA22}" type="presParOf" srcId="{A8385CC5-9E3D-4630-8A14-80529E56AA25}" destId="{983C9849-91B6-45B4-BBE3-096EDDB9258B}" srcOrd="0" destOrd="0" presId="urn:microsoft.com/office/officeart/2005/8/layout/chevron2"/>
    <dgm:cxn modelId="{735769AB-E615-4F2E-A710-54ED798A4684}" type="presParOf" srcId="{983C9849-91B6-45B4-BBE3-096EDDB9258B}" destId="{A7A3CE45-31EC-4F1E-B460-AE5C11441564}" srcOrd="0" destOrd="0" presId="urn:microsoft.com/office/officeart/2005/8/layout/chevron2"/>
    <dgm:cxn modelId="{EB4B334A-719A-4947-82BF-5AF2B8D0B6DC}" type="presParOf" srcId="{983C9849-91B6-45B4-BBE3-096EDDB9258B}" destId="{0DAB1469-03E9-4D9F-BEEA-7BAD8D0AC49F}" srcOrd="1" destOrd="0" presId="urn:microsoft.com/office/officeart/2005/8/layout/chevron2"/>
    <dgm:cxn modelId="{837A19E2-1A63-4453-805B-CDC0608C6464}" type="presParOf" srcId="{A8385CC5-9E3D-4630-8A14-80529E56AA25}" destId="{263644C0-3AEF-472C-BC5B-C2E99FB885CD}" srcOrd="1" destOrd="0" presId="urn:microsoft.com/office/officeart/2005/8/layout/chevron2"/>
    <dgm:cxn modelId="{E7164DAA-D13B-4772-91FE-36A194C6E349}" type="presParOf" srcId="{A8385CC5-9E3D-4630-8A14-80529E56AA25}" destId="{0EC25FD6-90FD-4D80-8465-5C87A0822180}" srcOrd="2" destOrd="0" presId="urn:microsoft.com/office/officeart/2005/8/layout/chevron2"/>
    <dgm:cxn modelId="{41ACBF42-A569-498E-B530-30CEDCECF1D1}" type="presParOf" srcId="{0EC25FD6-90FD-4D80-8465-5C87A0822180}" destId="{D2E498E5-5D32-477C-AD89-F3DFDEA2421E}" srcOrd="0" destOrd="0" presId="urn:microsoft.com/office/officeart/2005/8/layout/chevron2"/>
    <dgm:cxn modelId="{2F39F9D0-36FD-47E9-9935-937B22F77C3C}" type="presParOf" srcId="{0EC25FD6-90FD-4D80-8465-5C87A0822180}" destId="{66EE8A80-F4D4-4B0E-81C4-C67A772FA914}" srcOrd="1" destOrd="0" presId="urn:microsoft.com/office/officeart/2005/8/layout/chevron2"/>
    <dgm:cxn modelId="{2D09708C-71DD-414F-B019-230DE999E789}" type="presParOf" srcId="{A8385CC5-9E3D-4630-8A14-80529E56AA25}" destId="{86339035-AE5D-401C-9561-EFA785165AA0}" srcOrd="3" destOrd="0" presId="urn:microsoft.com/office/officeart/2005/8/layout/chevron2"/>
    <dgm:cxn modelId="{8A930E3D-D652-4AE7-B4E2-C8E034E609CB}" type="presParOf" srcId="{A8385CC5-9E3D-4630-8A14-80529E56AA25}" destId="{DD3FC643-C26B-4E01-8A18-AE496E9C57D8}" srcOrd="4" destOrd="0" presId="urn:microsoft.com/office/officeart/2005/8/layout/chevron2"/>
    <dgm:cxn modelId="{8DC559C9-3ADE-4814-94A1-83F2E15E1DE9}" type="presParOf" srcId="{DD3FC643-C26B-4E01-8A18-AE496E9C57D8}" destId="{D0A976F6-7E08-4F35-87C1-B13E36AF9C4D}" srcOrd="0" destOrd="0" presId="urn:microsoft.com/office/officeart/2005/8/layout/chevron2"/>
    <dgm:cxn modelId="{58AC8BEA-1818-4565-B318-2097335334F3}"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a:t>
          </a:r>
        </a:p>
      </dgm:t>
    </dgm:pt>
    <dgm:pt modelId="{81DF2ED5-9575-42AD-9EB5-4110B8498BE5}" type="par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4CC4098A-8FBF-41BF-B760-909AFAE0B4B5}" type="sib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D3F762B-C24B-4AED-81EC-C5404096EB3B}">
      <dgm:prSet phldrT="[Text]" custT="1"/>
      <dgm:spPr/>
      <dgm:t>
        <a:bodyPr/>
        <a:lstStyle/>
        <a:p>
          <a:pPr algn="just"/>
          <a:r>
            <a:rPr lang="en-US" sz="2600" i="1" dirty="0" err="1"/>
            <a:t>Quan</a:t>
          </a:r>
          <a:r>
            <a:rPr lang="en-US" sz="2600" i="1" dirty="0"/>
            <a:t> </a:t>
          </a:r>
          <a:r>
            <a:rPr lang="en-US" sz="2600" i="1" dirty="0" err="1"/>
            <a:t>niệm</a:t>
          </a:r>
          <a:r>
            <a:rPr lang="en-US" sz="2600" i="1" dirty="0"/>
            <a:t> </a:t>
          </a:r>
          <a:r>
            <a:rPr lang="en-US" sz="2600" i="1" dirty="0" err="1"/>
            <a:t>triết</a:t>
          </a:r>
          <a:r>
            <a:rPr lang="en-US" sz="2600" i="1" dirty="0"/>
            <a:t> </a:t>
          </a:r>
          <a:r>
            <a:rPr lang="en-US" sz="2600" i="1" dirty="0" err="1"/>
            <a:t>học</a:t>
          </a:r>
          <a:r>
            <a:rPr lang="en-US" sz="2600" i="1" dirty="0"/>
            <a:t> </a:t>
          </a:r>
          <a:r>
            <a:rPr lang="en-US" sz="2600" i="1" dirty="0" err="1"/>
            <a:t>về</a:t>
          </a:r>
          <a:r>
            <a:rPr lang="en-US" sz="2600" i="1" dirty="0"/>
            <a:t>  </a:t>
          </a:r>
          <a:r>
            <a:rPr lang="en-US" sz="2600" i="1" dirty="0" err="1"/>
            <a:t>nhân</a:t>
          </a:r>
          <a:r>
            <a:rPr lang="en-US" sz="2600" i="1" dirty="0"/>
            <a:t> </a:t>
          </a:r>
          <a:r>
            <a:rPr lang="en-US" sz="2600" i="1" dirty="0" err="1"/>
            <a:t>tố</a:t>
          </a:r>
          <a:r>
            <a:rPr lang="en-US" sz="2600" i="1" dirty="0"/>
            <a:t> con </a:t>
          </a:r>
          <a:r>
            <a:rPr lang="en-US" sz="2600" i="1" dirty="0" err="1"/>
            <a:t>người</a:t>
          </a: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6F0FD763-3F2C-43E6-AD4D-3C962D1AB9CC}" type="par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11959EF-A31F-4484-878B-BF0B08273C13}" type="sib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9FF8373A-6519-49BB-9B1C-267FE05AD0D1}">
      <dgm:prSet phldrT="[Text]" custT="1"/>
      <dgm:spPr>
        <a:solidFill>
          <a:schemeClr val="accent2"/>
        </a:solidFill>
      </dgm:spPr>
      <dgm:t>
        <a:bodyPr/>
        <a:lstStyle/>
        <a:p>
          <a:pPr algn="ct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b.</a:t>
          </a:r>
        </a:p>
      </dgm:t>
    </dgm:pt>
    <dgm:pt modelId="{612F8D83-B44F-4931-95F9-3204CC9E1198}" type="par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3DA407D-0D72-4CE5-B3EF-8307CA7052B0}" type="sib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E87098A-61D7-40D5-AB9C-74ADF2D7BC2A}">
      <dgm:prSet phldrT="[Text]" custT="1"/>
      <dgm:spPr/>
      <dgm:t>
        <a:bodyPr/>
        <a:lstStyle/>
        <a:p>
          <a:pPr algn="just"/>
          <a:r>
            <a:rPr lang="en-US" sz="2800" i="1" dirty="0" err="1"/>
            <a:t>Phát</a:t>
          </a:r>
          <a:r>
            <a:rPr lang="en-US" sz="2800" i="1" dirty="0"/>
            <a:t> </a:t>
          </a:r>
          <a:r>
            <a:rPr lang="en-US" sz="2800" i="1" dirty="0" err="1"/>
            <a:t>huy</a:t>
          </a:r>
          <a:r>
            <a:rPr lang="en-US" sz="2800" i="1" dirty="0"/>
            <a:t> </a:t>
          </a:r>
          <a:r>
            <a:rPr lang="en-US" sz="2800" i="1" dirty="0" err="1"/>
            <a:t>nhân</a:t>
          </a:r>
          <a:r>
            <a:rPr lang="en-US" sz="2800" i="1" dirty="0"/>
            <a:t> </a:t>
          </a:r>
          <a:r>
            <a:rPr lang="en-US" sz="2800" i="1" dirty="0" err="1"/>
            <a:t>tố</a:t>
          </a:r>
          <a:r>
            <a:rPr lang="en-US" sz="2800" i="1" dirty="0"/>
            <a:t> con </a:t>
          </a:r>
          <a:r>
            <a:rPr lang="en-US" sz="2800" i="1" dirty="0" err="1"/>
            <a:t>người</a:t>
          </a:r>
          <a:r>
            <a:rPr lang="en-US" sz="2800" i="1" dirty="0"/>
            <a:t> </a:t>
          </a:r>
          <a:r>
            <a:rPr lang="en-US" sz="2800" i="1" dirty="0" err="1"/>
            <a:t>trong</a:t>
          </a:r>
          <a:r>
            <a:rPr lang="en-US" sz="2800" i="1" dirty="0"/>
            <a:t> </a:t>
          </a:r>
          <a:r>
            <a:rPr lang="en-US" sz="2800" i="1" dirty="0" err="1"/>
            <a:t>sự</a:t>
          </a:r>
          <a:r>
            <a:rPr lang="en-US" sz="2800" i="1" dirty="0"/>
            <a:t> </a:t>
          </a:r>
          <a:r>
            <a:rPr lang="en-US" sz="2800" i="1" dirty="0" err="1"/>
            <a:t>nghiệp</a:t>
          </a:r>
          <a:r>
            <a:rPr lang="en-US" sz="2800" i="1" dirty="0"/>
            <a:t> </a:t>
          </a:r>
          <a:r>
            <a:rPr lang="en-US" sz="2800" i="1" dirty="0" err="1"/>
            <a:t>đổi</a:t>
          </a:r>
          <a:r>
            <a:rPr lang="en-US" sz="2800" i="1" dirty="0"/>
            <a:t> </a:t>
          </a:r>
          <a:r>
            <a:rPr lang="en-US" sz="2800" i="1" dirty="0" err="1"/>
            <a:t>mới</a:t>
          </a:r>
          <a:r>
            <a:rPr lang="en-US" sz="2800" i="1" dirty="0"/>
            <a:t> ở VN </a:t>
          </a:r>
          <a:r>
            <a:rPr lang="en-US" sz="2800" i="1" dirty="0" err="1"/>
            <a:t>hiện</a:t>
          </a:r>
          <a:r>
            <a:rPr lang="en-US" sz="2800" i="1" dirty="0"/>
            <a:t> nay</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2805ECA1-21A3-4F8F-AA97-A9F008951F86}" type="par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85FB2E3-4F8B-4609-ACC4-0782EEF88E18}" type="sib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2">
        <dgm:presLayoutVars>
          <dgm:chMax val="1"/>
          <dgm:bulletEnabled val="1"/>
        </dgm:presLayoutVars>
      </dgm:prSet>
      <dgm:spPr/>
    </dgm:pt>
    <dgm:pt modelId="{0DAB1469-03E9-4D9F-BEEA-7BAD8D0AC49F}" type="pres">
      <dgm:prSet presAssocID="{6D78E838-C40B-4A2D-96AB-3C36A2D0DC16}" presName="descendantText" presStyleLbl="alignAcc1" presStyleIdx="0" presStyleCnt="2" custLinFactNeighborX="-1177" custLinFactNeighborY="7932">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2">
        <dgm:presLayoutVars>
          <dgm:chMax val="1"/>
          <dgm:bulletEnabled val="1"/>
        </dgm:presLayoutVars>
      </dgm:prSet>
      <dgm:spPr/>
    </dgm:pt>
    <dgm:pt modelId="{66EE8A80-F4D4-4B0E-81C4-C67A772FA914}" type="pres">
      <dgm:prSet presAssocID="{9FF8373A-6519-49BB-9B1C-267FE05AD0D1}" presName="descendantText" presStyleLbl="alignAcc1" presStyleIdx="1" presStyleCnt="2">
        <dgm:presLayoutVars>
          <dgm:bulletEnabled val="1"/>
        </dgm:presLayoutVars>
      </dgm:prSet>
      <dgm:spPr/>
    </dgm:pt>
  </dgm:ptLst>
  <dgm:cxnLst>
    <dgm:cxn modelId="{93DF7603-ADC7-4200-B814-ADE4DA5C2BBC}" type="presOf" srcId="{06499D92-1B58-4ABB-B177-83C497903464}" destId="{A8385CC5-9E3D-4630-8A14-80529E56AA25}"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03B6830-1886-4DBD-921C-B22C1FACD91F}" type="presOf" srcId="{1D3F762B-C24B-4AED-81EC-C5404096EB3B}" destId="{0DAB1469-03E9-4D9F-BEEA-7BAD8D0AC49F}"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CEFB857C-4CB8-4EF7-AB0B-E7A4B2B0C46D}" type="presOf" srcId="{EE87098A-61D7-40D5-AB9C-74ADF2D7BC2A}" destId="{66EE8A80-F4D4-4B0E-81C4-C67A772FA914}" srcOrd="0" destOrd="0" presId="urn:microsoft.com/office/officeart/2005/8/layout/chevron2"/>
    <dgm:cxn modelId="{DA16D893-9EB3-4A51-B3CB-38D9C53AE4A9}" type="presOf" srcId="{9FF8373A-6519-49BB-9B1C-267FE05AD0D1}" destId="{D2E498E5-5D32-477C-AD89-F3DFDEA2421E}"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1F3570B7-5B6D-4238-9F87-7EA26EACABA9}" type="presOf" srcId="{6D78E838-C40B-4A2D-96AB-3C36A2D0DC16}" destId="{A7A3CE45-31EC-4F1E-B460-AE5C1144156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A1B0494E-6D85-495C-B508-57EFBCC9CA85}" type="presParOf" srcId="{A8385CC5-9E3D-4630-8A14-80529E56AA25}" destId="{983C9849-91B6-45B4-BBE3-096EDDB9258B}" srcOrd="0" destOrd="0" presId="urn:microsoft.com/office/officeart/2005/8/layout/chevron2"/>
    <dgm:cxn modelId="{254B98D9-EE2E-4CB7-9908-402A13F86F9F}" type="presParOf" srcId="{983C9849-91B6-45B4-BBE3-096EDDB9258B}" destId="{A7A3CE45-31EC-4F1E-B460-AE5C11441564}" srcOrd="0" destOrd="0" presId="urn:microsoft.com/office/officeart/2005/8/layout/chevron2"/>
    <dgm:cxn modelId="{0A3C983E-029F-4BB4-B5B1-5C01742F4DB9}" type="presParOf" srcId="{983C9849-91B6-45B4-BBE3-096EDDB9258B}" destId="{0DAB1469-03E9-4D9F-BEEA-7BAD8D0AC49F}" srcOrd="1" destOrd="0" presId="urn:microsoft.com/office/officeart/2005/8/layout/chevron2"/>
    <dgm:cxn modelId="{D04DEC5B-CC96-47C3-A3CB-8640EC20F041}" type="presParOf" srcId="{A8385CC5-9E3D-4630-8A14-80529E56AA25}" destId="{263644C0-3AEF-472C-BC5B-C2E99FB885CD}" srcOrd="1" destOrd="0" presId="urn:microsoft.com/office/officeart/2005/8/layout/chevron2"/>
    <dgm:cxn modelId="{044DA990-FDEB-4C9A-9314-B680C2731389}" type="presParOf" srcId="{A8385CC5-9E3D-4630-8A14-80529E56AA25}" destId="{0EC25FD6-90FD-4D80-8465-5C87A0822180}" srcOrd="2" destOrd="0" presId="urn:microsoft.com/office/officeart/2005/8/layout/chevron2"/>
    <dgm:cxn modelId="{0C46448F-F678-4CA4-9DC3-038CB098D4E5}" type="presParOf" srcId="{0EC25FD6-90FD-4D80-8465-5C87A0822180}" destId="{D2E498E5-5D32-477C-AD89-F3DFDEA2421E}" srcOrd="0" destOrd="0" presId="urn:microsoft.com/office/officeart/2005/8/layout/chevron2"/>
    <dgm:cxn modelId="{2F77BF0C-D261-4648-BE7C-5B05BCD82539}" type="presParOf" srcId="{0EC25FD6-90FD-4D80-8465-5C87A0822180}" destId="{66EE8A80-F4D4-4B0E-81C4-C67A772FA9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19257" y="226427"/>
          <a:ext cx="1461716" cy="1023201"/>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1.</a:t>
          </a:r>
        </a:p>
      </dsp:txBody>
      <dsp:txXfrm rot="-5400000">
        <a:off x="1" y="518771"/>
        <a:ext cx="1023201" cy="438515"/>
      </dsp:txXfrm>
    </dsp:sp>
    <dsp:sp modelId="{0DAB1469-03E9-4D9F-BEEA-7BAD8D0AC49F}">
      <dsp:nvSpPr>
        <dsp:cNvPr id="0" name=""/>
        <dsp:cNvSpPr/>
      </dsp:nvSpPr>
      <dsp:spPr>
        <a:xfrm rot="5400000">
          <a:off x="4161892" y="-3143276"/>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b="1" kern="1200" dirty="0" err="1"/>
            <a:t>Khái</a:t>
          </a:r>
          <a:r>
            <a:rPr lang="en-US" sz="2600" b="1" kern="1200" dirty="0"/>
            <a:t> </a:t>
          </a:r>
          <a:r>
            <a:rPr lang="en-US" sz="2600" b="1" kern="1200" dirty="0" err="1"/>
            <a:t>lược</a:t>
          </a:r>
          <a:r>
            <a:rPr lang="en-US" sz="2600" b="1" kern="1200" dirty="0"/>
            <a:t> </a:t>
          </a:r>
          <a:r>
            <a:rPr lang="en-US" sz="2600" b="1" kern="1200" dirty="0" err="1"/>
            <a:t>các</a:t>
          </a:r>
          <a:r>
            <a:rPr lang="en-US" sz="2600" b="1" kern="1200" dirty="0"/>
            <a:t> </a:t>
          </a:r>
          <a:r>
            <a:rPr lang="en-US" sz="2600" b="1" kern="1200" dirty="0" err="1"/>
            <a:t>quan</a:t>
          </a:r>
          <a:r>
            <a:rPr lang="en-US" sz="2600" b="1" kern="1200" dirty="0"/>
            <a:t> </a:t>
          </a:r>
          <a:r>
            <a:rPr lang="en-US" sz="2600" b="1" kern="1200" dirty="0" err="1"/>
            <a:t>điểm</a:t>
          </a:r>
          <a:r>
            <a:rPr lang="en-US" sz="2600" b="1" kern="1200" dirty="0"/>
            <a:t> </a:t>
          </a:r>
          <a:r>
            <a:rPr lang="en-US" sz="2600" b="1" kern="1200" dirty="0" err="1"/>
            <a:t>triết</a:t>
          </a:r>
          <a:r>
            <a:rPr lang="en-US" sz="2600" b="1" kern="1200" dirty="0"/>
            <a:t> </a:t>
          </a:r>
          <a:r>
            <a:rPr lang="en-US" sz="2600" b="1" kern="1200" dirty="0" err="1"/>
            <a:t>học</a:t>
          </a:r>
          <a:r>
            <a:rPr lang="en-US" sz="2600" b="1" kern="1200" dirty="0"/>
            <a:t> </a:t>
          </a:r>
          <a:r>
            <a:rPr lang="en-US" sz="2600" b="1" kern="1200" dirty="0" err="1"/>
            <a:t>về</a:t>
          </a:r>
          <a:r>
            <a:rPr lang="en-US" sz="2600" b="1" kern="1200" dirty="0"/>
            <a:t> con </a:t>
          </a:r>
          <a:r>
            <a:rPr lang="en-US" sz="2600" b="1" kern="1200" dirty="0" err="1"/>
            <a:t>người</a:t>
          </a:r>
          <a:r>
            <a:rPr lang="en-US" sz="2600" b="1" kern="1200" dirty="0"/>
            <a:t> </a:t>
          </a:r>
          <a:r>
            <a:rPr lang="en-US" sz="2600" b="1" kern="1200" dirty="0" err="1"/>
            <a:t>trong</a:t>
          </a:r>
          <a:r>
            <a:rPr lang="en-US" sz="2600" b="1" kern="1200" dirty="0"/>
            <a:t> </a:t>
          </a:r>
          <a:r>
            <a:rPr lang="en-US" sz="2600" b="1" kern="1200" dirty="0" err="1"/>
            <a:t>lịch</a:t>
          </a:r>
          <a:r>
            <a:rPr lang="en-US" sz="2600" b="1" kern="1200" dirty="0"/>
            <a:t> </a:t>
          </a:r>
          <a:r>
            <a:rPr lang="en-US" sz="2600" b="1" kern="1200" dirty="0" err="1"/>
            <a:t>sử</a:t>
          </a:r>
          <a:endParaRPr lang="en-US" sz="26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936083" y="128914"/>
        <a:ext cx="7355353" cy="857353"/>
      </dsp:txXfrm>
    </dsp:sp>
    <dsp:sp modelId="{D2E498E5-5D32-477C-AD89-F3DFDEA2421E}">
      <dsp:nvSpPr>
        <dsp:cNvPr id="0" name=""/>
        <dsp:cNvSpPr/>
      </dsp:nvSpPr>
      <dsp:spPr>
        <a:xfrm rot="5400000">
          <a:off x="-219257" y="1543902"/>
          <a:ext cx="1461716" cy="1023201"/>
        </a:xfrm>
        <a:prstGeom prst="chevron">
          <a:avLst/>
        </a:prstGeom>
        <a:solidFill>
          <a:schemeClr val="accent2"/>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2.</a:t>
          </a:r>
        </a:p>
      </dsp:txBody>
      <dsp:txXfrm rot="-5400000">
        <a:off x="1" y="1836246"/>
        <a:ext cx="1023201" cy="438515"/>
      </dsp:txXfrm>
    </dsp:sp>
    <dsp:sp modelId="{66EE8A80-F4D4-4B0E-81C4-C67A772FA914}">
      <dsp:nvSpPr>
        <dsp:cNvPr id="0" name=""/>
        <dsp:cNvSpPr/>
      </dsp:nvSpPr>
      <dsp:spPr>
        <a:xfrm rot="5400000">
          <a:off x="4249010" y="-1901164"/>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Quan</a:t>
          </a:r>
          <a:r>
            <a:rPr lang="en-US" sz="2800" b="1" kern="1200" dirty="0"/>
            <a:t> </a:t>
          </a:r>
          <a:r>
            <a:rPr lang="en-US" sz="2800" b="1" kern="1200" dirty="0" err="1"/>
            <a:t>điểm</a:t>
          </a:r>
          <a:r>
            <a:rPr lang="en-US" sz="2800" b="1" kern="1200" dirty="0"/>
            <a:t> </a:t>
          </a:r>
          <a:r>
            <a:rPr lang="en-US" sz="2800" b="1" kern="1200" dirty="0" err="1"/>
            <a:t>triết</a:t>
          </a:r>
          <a:r>
            <a:rPr lang="en-US" sz="2800" b="1" kern="1200" dirty="0"/>
            <a:t> </a:t>
          </a:r>
          <a:r>
            <a:rPr lang="en-US" sz="2800" b="1" kern="1200" dirty="0" err="1"/>
            <a:t>học</a:t>
          </a:r>
          <a:r>
            <a:rPr lang="en-US" sz="2800" b="1" kern="1200" dirty="0"/>
            <a:t> </a:t>
          </a:r>
          <a:r>
            <a:rPr lang="en-US" sz="2800" b="1" kern="1200" dirty="0" err="1"/>
            <a:t>Mác</a:t>
          </a:r>
          <a:r>
            <a:rPr lang="en-US" sz="2800" b="1" kern="1200" dirty="0"/>
            <a:t> – </a:t>
          </a:r>
          <a:r>
            <a:rPr lang="en-US" sz="2800" b="1" kern="1200" dirty="0" err="1"/>
            <a:t>Lênin</a:t>
          </a:r>
          <a:r>
            <a:rPr lang="en-US" sz="2800" b="1" kern="1200" dirty="0"/>
            <a:t> </a:t>
          </a:r>
          <a:r>
            <a:rPr lang="en-US" sz="2800" b="1" kern="1200" dirty="0" err="1"/>
            <a:t>về</a:t>
          </a:r>
          <a:r>
            <a:rPr lang="en-US" sz="2800" b="1" kern="1200" dirty="0"/>
            <a:t> con </a:t>
          </a:r>
          <a:r>
            <a:rPr lang="en-US" sz="2800" b="1" kern="1200" dirty="0" err="1"/>
            <a:t>người</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1371026"/>
        <a:ext cx="7355353" cy="857353"/>
      </dsp:txXfrm>
    </dsp:sp>
    <dsp:sp modelId="{D0A976F6-7E08-4F35-87C1-B13E36AF9C4D}">
      <dsp:nvSpPr>
        <dsp:cNvPr id="0" name=""/>
        <dsp:cNvSpPr/>
      </dsp:nvSpPr>
      <dsp:spPr>
        <a:xfrm rot="5400000">
          <a:off x="-219257" y="2861376"/>
          <a:ext cx="1461716" cy="1023201"/>
        </a:xfrm>
        <a:prstGeom prst="chevron">
          <a:avLst/>
        </a:prstGeom>
        <a:solidFill>
          <a:schemeClr val="accent2"/>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3.</a:t>
          </a:r>
        </a:p>
      </dsp:txBody>
      <dsp:txXfrm rot="-5400000">
        <a:off x="1" y="3153720"/>
        <a:ext cx="1023201" cy="438515"/>
      </dsp:txXfrm>
    </dsp:sp>
    <dsp:sp modelId="{4B2AED02-D5BC-40AD-B501-D2D53907E6A6}">
      <dsp:nvSpPr>
        <dsp:cNvPr id="0" name=""/>
        <dsp:cNvSpPr/>
      </dsp:nvSpPr>
      <dsp:spPr>
        <a:xfrm rot="5400000">
          <a:off x="4249010" y="-583690"/>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Vấn</a:t>
          </a:r>
          <a:r>
            <a:rPr lang="en-US" sz="2800" b="1" kern="1200" dirty="0"/>
            <a:t> </a:t>
          </a:r>
          <a:r>
            <a:rPr lang="en-US" sz="2800" b="1" kern="1200" dirty="0" err="1"/>
            <a:t>đề</a:t>
          </a:r>
          <a:r>
            <a:rPr lang="en-US" sz="2800" b="1" kern="1200" dirty="0"/>
            <a:t> con </a:t>
          </a:r>
          <a:r>
            <a:rPr lang="en-US" sz="2800" b="1" kern="1200" dirty="0" err="1"/>
            <a:t>người</a:t>
          </a:r>
          <a:r>
            <a:rPr lang="en-US" sz="2800" b="1" kern="1200" dirty="0"/>
            <a:t> </a:t>
          </a:r>
          <a:r>
            <a:rPr lang="en-US" sz="2800" b="1" kern="1200" dirty="0" err="1"/>
            <a:t>trong</a:t>
          </a:r>
          <a:r>
            <a:rPr lang="en-US" sz="2800" b="1" kern="1200" dirty="0"/>
            <a:t> </a:t>
          </a:r>
          <a:r>
            <a:rPr lang="en-US" sz="2800" b="1" kern="1200" dirty="0" err="1"/>
            <a:t>tư</a:t>
          </a:r>
          <a:r>
            <a:rPr lang="en-US" sz="2800" b="1" kern="1200" dirty="0"/>
            <a:t> </a:t>
          </a:r>
          <a:r>
            <a:rPr lang="en-US" sz="2800" b="1" kern="1200" dirty="0" err="1"/>
            <a:t>tưởng</a:t>
          </a:r>
          <a:r>
            <a:rPr lang="en-US" sz="2800" b="1" kern="1200" dirty="0"/>
            <a:t> </a:t>
          </a:r>
          <a:r>
            <a:rPr lang="en-US" sz="2800" b="1" kern="1200" dirty="0" err="1"/>
            <a:t>triết</a:t>
          </a:r>
          <a:r>
            <a:rPr lang="en-US" sz="2800" b="1" kern="1200" dirty="0"/>
            <a:t> </a:t>
          </a:r>
          <a:r>
            <a:rPr lang="en-US" sz="2800" b="1" kern="1200" dirty="0" err="1"/>
            <a:t>học</a:t>
          </a:r>
          <a:r>
            <a:rPr lang="en-US" sz="2800" b="1" kern="1200" dirty="0"/>
            <a:t> </a:t>
          </a:r>
          <a:r>
            <a:rPr lang="en-US" sz="2800" b="1" kern="1200" dirty="0" err="1"/>
            <a:t>Hồ</a:t>
          </a:r>
          <a:r>
            <a:rPr lang="en-US" sz="2800" b="1" kern="1200" dirty="0"/>
            <a:t> </a:t>
          </a:r>
          <a:r>
            <a:rPr lang="en-US" sz="2800" b="1" kern="1200" dirty="0" err="1"/>
            <a:t>Chí</a:t>
          </a:r>
          <a:r>
            <a:rPr lang="en-US" sz="2800" b="1" kern="1200" dirty="0"/>
            <a:t> Minh</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2688500"/>
        <a:ext cx="7355353" cy="857353"/>
      </dsp:txXfrm>
    </dsp:sp>
    <dsp:sp modelId="{AFC4631B-6313-4AB7-8A2F-0D66BA62D014}">
      <dsp:nvSpPr>
        <dsp:cNvPr id="0" name=""/>
        <dsp:cNvSpPr/>
      </dsp:nvSpPr>
      <dsp:spPr>
        <a:xfrm rot="5400000">
          <a:off x="-219257" y="4178851"/>
          <a:ext cx="1461716" cy="1023201"/>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4.</a:t>
          </a:r>
        </a:p>
      </dsp:txBody>
      <dsp:txXfrm rot="-5400000">
        <a:off x="1" y="4471195"/>
        <a:ext cx="1023201" cy="438515"/>
      </dsp:txXfrm>
    </dsp:sp>
    <dsp:sp modelId="{794ED453-5941-44C1-8F8A-5BB5B6875D3A}">
      <dsp:nvSpPr>
        <dsp:cNvPr id="0" name=""/>
        <dsp:cNvSpPr/>
      </dsp:nvSpPr>
      <dsp:spPr>
        <a:xfrm rot="5400000">
          <a:off x="4249010" y="733784"/>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s-MX" sz="2800" b="1" kern="1200" dirty="0" err="1"/>
            <a:t>Vấn</a:t>
          </a:r>
          <a:r>
            <a:rPr lang="es-MX" sz="2800" b="1" kern="1200" dirty="0"/>
            <a:t> </a:t>
          </a:r>
          <a:r>
            <a:rPr lang="es-MX" sz="2800" b="1" kern="1200" dirty="0" err="1"/>
            <a:t>đề</a:t>
          </a:r>
          <a:r>
            <a:rPr lang="es-MX" sz="2800" b="1" kern="1200" dirty="0"/>
            <a:t> </a:t>
          </a:r>
          <a:r>
            <a:rPr lang="es-MX" sz="2800" b="1" kern="1200" dirty="0" err="1"/>
            <a:t>phát</a:t>
          </a:r>
          <a:r>
            <a:rPr lang="es-MX" sz="2800" b="1" kern="1200" dirty="0"/>
            <a:t> huy </a:t>
          </a:r>
          <a:r>
            <a:rPr lang="es-MX" sz="2800" b="1" kern="1200" dirty="0" err="1"/>
            <a:t>nhân</a:t>
          </a:r>
          <a:r>
            <a:rPr lang="es-MX" sz="2800" b="1" kern="1200" dirty="0"/>
            <a:t> </a:t>
          </a:r>
          <a:r>
            <a:rPr lang="es-MX" sz="2800" b="1" kern="1200" dirty="0" err="1"/>
            <a:t>tố</a:t>
          </a:r>
          <a:r>
            <a:rPr lang="es-MX" sz="2800" b="1" kern="1200" dirty="0"/>
            <a:t> con </a:t>
          </a:r>
          <a:r>
            <a:rPr lang="es-MX" sz="2800" b="1" kern="1200" dirty="0" err="1"/>
            <a:t>người</a:t>
          </a:r>
          <a:r>
            <a:rPr lang="es-MX" sz="2800" b="1" kern="1200" dirty="0"/>
            <a:t> </a:t>
          </a:r>
          <a:r>
            <a:rPr lang="es-MX" sz="2800" b="1" kern="1200" dirty="0" err="1"/>
            <a:t>trong</a:t>
          </a:r>
          <a:r>
            <a:rPr lang="es-MX" sz="2800" b="1" kern="1200" dirty="0"/>
            <a:t> </a:t>
          </a:r>
          <a:r>
            <a:rPr lang="es-MX" sz="2800" b="1" kern="1200" dirty="0" err="1"/>
            <a:t>sự</a:t>
          </a:r>
          <a:r>
            <a:rPr lang="es-MX" sz="2800" b="1" kern="1200" dirty="0"/>
            <a:t> </a:t>
          </a:r>
          <a:r>
            <a:rPr lang="es-MX" sz="2800" b="1" kern="1200" dirty="0" err="1"/>
            <a:t>nghiệp</a:t>
          </a:r>
          <a:r>
            <a:rPr lang="es-MX" sz="2800" b="1" kern="1200" dirty="0"/>
            <a:t> </a:t>
          </a:r>
          <a:r>
            <a:rPr lang="es-MX" sz="2800" b="1" kern="1200" dirty="0" err="1"/>
            <a:t>đổi</a:t>
          </a:r>
          <a:r>
            <a:rPr lang="es-MX" sz="2800" b="1" kern="1200" dirty="0"/>
            <a:t> </a:t>
          </a:r>
          <a:r>
            <a:rPr lang="es-MX" sz="2800" b="1" kern="1200" dirty="0" err="1"/>
            <a:t>mới</a:t>
          </a:r>
          <a:r>
            <a:rPr lang="es-MX" sz="2800" b="1" kern="1200" dirty="0"/>
            <a:t> ở </a:t>
          </a:r>
          <a:r>
            <a:rPr lang="es-MX" sz="2800" b="1" kern="1200" dirty="0" err="1"/>
            <a:t>Việt</a:t>
          </a:r>
          <a:r>
            <a:rPr lang="es-MX" sz="2800" b="1" kern="1200" dirty="0"/>
            <a:t> </a:t>
          </a:r>
          <a:r>
            <a:rPr lang="es-MX" sz="2800" b="1" kern="1200" dirty="0" err="1"/>
            <a:t>Nam</a:t>
          </a:r>
          <a:r>
            <a:rPr lang="es-MX" sz="2800" b="1" kern="1200" dirty="0"/>
            <a:t> </a:t>
          </a:r>
          <a:r>
            <a:rPr lang="es-MX" sz="2800" b="1" kern="1200" dirty="0" err="1"/>
            <a:t>hiện</a:t>
          </a:r>
          <a:r>
            <a:rPr lang="es-MX" sz="2800" b="1" kern="1200" dirty="0"/>
            <a:t> </a:t>
          </a:r>
          <a:r>
            <a:rPr lang="es-MX" sz="2800" b="1" kern="1200" dirty="0" err="1"/>
            <a:t>nay</a:t>
          </a:r>
          <a:r>
            <a:rPr lang="es-MX" sz="2800" b="1" kern="1200" dirty="0"/>
            <a:t> </a:t>
          </a:r>
          <a:endParaRPr lang="en-US" sz="2800" b="1"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4005975"/>
        <a:ext cx="7355353" cy="857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393748" y="394542"/>
          <a:ext cx="2624986" cy="1837490"/>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a.</a:t>
          </a:r>
        </a:p>
      </dsp:txBody>
      <dsp:txXfrm rot="-5400000">
        <a:off x="0" y="919539"/>
        <a:ext cx="1837490" cy="787496"/>
      </dsp:txXfrm>
    </dsp:sp>
    <dsp:sp modelId="{0DAB1469-03E9-4D9F-BEEA-7BAD8D0AC49F}">
      <dsp:nvSpPr>
        <dsp:cNvPr id="0" name=""/>
        <dsp:cNvSpPr/>
      </dsp:nvSpPr>
      <dsp:spPr>
        <a:xfrm rot="5400000">
          <a:off x="4206084" y="-2327617"/>
          <a:ext cx="1706241" cy="6443429"/>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kern="1200" dirty="0" err="1"/>
            <a:t>Quan</a:t>
          </a:r>
          <a:r>
            <a:rPr lang="en-US" sz="2800" kern="1200" dirty="0"/>
            <a:t> </a:t>
          </a:r>
          <a:r>
            <a:rPr lang="en-US" sz="2800" kern="1200" dirty="0" err="1"/>
            <a:t>điểm</a:t>
          </a:r>
          <a:r>
            <a:rPr lang="en-US" sz="2800" kern="1200" dirty="0"/>
            <a:t> </a:t>
          </a:r>
          <a:r>
            <a:rPr lang="en-US" sz="2800" kern="1200" dirty="0" err="1"/>
            <a:t>triết</a:t>
          </a:r>
          <a:r>
            <a:rPr lang="en-US" sz="2800" kern="1200" dirty="0"/>
            <a:t> </a:t>
          </a:r>
          <a:r>
            <a:rPr lang="en-US" sz="2800" kern="1200" dirty="0" err="1"/>
            <a:t>học</a:t>
          </a:r>
          <a:r>
            <a:rPr lang="en-US" sz="2800" kern="1200" dirty="0"/>
            <a:t> </a:t>
          </a:r>
          <a:r>
            <a:rPr lang="en-US" sz="2800" kern="1200" dirty="0" err="1"/>
            <a:t>ph­ương</a:t>
          </a:r>
          <a:r>
            <a:rPr lang="en-US" sz="2800" kern="1200" dirty="0"/>
            <a:t> </a:t>
          </a:r>
          <a:r>
            <a:rPr lang="en-US" sz="2800" kern="1200" dirty="0" err="1"/>
            <a:t>Đông</a:t>
          </a:r>
          <a:r>
            <a:rPr lang="en-US" sz="2800" kern="1200" dirty="0"/>
            <a:t> </a:t>
          </a:r>
          <a:r>
            <a:rPr lang="en-US" sz="2800" kern="1200" dirty="0" err="1"/>
            <a:t>về</a:t>
          </a:r>
          <a:r>
            <a:rPr lang="en-US" sz="2800" kern="1200" dirty="0"/>
            <a:t> con </a:t>
          </a:r>
          <a:r>
            <a:rPr lang="en-US" sz="2800" kern="1200" dirty="0" err="1"/>
            <a:t>người</a:t>
          </a:r>
          <a:endParaRPr lang="en-US" sz="2800" b="1" kern="1200" dirty="0">
            <a:solidFill>
              <a:schemeClr val="tx2"/>
            </a:solidFill>
            <a:latin typeface="Times New Roman" pitchFamily="18" charset="0"/>
            <a:cs typeface="Times New Roman" pitchFamily="18" charset="0"/>
          </a:endParaRPr>
        </a:p>
      </dsp:txBody>
      <dsp:txXfrm rot="-5400000">
        <a:off x="1837490" y="124269"/>
        <a:ext cx="6360137" cy="1539657"/>
      </dsp:txXfrm>
    </dsp:sp>
    <dsp:sp modelId="{D2E498E5-5D32-477C-AD89-F3DFDEA2421E}">
      <dsp:nvSpPr>
        <dsp:cNvPr id="0" name=""/>
        <dsp:cNvSpPr/>
      </dsp:nvSpPr>
      <dsp:spPr>
        <a:xfrm rot="5400000">
          <a:off x="-393748" y="2736518"/>
          <a:ext cx="2624986" cy="1837490"/>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b.</a:t>
          </a:r>
        </a:p>
      </dsp:txBody>
      <dsp:txXfrm rot="-5400000">
        <a:off x="0" y="3261515"/>
        <a:ext cx="1837490" cy="787496"/>
      </dsp:txXfrm>
    </dsp:sp>
    <dsp:sp modelId="{66EE8A80-F4D4-4B0E-81C4-C67A772FA914}">
      <dsp:nvSpPr>
        <dsp:cNvPr id="0" name=""/>
        <dsp:cNvSpPr/>
      </dsp:nvSpPr>
      <dsp:spPr>
        <a:xfrm rot="5400000">
          <a:off x="4206084" y="-25823"/>
          <a:ext cx="1706241" cy="6443429"/>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kern="1200" dirty="0" err="1"/>
            <a:t>Quan</a:t>
          </a:r>
          <a:r>
            <a:rPr lang="en-US" sz="2600" kern="1200" dirty="0"/>
            <a:t> </a:t>
          </a:r>
          <a:r>
            <a:rPr lang="en-US" sz="2600" kern="1200" dirty="0" err="1"/>
            <a:t>điểm</a:t>
          </a:r>
          <a:r>
            <a:rPr lang="en-US" sz="2600" kern="1200" dirty="0"/>
            <a:t> </a:t>
          </a:r>
          <a:r>
            <a:rPr lang="en-US" sz="2600" kern="1200" dirty="0" err="1"/>
            <a:t>triết</a:t>
          </a:r>
          <a:r>
            <a:rPr lang="en-US" sz="2600" kern="1200" dirty="0"/>
            <a:t> </a:t>
          </a:r>
          <a:r>
            <a:rPr lang="en-US" sz="2600" kern="1200" dirty="0" err="1"/>
            <a:t>học</a:t>
          </a:r>
          <a:r>
            <a:rPr lang="en-US" sz="2600" kern="1200" dirty="0"/>
            <a:t> </a:t>
          </a:r>
          <a:r>
            <a:rPr lang="en-US" sz="2600" kern="1200" dirty="0" err="1"/>
            <a:t>phương</a:t>
          </a:r>
          <a:r>
            <a:rPr lang="en-US" sz="2600" kern="1200" dirty="0"/>
            <a:t> </a:t>
          </a:r>
          <a:r>
            <a:rPr lang="en-US" sz="2600" kern="1200" dirty="0" err="1"/>
            <a:t>Tây</a:t>
          </a:r>
          <a:r>
            <a:rPr lang="en-US" sz="2600" kern="1200" dirty="0"/>
            <a:t> </a:t>
          </a:r>
          <a:r>
            <a:rPr lang="en-US" sz="2600" kern="1200" dirty="0" err="1"/>
            <a:t>tr­ước</a:t>
          </a:r>
          <a:r>
            <a:rPr lang="en-US" sz="2600" kern="1200" dirty="0"/>
            <a:t> </a:t>
          </a:r>
          <a:r>
            <a:rPr lang="en-US" sz="2600" kern="1200" dirty="0" err="1"/>
            <a:t>Mác</a:t>
          </a:r>
          <a:r>
            <a:rPr lang="en-US" sz="2600" kern="1200" dirty="0"/>
            <a:t> </a:t>
          </a:r>
          <a:r>
            <a:rPr lang="en-US" sz="2600" kern="1200" dirty="0" err="1"/>
            <a:t>về</a:t>
          </a:r>
          <a:r>
            <a:rPr lang="en-US" sz="2600" kern="1200" dirty="0"/>
            <a:t> con </a:t>
          </a:r>
          <a:r>
            <a:rPr lang="en-US" sz="2600" kern="1200" dirty="0" err="1"/>
            <a:t>người</a:t>
          </a:r>
          <a:endParaRPr lang="en-US" sz="2600" b="1" kern="1200" dirty="0">
            <a:solidFill>
              <a:schemeClr val="tx2"/>
            </a:solidFill>
            <a:latin typeface="Times New Roman" pitchFamily="18" charset="0"/>
            <a:cs typeface="Times New Roman" pitchFamily="18" charset="0"/>
          </a:endParaRPr>
        </a:p>
      </dsp:txBody>
      <dsp:txXfrm rot="-5400000">
        <a:off x="1837490" y="2426063"/>
        <a:ext cx="6360137" cy="1539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07736"/>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Khái</a:t>
          </a:r>
          <a:r>
            <a:rPr lang="en-US" sz="2800" i="1" kern="1200" dirty="0"/>
            <a:t> </a:t>
          </a:r>
          <a:r>
            <a:rPr lang="en-US" sz="2800" i="1" kern="1200" dirty="0" err="1"/>
            <a:t>niệm</a:t>
          </a:r>
          <a:r>
            <a:rPr lang="en-US" sz="2800" i="1" kern="1200" dirty="0"/>
            <a:t> con </a:t>
          </a:r>
          <a:r>
            <a:rPr lang="en-US" sz="2800" i="1" kern="1200" dirty="0" err="1"/>
            <a:t>ng­ười</a:t>
          </a:r>
          <a:r>
            <a:rPr lang="en-US" sz="2800" i="1" kern="1200" dirty="0"/>
            <a:t> </a:t>
          </a:r>
          <a:endParaRPr lang="en-US" sz="2800" b="1" kern="1200" dirty="0">
            <a:solidFill>
              <a:schemeClr val="tx2"/>
            </a:solidFill>
            <a:latin typeface="Times New Roman" pitchFamily="18" charset="0"/>
            <a:cs typeface="Times New Roman" pitchFamily="18" charset="0"/>
          </a:endParaRPr>
        </a:p>
      </dsp:txBody>
      <dsp:txXfrm rot="-5400000">
        <a:off x="1248203" y="85679"/>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Các</a:t>
          </a:r>
          <a:r>
            <a:rPr lang="en-US" sz="2600" i="1" kern="1200" dirty="0"/>
            <a:t> </a:t>
          </a:r>
          <a:r>
            <a:rPr lang="en-US" sz="2600" i="1" kern="1200" dirty="0" err="1"/>
            <a:t>ph­ương</a:t>
          </a:r>
          <a:r>
            <a:rPr lang="en-US" sz="2600" i="1" kern="1200" dirty="0"/>
            <a:t> </a:t>
          </a:r>
          <a:r>
            <a:rPr lang="en-US" sz="2600" i="1" kern="1200" dirty="0" err="1"/>
            <a:t>diện</a:t>
          </a:r>
          <a:r>
            <a:rPr lang="en-US" sz="2600" i="1" kern="1200" dirty="0"/>
            <a:t> </a:t>
          </a:r>
          <a:r>
            <a:rPr lang="en-US" sz="2600" i="1" kern="1200" dirty="0" err="1"/>
            <a:t>tiếp</a:t>
          </a:r>
          <a:r>
            <a:rPr lang="en-US" sz="2600" i="1" kern="1200" dirty="0"/>
            <a:t> </a:t>
          </a:r>
          <a:r>
            <a:rPr lang="en-US" sz="2600" i="1" kern="1200" dirty="0" err="1"/>
            <a:t>cận</a:t>
          </a:r>
          <a:r>
            <a:rPr lang="en-US" sz="2600" i="1" kern="1200" dirty="0"/>
            <a:t> </a:t>
          </a:r>
          <a:r>
            <a:rPr lang="en-US" sz="2600" i="1" kern="1200" dirty="0" err="1"/>
            <a:t>nguồn</a:t>
          </a:r>
          <a:r>
            <a:rPr lang="en-US" sz="2600" i="1" kern="1200" dirty="0"/>
            <a:t> </a:t>
          </a:r>
          <a:r>
            <a:rPr lang="en-US" sz="2600" i="1" kern="1200" dirty="0" err="1"/>
            <a:t>gốc</a:t>
          </a:r>
          <a:r>
            <a:rPr lang="en-US" sz="2600" i="1" kern="1200" dirty="0"/>
            <a:t>, </a:t>
          </a:r>
          <a:r>
            <a:rPr lang="en-US" sz="2600" i="1" kern="1200" dirty="0" err="1"/>
            <a:t>bản</a:t>
          </a:r>
          <a:r>
            <a:rPr lang="en-US" sz="2600" i="1" kern="1200" dirty="0"/>
            <a:t> </a:t>
          </a:r>
          <a:r>
            <a:rPr lang="en-US" sz="2600" i="1" kern="1200" dirty="0" err="1"/>
            <a:t>chất</a:t>
          </a:r>
          <a:r>
            <a:rPr lang="en-US" sz="2600" i="1" kern="1200" dirty="0"/>
            <a:t> con </a:t>
          </a:r>
          <a:r>
            <a:rPr lang="en-US" sz="2600" i="1" kern="1200" dirty="0" err="1"/>
            <a:t>người</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62182" y="520497"/>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Hiện</a:t>
          </a:r>
          <a:r>
            <a:rPr lang="en-US" sz="2800" i="1" kern="1200" dirty="0"/>
            <a:t> </a:t>
          </a:r>
          <a:r>
            <a:rPr lang="en-US" sz="2800" i="1" kern="1200" dirty="0" err="1"/>
            <a:t>tượng</a:t>
          </a:r>
          <a:r>
            <a:rPr lang="en-US" sz="2800" i="1" kern="1200" dirty="0"/>
            <a:t> </a:t>
          </a:r>
          <a:r>
            <a:rPr lang="en-US" sz="2800" i="1" kern="1200" dirty="0" err="1"/>
            <a:t>tha</a:t>
          </a:r>
          <a:r>
            <a:rPr lang="en-US" sz="2800" i="1" kern="1200" dirty="0"/>
            <a:t> </a:t>
          </a:r>
          <a:r>
            <a:rPr lang="en-US" sz="2800" i="1" kern="1200" dirty="0" err="1"/>
            <a:t>hoá</a:t>
          </a:r>
          <a:r>
            <a:rPr lang="en-US" sz="2800" i="1" kern="1200" dirty="0"/>
            <a:t> </a:t>
          </a:r>
          <a:r>
            <a:rPr lang="en-US" sz="2800" i="1" kern="1200" dirty="0" err="1"/>
            <a:t>của</a:t>
          </a:r>
          <a:r>
            <a:rPr lang="en-US" sz="2800" i="1" kern="1200" dirty="0"/>
            <a:t> con </a:t>
          </a:r>
          <a:r>
            <a:rPr lang="en-US" sz="2800" i="1" kern="1200" dirty="0" err="1"/>
            <a:t>người</a:t>
          </a:r>
          <a:r>
            <a:rPr lang="en-US" sz="2800" i="1" kern="1200" dirty="0"/>
            <a:t> </a:t>
          </a:r>
          <a:r>
            <a:rPr lang="en-US" sz="2800" i="1" kern="1200" dirty="0" err="1"/>
            <a:t>và</a:t>
          </a:r>
          <a:r>
            <a:rPr lang="en-US" sz="2800" i="1" kern="1200" dirty="0"/>
            <a:t> </a:t>
          </a:r>
          <a:r>
            <a:rPr lang="en-US" sz="2800" i="1" kern="1200" dirty="0" err="1"/>
            <a:t>vấn</a:t>
          </a:r>
          <a:r>
            <a:rPr lang="en-US" sz="2800" i="1" kern="1200" dirty="0"/>
            <a:t> </a:t>
          </a:r>
          <a:r>
            <a:rPr lang="en-US" sz="2800" i="1" kern="1200" dirty="0" err="1"/>
            <a:t>đề</a:t>
          </a:r>
          <a:r>
            <a:rPr lang="en-US" sz="2800" i="1" kern="1200" dirty="0"/>
            <a:t> </a:t>
          </a:r>
          <a:r>
            <a:rPr lang="en-US" sz="2800" i="1" kern="1200" dirty="0" err="1"/>
            <a:t>giải</a:t>
          </a:r>
          <a:r>
            <a:rPr lang="en-US" sz="2800" i="1" kern="1200" dirty="0"/>
            <a:t> </a:t>
          </a:r>
          <a:r>
            <a:rPr lang="en-US" sz="2800" i="1" kern="1200" dirty="0" err="1"/>
            <a:t>phóng</a:t>
          </a:r>
          <a:r>
            <a:rPr lang="en-US" sz="2800" i="1" kern="1200" dirty="0"/>
            <a:t> con </a:t>
          </a:r>
          <a:r>
            <a:rPr lang="en-US" sz="2800" i="1" kern="1200" dirty="0" err="1"/>
            <a:t>người</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25347" y="3513912"/>
        <a:ext cx="6976136" cy="10458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3086C-4DD6-4D57-8C63-89F3FE9CC9EC}">
      <dsp:nvSpPr>
        <dsp:cNvPr id="0" name=""/>
        <dsp:cNvSpPr/>
      </dsp:nvSpPr>
      <dsp:spPr>
        <a:xfrm>
          <a:off x="0" y="28306"/>
          <a:ext cx="4261272" cy="5257800"/>
        </a:xfrm>
        <a:prstGeom prst="roundRect">
          <a:avLst>
            <a:gd name="adj" fmla="val 10000"/>
          </a:avLst>
        </a:prstGeom>
        <a:solidFill>
          <a:schemeClr val="bg1"/>
        </a:solidFill>
        <a:ln w="95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rgbClr val="000000"/>
            </a:solidFill>
            <a:latin typeface="Times New Roman" pitchFamily="18" charset="0"/>
            <a:cs typeface="Times New Roman" pitchFamily="18" charset="0"/>
          </a:endParaRPr>
        </a:p>
        <a:p>
          <a:pPr marL="0" lvl="0" indent="0" algn="ctr" defTabSz="1066800">
            <a:lnSpc>
              <a:spcPct val="90000"/>
            </a:lnSpc>
            <a:spcBef>
              <a:spcPct val="0"/>
            </a:spcBef>
            <a:spcAft>
              <a:spcPct val="35000"/>
            </a:spcAft>
            <a:buNone/>
          </a:pPr>
          <a:endParaRPr lang="en-US" sz="3200" kern="1200" dirty="0">
            <a:solidFill>
              <a:srgbClr val="000000"/>
            </a:solidFill>
            <a:latin typeface="Times New Roman" pitchFamily="18" charset="0"/>
            <a:cs typeface="Times New Roman" pitchFamily="18" charset="0"/>
          </a:endParaRPr>
        </a:p>
        <a:p>
          <a:pPr marL="0" lvl="0" indent="0" algn="just" defTabSz="1066800">
            <a:lnSpc>
              <a:spcPct val="90000"/>
            </a:lnSpc>
            <a:spcBef>
              <a:spcPct val="0"/>
            </a:spcBef>
            <a:spcAft>
              <a:spcPct val="35000"/>
            </a:spcAft>
            <a:buNone/>
          </a:pP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Con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người</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là</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bộ</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phận</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của</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giới</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tự</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nhiên</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đồng</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thời</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giới</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tự</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nhiên</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kern="1200" dirty="0" err="1">
              <a:solidFill>
                <a:srgbClr val="000000"/>
              </a:solidFill>
              <a:latin typeface="Times New Roman" panose="02020603050405020304" pitchFamily="18" charset="0"/>
              <a:ea typeface="Tahoma" pitchFamily="34" charset="0"/>
              <a:cs typeface="Times New Roman" panose="02020603050405020304" pitchFamily="18" charset="0"/>
            </a:rPr>
            <a:t>là</a:t>
          </a:r>
          <a:r>
            <a:rPr lang="en-US" sz="3200" b="1"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kern="1200" dirty="0" err="1">
              <a:solidFill>
                <a:srgbClr val="000000"/>
              </a:solidFill>
              <a:latin typeface="Times New Roman" panose="02020603050405020304" pitchFamily="18" charset="0"/>
              <a:ea typeface="Tahoma" pitchFamily="34" charset="0"/>
              <a:cs typeface="Times New Roman" panose="02020603050405020304" pitchFamily="18" charset="0"/>
            </a:rPr>
            <a:t>thân</a:t>
          </a:r>
          <a:r>
            <a:rPr lang="en-US" sz="3200" b="1" u="sng"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kern="1200" dirty="0" err="1">
              <a:solidFill>
                <a:srgbClr val="000000"/>
              </a:solidFill>
              <a:latin typeface="Times New Roman" panose="02020603050405020304" pitchFamily="18" charset="0"/>
              <a:ea typeface="Tahoma" pitchFamily="34" charset="0"/>
              <a:cs typeface="Times New Roman" panose="02020603050405020304" pitchFamily="18" charset="0"/>
            </a:rPr>
            <a:t>thể</a:t>
          </a:r>
          <a:r>
            <a:rPr lang="en-US" sz="3200" b="1" u="sng"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kern="1200" dirty="0" err="1">
              <a:solidFill>
                <a:srgbClr val="000000"/>
              </a:solidFill>
              <a:latin typeface="Times New Roman" panose="02020603050405020304" pitchFamily="18" charset="0"/>
              <a:ea typeface="Tahoma" pitchFamily="34" charset="0"/>
              <a:cs typeface="Times New Roman" panose="02020603050405020304" pitchFamily="18" charset="0"/>
            </a:rPr>
            <a:t>vô</a:t>
          </a:r>
          <a:r>
            <a:rPr lang="en-US" sz="3200" b="1" u="sng"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kern="1200" dirty="0" err="1">
              <a:solidFill>
                <a:srgbClr val="000000"/>
              </a:solidFill>
              <a:latin typeface="Times New Roman" panose="02020603050405020304" pitchFamily="18" charset="0"/>
              <a:ea typeface="Tahoma" pitchFamily="34" charset="0"/>
              <a:cs typeface="Times New Roman" panose="02020603050405020304" pitchFamily="18" charset="0"/>
            </a:rPr>
            <a:t>cơ</a:t>
          </a:r>
          <a:r>
            <a:rPr lang="en-US" sz="3200" b="1" u="sng" kern="1200" dirty="0">
              <a:solidFill>
                <a:srgbClr val="000000"/>
              </a:solidFill>
              <a:latin typeface="Times New Roman" panose="02020603050405020304" pitchFamily="18" charset="0"/>
              <a:ea typeface="Tahoma" pitchFamily="34" charset="0"/>
              <a:cs typeface="Times New Roman" panose="02020603050405020304" pitchFamily="18" charset="0"/>
            </a:rPr>
            <a:t> </a:t>
          </a:r>
          <a:r>
            <a:rPr lang="en-US" sz="3200" b="1" u="sng" kern="1200" dirty="0" err="1">
              <a:solidFill>
                <a:srgbClr val="000000"/>
              </a:solidFill>
              <a:latin typeface="Times New Roman" panose="02020603050405020304" pitchFamily="18" charset="0"/>
              <a:ea typeface="Tahoma" pitchFamily="34" charset="0"/>
              <a:cs typeface="Times New Roman" panose="02020603050405020304" pitchFamily="18" charset="0"/>
            </a:rPr>
            <a:t>của</a:t>
          </a:r>
          <a:r>
            <a:rPr lang="en-US" sz="3200" b="1" u="sng" kern="1200" dirty="0">
              <a:solidFill>
                <a:srgbClr val="000000"/>
              </a:solidFill>
              <a:latin typeface="Times New Roman" panose="02020603050405020304" pitchFamily="18" charset="0"/>
              <a:ea typeface="Tahoma" pitchFamily="34" charset="0"/>
              <a:cs typeface="Times New Roman" panose="02020603050405020304" pitchFamily="18" charset="0"/>
            </a:rPr>
            <a:t> con </a:t>
          </a:r>
          <a:r>
            <a:rPr lang="en-US" sz="3200" b="1" u="sng" kern="1200" dirty="0" err="1">
              <a:solidFill>
                <a:srgbClr val="000000"/>
              </a:solidFill>
              <a:latin typeface="Times New Roman" panose="02020603050405020304" pitchFamily="18" charset="0"/>
              <a:ea typeface="Tahoma" pitchFamily="34" charset="0"/>
              <a:cs typeface="Times New Roman" panose="02020603050405020304" pitchFamily="18" charset="0"/>
            </a:rPr>
            <a:t>người</a:t>
          </a:r>
          <a:r>
            <a:rPr lang="en-US" sz="3200" b="1" u="sng" kern="1200" dirty="0">
              <a:solidFill>
                <a:srgbClr val="000000"/>
              </a:solidFill>
              <a:latin typeface="Times New Roman" panose="02020603050405020304" pitchFamily="18" charset="0"/>
              <a:ea typeface="Tahoma" pitchFamily="34" charset="0"/>
              <a:cs typeface="Times New Roman" panose="02020603050405020304" pitchFamily="18" charset="0"/>
            </a:rPr>
            <a:t>”.</a:t>
          </a:r>
        </a:p>
      </dsp:txBody>
      <dsp:txXfrm>
        <a:off x="0" y="2131426"/>
        <a:ext cx="4261272" cy="2103120"/>
      </dsp:txXfrm>
    </dsp:sp>
    <dsp:sp modelId="{880BE1DC-5A34-4FE1-A762-F0D31355F4AA}">
      <dsp:nvSpPr>
        <dsp:cNvPr id="0" name=""/>
        <dsp:cNvSpPr/>
      </dsp:nvSpPr>
      <dsp:spPr>
        <a:xfrm>
          <a:off x="0" y="104320"/>
          <a:ext cx="4267200" cy="2495010"/>
        </a:xfrm>
        <a:prstGeom prst="ellipse">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2369D9-1836-49C2-B084-4E532080CB0B}">
      <dsp:nvSpPr>
        <dsp:cNvPr id="0" name=""/>
        <dsp:cNvSpPr/>
      </dsp:nvSpPr>
      <dsp:spPr>
        <a:xfrm>
          <a:off x="170687" y="4972042"/>
          <a:ext cx="3925824" cy="20955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9DDA0-56B3-40BF-AF88-48386E987339}">
      <dsp:nvSpPr>
        <dsp:cNvPr id="0" name=""/>
        <dsp:cNvSpPr/>
      </dsp:nvSpPr>
      <dsp:spPr>
        <a:xfrm>
          <a:off x="128505" y="10342"/>
          <a:ext cx="4735340" cy="1890838"/>
        </a:xfrm>
        <a:prstGeom prst="ellipse">
          <a:avLst/>
        </a:prstGeom>
        <a:solidFill>
          <a:schemeClr val="lt1"/>
        </a:solidFill>
        <a:ln w="12700" cap="flat" cmpd="sng" algn="ctr">
          <a:solidFill>
            <a:schemeClr val="accent4"/>
          </a:solidFill>
          <a:prstDash val="solid"/>
          <a:miter lim="800000"/>
        </a:ln>
        <a:effectLst/>
        <a:scene3d>
          <a:camera prst="orthographicFront"/>
          <a:lightRig rig="threePt" dir="t">
            <a:rot lat="0" lon="0" rev="7500000"/>
          </a:lightRig>
        </a:scene3d>
        <a:sp3d/>
      </dsp:spPr>
      <dsp:style>
        <a:lnRef idx="2">
          <a:schemeClr val="accent4"/>
        </a:lnRef>
        <a:fillRef idx="1">
          <a:schemeClr val="lt1"/>
        </a:fillRef>
        <a:effectRef idx="0">
          <a:schemeClr val="accent4"/>
        </a:effectRef>
        <a:fontRef idx="minor">
          <a:schemeClr val="dk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r>
            <a:rPr lang="en-US" sz="3400" b="1" i="1" kern="1200" dirty="0" err="1">
              <a:latin typeface="Times New Roman" panose="02020603050405020304" pitchFamily="18" charset="0"/>
              <a:ea typeface="Tahoma" pitchFamily="34" charset="0"/>
              <a:cs typeface="Times New Roman" panose="02020603050405020304" pitchFamily="18" charset="0"/>
            </a:rPr>
            <a:t>Nhân</a:t>
          </a:r>
          <a:r>
            <a:rPr lang="en-US" sz="3400" b="1" i="1" kern="1200" dirty="0">
              <a:latin typeface="Times New Roman" panose="02020603050405020304" pitchFamily="18" charset="0"/>
              <a:ea typeface="Tahoma" pitchFamily="34" charset="0"/>
              <a:cs typeface="Times New Roman" panose="02020603050405020304" pitchFamily="18" charset="0"/>
            </a:rPr>
            <a:t> </a:t>
          </a:r>
          <a:r>
            <a:rPr lang="en-US" sz="3400" b="1" i="1" kern="1200" dirty="0" err="1">
              <a:latin typeface="Times New Roman" panose="02020603050405020304" pitchFamily="18" charset="0"/>
              <a:ea typeface="Tahoma" pitchFamily="34" charset="0"/>
              <a:cs typeface="Times New Roman" panose="02020603050405020304" pitchFamily="18" charset="0"/>
            </a:rPr>
            <a:t>tố</a:t>
          </a:r>
          <a:endParaRPr lang="en-US" sz="3400" b="1" i="1" kern="1200" dirty="0">
            <a:latin typeface="Times New Roman" panose="02020603050405020304" pitchFamily="18" charset="0"/>
            <a:ea typeface="Tahoma" pitchFamily="34" charset="0"/>
            <a:cs typeface="Times New Roman" panose="02020603050405020304" pitchFamily="18" charset="0"/>
          </a:endParaRPr>
        </a:p>
        <a:p>
          <a:pPr marL="0" lvl="0" indent="0" algn="ctr" defTabSz="1511300">
            <a:lnSpc>
              <a:spcPct val="90000"/>
            </a:lnSpc>
            <a:spcBef>
              <a:spcPct val="0"/>
            </a:spcBef>
            <a:spcAft>
              <a:spcPct val="35000"/>
            </a:spcAft>
            <a:buNone/>
          </a:pPr>
          <a:r>
            <a:rPr lang="en-US" sz="3400" b="1" i="1" kern="1200" dirty="0">
              <a:latin typeface="Times New Roman" panose="02020603050405020304" pitchFamily="18" charset="0"/>
              <a:ea typeface="Tahoma" pitchFamily="34" charset="0"/>
              <a:cs typeface="Times New Roman" panose="02020603050405020304" pitchFamily="18" charset="0"/>
            </a:rPr>
            <a:t> lao </a:t>
          </a:r>
          <a:r>
            <a:rPr lang="en-US" sz="3400" b="1" i="1" kern="1200" dirty="0" err="1">
              <a:latin typeface="Times New Roman" panose="02020603050405020304" pitchFamily="18" charset="0"/>
              <a:ea typeface="Tahoma" pitchFamily="34" charset="0"/>
              <a:cs typeface="Times New Roman" panose="02020603050405020304" pitchFamily="18" charset="0"/>
            </a:rPr>
            <a:t>động</a:t>
          </a:r>
          <a:endParaRPr lang="en-US" sz="3400" b="1" i="1" kern="1200" dirty="0">
            <a:latin typeface="Times New Roman" panose="02020603050405020304" pitchFamily="18" charset="0"/>
            <a:ea typeface="Tahoma" pitchFamily="34" charset="0"/>
            <a:cs typeface="Times New Roman" panose="02020603050405020304" pitchFamily="18" charset="0"/>
          </a:endParaRPr>
        </a:p>
      </dsp:txBody>
      <dsp:txXfrm>
        <a:off x="789746" y="233312"/>
        <a:ext cx="2730286" cy="1444897"/>
      </dsp:txXfrm>
    </dsp:sp>
    <dsp:sp modelId="{17B20A13-8775-4C02-BDE5-775241C8674C}">
      <dsp:nvSpPr>
        <dsp:cNvPr id="0" name=""/>
        <dsp:cNvSpPr/>
      </dsp:nvSpPr>
      <dsp:spPr>
        <a:xfrm>
          <a:off x="3744413" y="10342"/>
          <a:ext cx="4909789" cy="1890838"/>
        </a:xfrm>
        <a:prstGeom prst="ellipse">
          <a:avLst/>
        </a:prstGeom>
        <a:solidFill>
          <a:schemeClr val="lt1"/>
        </a:solidFill>
        <a:ln w="12700" cap="flat" cmpd="sng" algn="ctr">
          <a:solidFill>
            <a:schemeClr val="accent4"/>
          </a:solidFill>
          <a:prstDash val="solid"/>
          <a:miter lim="800000"/>
        </a:ln>
        <a:effectLst/>
        <a:scene3d>
          <a:camera prst="orthographicFront"/>
          <a:lightRig rig="threePt" dir="t">
            <a:rot lat="0" lon="0" rev="7500000"/>
          </a:lightRig>
        </a:scene3d>
        <a:sp3d/>
      </dsp:spPr>
      <dsp:style>
        <a:lnRef idx="2">
          <a:schemeClr val="accent4"/>
        </a:lnRef>
        <a:fillRef idx="1">
          <a:schemeClr val="lt1"/>
        </a:fillRef>
        <a:effectRef idx="0">
          <a:schemeClr val="accent4"/>
        </a:effectRef>
        <a:fontRef idx="minor">
          <a:schemeClr val="dk1"/>
        </a:fontRef>
      </dsp:style>
      <dsp:txBody>
        <a:bodyPr spcFirstLastPara="0" vert="horz" wrap="square" lIns="0" tIns="0" rIns="0" bIns="0" numCol="1" spcCol="1270" anchor="ctr" anchorCtr="0">
          <a:noAutofit/>
        </a:bodyPr>
        <a:lstStyle/>
        <a:p>
          <a:pPr marL="0" lvl="0" indent="0" algn="l" defTabSz="1466850">
            <a:lnSpc>
              <a:spcPct val="90000"/>
            </a:lnSpc>
            <a:spcBef>
              <a:spcPct val="0"/>
            </a:spcBef>
            <a:spcAft>
              <a:spcPct val="35000"/>
            </a:spcAft>
            <a:buNone/>
          </a:pPr>
          <a:r>
            <a:rPr lang="en-US" sz="3300" b="1" i="1" kern="1200" dirty="0" err="1">
              <a:latin typeface="Times New Roman" panose="02020603050405020304" pitchFamily="18" charset="0"/>
              <a:ea typeface="Tahoma" pitchFamily="34" charset="0"/>
              <a:cs typeface="Times New Roman" panose="02020603050405020304" pitchFamily="18" charset="0"/>
            </a:rPr>
            <a:t>Các</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nhân</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tố</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xã</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hội</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và</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các</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quy</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luật</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xã</a:t>
          </a:r>
          <a:r>
            <a:rPr lang="en-US" sz="3300" b="1" i="1" kern="1200" dirty="0">
              <a:latin typeface="Times New Roman" panose="02020603050405020304" pitchFamily="18" charset="0"/>
              <a:ea typeface="Tahoma" pitchFamily="34" charset="0"/>
              <a:cs typeface="Times New Roman" panose="02020603050405020304" pitchFamily="18" charset="0"/>
            </a:rPr>
            <a:t> </a:t>
          </a:r>
          <a:r>
            <a:rPr lang="en-US" sz="3300" b="1" i="1" kern="1200" dirty="0" err="1">
              <a:latin typeface="Times New Roman" panose="02020603050405020304" pitchFamily="18" charset="0"/>
              <a:ea typeface="Tahoma" pitchFamily="34" charset="0"/>
              <a:cs typeface="Times New Roman" panose="02020603050405020304" pitchFamily="18" charset="0"/>
            </a:rPr>
            <a:t>hội</a:t>
          </a:r>
          <a:endParaRPr lang="en-US" sz="3300" b="1" i="1" kern="1200" dirty="0">
            <a:latin typeface="Times New Roman" panose="02020603050405020304" pitchFamily="18" charset="0"/>
            <a:ea typeface="Tahoma" pitchFamily="34" charset="0"/>
            <a:cs typeface="Times New Roman" panose="02020603050405020304" pitchFamily="18" charset="0"/>
          </a:endParaRPr>
        </a:p>
      </dsp:txBody>
      <dsp:txXfrm>
        <a:off x="5137732" y="233312"/>
        <a:ext cx="2830869" cy="14448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07736"/>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s-MX" sz="2800" kern="1200" dirty="0" err="1"/>
            <a:t>Quan</a:t>
          </a:r>
          <a:r>
            <a:rPr lang="es-MX" sz="2800" kern="1200" dirty="0"/>
            <a:t> </a:t>
          </a:r>
          <a:r>
            <a:rPr lang="es-MX" sz="2800" kern="1200" dirty="0" err="1"/>
            <a:t>niệm</a:t>
          </a:r>
          <a:r>
            <a:rPr lang="es-MX" sz="2800" kern="1200" dirty="0"/>
            <a:t> </a:t>
          </a:r>
          <a:r>
            <a:rPr lang="es-MX" sz="2800" kern="1200" dirty="0" err="1"/>
            <a:t>về</a:t>
          </a:r>
          <a:r>
            <a:rPr lang="es-MX" sz="2800" kern="1200" dirty="0"/>
            <a:t> con </a:t>
          </a:r>
          <a:r>
            <a:rPr lang="es-MX" sz="2800" kern="1200" dirty="0" err="1"/>
            <a:t>người</a:t>
          </a:r>
          <a:endParaRPr lang="en-US" sz="2800" b="1" kern="1200" dirty="0">
            <a:solidFill>
              <a:schemeClr val="tx2"/>
            </a:solidFill>
            <a:latin typeface="Times New Roman" pitchFamily="18" charset="0"/>
            <a:cs typeface="Times New Roman" pitchFamily="18" charset="0"/>
          </a:endParaRPr>
        </a:p>
      </dsp:txBody>
      <dsp:txXfrm rot="-5400000">
        <a:off x="1248203" y="85679"/>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s-MX" sz="2600" kern="1200" dirty="0"/>
            <a:t>Con </a:t>
          </a:r>
          <a:r>
            <a:rPr lang="es-MX" sz="2600" kern="1200" dirty="0" err="1"/>
            <a:t>người</a:t>
          </a:r>
          <a:r>
            <a:rPr lang="es-MX" sz="2600" kern="1200" dirty="0"/>
            <a:t> </a:t>
          </a:r>
          <a:r>
            <a:rPr lang="es-MX" sz="2600" kern="1200" dirty="0" err="1"/>
            <a:t>vừa</a:t>
          </a:r>
          <a:r>
            <a:rPr lang="es-MX" sz="2600" kern="1200" dirty="0"/>
            <a:t> </a:t>
          </a:r>
          <a:r>
            <a:rPr lang="es-MX" sz="2600" kern="1200" dirty="0" err="1"/>
            <a:t>là</a:t>
          </a:r>
          <a:r>
            <a:rPr lang="es-MX" sz="2600" kern="1200" dirty="0"/>
            <a:t> </a:t>
          </a:r>
          <a:r>
            <a:rPr lang="es-MX" sz="2600" kern="1200" dirty="0" err="1"/>
            <a:t>mục</a:t>
          </a:r>
          <a:r>
            <a:rPr lang="es-MX" sz="2600" kern="1200" dirty="0"/>
            <a:t> </a:t>
          </a:r>
          <a:r>
            <a:rPr lang="es-MX" sz="2600" kern="1200" dirty="0" err="1"/>
            <a:t>tiêu</a:t>
          </a:r>
          <a:r>
            <a:rPr lang="es-MX" sz="2600" kern="1200" dirty="0"/>
            <a:t>, </a:t>
          </a:r>
          <a:r>
            <a:rPr lang="es-MX" sz="2600" kern="1200" dirty="0" err="1"/>
            <a:t>vừa</a:t>
          </a:r>
          <a:r>
            <a:rPr lang="es-MX" sz="2600" kern="1200" dirty="0"/>
            <a:t> </a:t>
          </a:r>
          <a:r>
            <a:rPr lang="es-MX" sz="2600" kern="1200" dirty="0" err="1"/>
            <a:t>là</a:t>
          </a:r>
          <a:r>
            <a:rPr lang="es-MX" sz="2600" kern="1200" dirty="0"/>
            <a:t> </a:t>
          </a:r>
          <a:r>
            <a:rPr lang="es-MX" sz="2600" kern="1200" dirty="0" err="1"/>
            <a:t>động</a:t>
          </a:r>
          <a:r>
            <a:rPr lang="es-MX" sz="2600" kern="1200" dirty="0"/>
            <a:t> </a:t>
          </a:r>
          <a:r>
            <a:rPr lang="es-MX" sz="2600" kern="1200" dirty="0" err="1"/>
            <a:t>lực</a:t>
          </a:r>
          <a:r>
            <a:rPr lang="es-MX" sz="2600" kern="1200" dirty="0"/>
            <a:t> </a:t>
          </a:r>
          <a:r>
            <a:rPr lang="es-MX" sz="2600" kern="1200" dirty="0" err="1"/>
            <a:t>của</a:t>
          </a:r>
          <a:r>
            <a:rPr lang="es-MX" sz="2600" kern="1200" dirty="0"/>
            <a:t> </a:t>
          </a:r>
          <a:r>
            <a:rPr lang="es-MX" sz="2600" kern="1200" dirty="0" err="1"/>
            <a:t>cách</a:t>
          </a:r>
          <a:r>
            <a:rPr lang="es-MX" sz="2600" kern="1200" dirty="0"/>
            <a:t> </a:t>
          </a:r>
          <a:r>
            <a:rPr lang="es-MX" sz="2600" kern="1200" dirty="0" err="1"/>
            <a:t>mạng</a:t>
          </a:r>
          <a:r>
            <a:rPr lang="es-MX" sz="2600" kern="1200" dirty="0"/>
            <a:t> </a:t>
          </a:r>
          <a:r>
            <a:rPr lang="es-MX" sz="2600" kern="1200" dirty="0" err="1"/>
            <a:t>và</a:t>
          </a:r>
          <a:r>
            <a:rPr lang="es-MX" sz="2600" kern="1200" dirty="0"/>
            <a:t> </a:t>
          </a:r>
          <a:r>
            <a:rPr lang="es-MX" sz="2600" kern="1200" dirty="0" err="1"/>
            <a:t>tiến</a:t>
          </a:r>
          <a:r>
            <a:rPr lang="es-MX" sz="2600" kern="1200" dirty="0"/>
            <a:t> </a:t>
          </a:r>
          <a:r>
            <a:rPr lang="es-MX" sz="2600" kern="1200" dirty="0" err="1"/>
            <a:t>bộ</a:t>
          </a:r>
          <a:r>
            <a:rPr lang="es-MX" sz="2600" kern="1200" dirty="0"/>
            <a:t> XH</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62182" y="520497"/>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s-MX" sz="2800" kern="1200" dirty="0" err="1"/>
            <a:t>Phương</a:t>
          </a:r>
          <a:r>
            <a:rPr lang="es-MX" sz="2800" kern="1200" dirty="0"/>
            <a:t> </a:t>
          </a:r>
          <a:r>
            <a:rPr lang="es-MX" sz="2800" kern="1200" dirty="0" err="1"/>
            <a:t>thức</a:t>
          </a:r>
          <a:r>
            <a:rPr lang="es-MX" sz="2800" kern="1200" dirty="0"/>
            <a:t> </a:t>
          </a:r>
          <a:r>
            <a:rPr lang="es-MX" sz="2800" kern="1200" dirty="0" err="1"/>
            <a:t>phát</a:t>
          </a:r>
          <a:r>
            <a:rPr lang="es-MX" sz="2800" kern="1200" dirty="0"/>
            <a:t> huy, </a:t>
          </a:r>
          <a:r>
            <a:rPr lang="es-MX" sz="2800" kern="1200" dirty="0" err="1"/>
            <a:t>sử</a:t>
          </a:r>
          <a:r>
            <a:rPr lang="es-MX" sz="2800" kern="1200" dirty="0"/>
            <a:t> </a:t>
          </a:r>
          <a:r>
            <a:rPr lang="es-MX" sz="2800" kern="1200" dirty="0" err="1"/>
            <a:t>dụng</a:t>
          </a:r>
          <a:r>
            <a:rPr lang="es-MX" sz="2800" kern="1200" dirty="0"/>
            <a:t> </a:t>
          </a:r>
          <a:r>
            <a:rPr lang="es-MX" sz="2800" kern="1200" dirty="0" err="1"/>
            <a:t>vai</a:t>
          </a:r>
          <a:r>
            <a:rPr lang="es-MX" sz="2800" kern="1200" dirty="0"/>
            <a:t> </a:t>
          </a:r>
          <a:r>
            <a:rPr lang="es-MX" sz="2800" kern="1200" dirty="0" err="1"/>
            <a:t>trò</a:t>
          </a:r>
          <a:r>
            <a:rPr lang="es-MX" sz="2800" kern="1200" dirty="0"/>
            <a:t> </a:t>
          </a:r>
          <a:r>
            <a:rPr lang="es-MX" sz="2800" kern="1200" dirty="0" err="1"/>
            <a:t>động</a:t>
          </a:r>
          <a:r>
            <a:rPr lang="es-MX" sz="2800" kern="1200" dirty="0"/>
            <a:t> </a:t>
          </a:r>
          <a:r>
            <a:rPr lang="es-MX" sz="2800" kern="1200" dirty="0" err="1"/>
            <a:t>lực</a:t>
          </a:r>
          <a:r>
            <a:rPr lang="es-MX" sz="2800" kern="1200" dirty="0"/>
            <a:t> con </a:t>
          </a:r>
          <a:r>
            <a:rPr lang="es-MX" sz="2800" kern="1200" dirty="0" err="1"/>
            <a:t>người</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25347" y="3513912"/>
        <a:ext cx="6976136" cy="10458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427810" y="430699"/>
          <a:ext cx="2852072" cy="1996450"/>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a.</a:t>
          </a:r>
        </a:p>
      </dsp:txBody>
      <dsp:txXfrm rot="-5400000">
        <a:off x="1" y="1001113"/>
        <a:ext cx="1996450" cy="855622"/>
      </dsp:txXfrm>
    </dsp:sp>
    <dsp:sp modelId="{0DAB1469-03E9-4D9F-BEEA-7BAD8D0AC49F}">
      <dsp:nvSpPr>
        <dsp:cNvPr id="0" name=""/>
        <dsp:cNvSpPr/>
      </dsp:nvSpPr>
      <dsp:spPr>
        <a:xfrm rot="5400000">
          <a:off x="4208106" y="-2137383"/>
          <a:ext cx="1853847" cy="6428485"/>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Quan</a:t>
          </a:r>
          <a:r>
            <a:rPr lang="en-US" sz="2600" i="1" kern="1200" dirty="0"/>
            <a:t> </a:t>
          </a:r>
          <a:r>
            <a:rPr lang="en-US" sz="2600" i="1" kern="1200" dirty="0" err="1"/>
            <a:t>niệm</a:t>
          </a:r>
          <a:r>
            <a:rPr lang="en-US" sz="2600" i="1" kern="1200" dirty="0"/>
            <a:t> </a:t>
          </a:r>
          <a:r>
            <a:rPr lang="en-US" sz="2600" i="1" kern="1200" dirty="0" err="1"/>
            <a:t>triết</a:t>
          </a:r>
          <a:r>
            <a:rPr lang="en-US" sz="2600" i="1" kern="1200" dirty="0"/>
            <a:t> </a:t>
          </a:r>
          <a:r>
            <a:rPr lang="en-US" sz="2600" i="1" kern="1200" dirty="0" err="1"/>
            <a:t>học</a:t>
          </a:r>
          <a:r>
            <a:rPr lang="en-US" sz="2600" i="1" kern="1200" dirty="0"/>
            <a:t> </a:t>
          </a:r>
          <a:r>
            <a:rPr lang="en-US" sz="2600" i="1" kern="1200" dirty="0" err="1"/>
            <a:t>về</a:t>
          </a:r>
          <a:r>
            <a:rPr lang="en-US" sz="2600" i="1" kern="1200" dirty="0"/>
            <a:t>  </a:t>
          </a:r>
          <a:r>
            <a:rPr lang="en-US" sz="2600" i="1" kern="1200" dirty="0" err="1"/>
            <a:t>nhân</a:t>
          </a:r>
          <a:r>
            <a:rPr lang="en-US" sz="2600" i="1" kern="1200" dirty="0"/>
            <a:t> </a:t>
          </a:r>
          <a:r>
            <a:rPr lang="en-US" sz="2600" i="1" kern="1200" dirty="0" err="1"/>
            <a:t>tố</a:t>
          </a:r>
          <a:r>
            <a:rPr lang="en-US" sz="2600" i="1" kern="1200" dirty="0"/>
            <a:t> con </a:t>
          </a:r>
          <a:r>
            <a:rPr lang="en-US" sz="2600" i="1" kern="1200" dirty="0" err="1"/>
            <a:t>người</a:t>
          </a:r>
          <a:endParaRPr lang="en-US" sz="26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920788" y="240432"/>
        <a:ext cx="6337988" cy="1672853"/>
      </dsp:txXfrm>
    </dsp:sp>
    <dsp:sp modelId="{D2E498E5-5D32-477C-AD89-F3DFDEA2421E}">
      <dsp:nvSpPr>
        <dsp:cNvPr id="0" name=""/>
        <dsp:cNvSpPr/>
      </dsp:nvSpPr>
      <dsp:spPr>
        <a:xfrm rot="5400000">
          <a:off x="-427810" y="3001330"/>
          <a:ext cx="2852072" cy="1996450"/>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b.</a:t>
          </a:r>
        </a:p>
      </dsp:txBody>
      <dsp:txXfrm rot="-5400000">
        <a:off x="1" y="3571744"/>
        <a:ext cx="1996450" cy="855622"/>
      </dsp:txXfrm>
    </dsp:sp>
    <dsp:sp modelId="{66EE8A80-F4D4-4B0E-81C4-C67A772FA914}">
      <dsp:nvSpPr>
        <dsp:cNvPr id="0" name=""/>
        <dsp:cNvSpPr/>
      </dsp:nvSpPr>
      <dsp:spPr>
        <a:xfrm rot="5400000">
          <a:off x="4283769" y="286200"/>
          <a:ext cx="1853847" cy="6428485"/>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Phát</a:t>
          </a:r>
          <a:r>
            <a:rPr lang="en-US" sz="2800" i="1" kern="1200" dirty="0"/>
            <a:t> </a:t>
          </a:r>
          <a:r>
            <a:rPr lang="en-US" sz="2800" i="1" kern="1200" dirty="0" err="1"/>
            <a:t>huy</a:t>
          </a:r>
          <a:r>
            <a:rPr lang="en-US" sz="2800" i="1" kern="1200" dirty="0"/>
            <a:t> </a:t>
          </a:r>
          <a:r>
            <a:rPr lang="en-US" sz="2800" i="1" kern="1200" dirty="0" err="1"/>
            <a:t>nhân</a:t>
          </a:r>
          <a:r>
            <a:rPr lang="en-US" sz="2800" i="1" kern="1200" dirty="0"/>
            <a:t> </a:t>
          </a:r>
          <a:r>
            <a:rPr lang="en-US" sz="2800" i="1" kern="1200" dirty="0" err="1"/>
            <a:t>tố</a:t>
          </a:r>
          <a:r>
            <a:rPr lang="en-US" sz="2800" i="1" kern="1200" dirty="0"/>
            <a:t> con </a:t>
          </a:r>
          <a:r>
            <a:rPr lang="en-US" sz="2800" i="1" kern="1200" dirty="0" err="1"/>
            <a:t>người</a:t>
          </a:r>
          <a:r>
            <a:rPr lang="en-US" sz="2800" i="1" kern="1200" dirty="0"/>
            <a:t> </a:t>
          </a:r>
          <a:r>
            <a:rPr lang="en-US" sz="2800" i="1" kern="1200" dirty="0" err="1"/>
            <a:t>trong</a:t>
          </a:r>
          <a:r>
            <a:rPr lang="en-US" sz="2800" i="1" kern="1200" dirty="0"/>
            <a:t> </a:t>
          </a:r>
          <a:r>
            <a:rPr lang="en-US" sz="2800" i="1" kern="1200" dirty="0" err="1"/>
            <a:t>sự</a:t>
          </a:r>
          <a:r>
            <a:rPr lang="en-US" sz="2800" i="1" kern="1200" dirty="0"/>
            <a:t> </a:t>
          </a:r>
          <a:r>
            <a:rPr lang="en-US" sz="2800" i="1" kern="1200" dirty="0" err="1"/>
            <a:t>nghiệp</a:t>
          </a:r>
          <a:r>
            <a:rPr lang="en-US" sz="2800" i="1" kern="1200" dirty="0"/>
            <a:t> </a:t>
          </a:r>
          <a:r>
            <a:rPr lang="en-US" sz="2800" i="1" kern="1200" dirty="0" err="1"/>
            <a:t>đổi</a:t>
          </a:r>
          <a:r>
            <a:rPr lang="en-US" sz="2800" i="1" kern="1200" dirty="0"/>
            <a:t> </a:t>
          </a:r>
          <a:r>
            <a:rPr lang="en-US" sz="2800" i="1" kern="1200" dirty="0" err="1"/>
            <a:t>mới</a:t>
          </a:r>
          <a:r>
            <a:rPr lang="en-US" sz="2800" i="1" kern="1200" dirty="0"/>
            <a:t> ở VN </a:t>
          </a:r>
          <a:r>
            <a:rPr lang="en-US" sz="2800" i="1" kern="1200" dirty="0" err="1"/>
            <a:t>hiện</a:t>
          </a:r>
          <a:r>
            <a:rPr lang="en-US" sz="2800" i="1" kern="1200" dirty="0"/>
            <a:t> nay</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996451" y="2664016"/>
        <a:ext cx="6337988" cy="167285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07C0B9-5F26-9242-A913-0FF3D747BC4B}" type="datetimeFigureOut">
              <a:rPr lang="en-US" smtClean="0"/>
              <a:t>11/4/2025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2B66E-BF5B-8641-A02B-9AC9F5E8337F}" type="slidenum">
              <a:rPr lang="en-US" smtClean="0"/>
              <a:t>‹#›</a:t>
            </a:fld>
            <a:endParaRPr lang="en-US"/>
          </a:p>
        </p:txBody>
      </p:sp>
    </p:spTree>
    <p:extLst>
      <p:ext uri="{BB962C8B-B14F-4D97-AF65-F5344CB8AC3E}">
        <p14:creationId xmlns:p14="http://schemas.microsoft.com/office/powerpoint/2010/main" val="20171116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36673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7051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755423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11012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4294481261"/>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817880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1923059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92416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28252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652940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233983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301858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936965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323971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2512646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1916275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48769699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71459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4734924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52323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362818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76858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244861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13255058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155968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14524350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5859494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891214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a:t>Click to edit Master title style</a:t>
            </a:r>
          </a:p>
        </p:txBody>
      </p:sp>
      <p:sp>
        <p:nvSpPr>
          <p:cNvPr id="11" name="Date Placeholder 27"/>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1B14263A-A4A8-487F-A65F-89C8E95BF782}" type="datetime1">
              <a:rPr lang="en-US"/>
              <a:pPr>
                <a:defRPr/>
              </a:pPr>
              <a:t>11/4/2025</a:t>
            </a:fld>
            <a:endParaRPr lang="en-US"/>
          </a:p>
        </p:txBody>
      </p:sp>
      <p:sp>
        <p:nvSpPr>
          <p:cNvPr id="12" name="Footer Placeholder 16"/>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13" name="Slide Number Placeholder 28"/>
          <p:cNvSpPr>
            <a:spLocks noGrp="1"/>
          </p:cNvSpPr>
          <p:nvPr>
            <p:ph type="sldNum" sz="quarter" idx="12"/>
          </p:nvPr>
        </p:nvSpPr>
        <p:spPr/>
        <p:txBody>
          <a:bodyPr/>
          <a:lstStyle>
            <a:lvl1pPr fontAlgn="base">
              <a:spcBef>
                <a:spcPct val="0"/>
              </a:spcBef>
              <a:spcAft>
                <a:spcPct val="0"/>
              </a:spcAft>
              <a:defRPr sz="1400">
                <a:solidFill>
                  <a:srgbClr val="FFFFFF"/>
                </a:solidFill>
              </a:defRPr>
            </a:lvl1pPr>
          </a:lstStyle>
          <a:p>
            <a:pPr>
              <a:defRPr/>
            </a:pPr>
            <a:fld id="{B2F7EDA2-782E-4DD4-A470-2CA3FE5CBA3A}" type="slidenum">
              <a:rPr lang="en-US"/>
              <a:pPr>
                <a:defRPr/>
              </a:pPr>
              <a:t>‹#›</a:t>
            </a:fld>
            <a:endParaRPr lang="en-US"/>
          </a:p>
        </p:txBody>
      </p:sp>
    </p:spTree>
    <p:extLst>
      <p:ext uri="{BB962C8B-B14F-4D97-AF65-F5344CB8AC3E}">
        <p14:creationId xmlns:p14="http://schemas.microsoft.com/office/powerpoint/2010/main" val="3534796038"/>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914400" y="14478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4B76BD3-FAFB-46E8-B557-127AC7095058}"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152302F0-91F3-4588-BFFF-CB496D213236}" type="slidenum">
              <a:rPr lang="en-US"/>
              <a:pPr>
                <a:defRPr/>
              </a:pPr>
              <a:t>‹#›</a:t>
            </a:fld>
            <a:endParaRPr lang="en-US"/>
          </a:p>
        </p:txBody>
      </p:sp>
    </p:spTree>
    <p:extLst>
      <p:ext uri="{BB962C8B-B14F-4D97-AF65-F5344CB8AC3E}">
        <p14:creationId xmlns:p14="http://schemas.microsoft.com/office/powerpoint/2010/main" val="29281287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a:t>Click to edit Master title style</a:t>
            </a:r>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9"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771EBEA-4E5E-4BAD-974C-51FF7851C734}" type="datetime1">
              <a:rPr lang="en-US"/>
              <a:pPr>
                <a:defRPr/>
              </a:pPr>
              <a:t>11/4/2025</a:t>
            </a:fld>
            <a:endParaRPr lang="en-US"/>
          </a:p>
        </p:txBody>
      </p:sp>
      <p:sp>
        <p:nvSpPr>
          <p:cNvPr id="10" name="Footer Placeholder 4"/>
          <p:cNvSpPr>
            <a:spLocks noGrp="1"/>
          </p:cNvSpPr>
          <p:nvPr>
            <p:ph type="ftr" sz="quarter" idx="11"/>
          </p:nvPr>
        </p:nvSpPr>
        <p:spPr>
          <a:xfrm>
            <a:off x="800100" y="6172200"/>
            <a:ext cx="40005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1D07B19B-E340-4A3C-B183-FAD38DB69268}" type="slidenum">
              <a:rPr lang="en-US"/>
              <a:pPr>
                <a:defRPr/>
              </a:pPr>
              <a:t>‹#›</a:t>
            </a:fld>
            <a:endParaRPr lang="en-US"/>
          </a:p>
        </p:txBody>
      </p:sp>
    </p:spTree>
    <p:extLst>
      <p:ext uri="{BB962C8B-B14F-4D97-AF65-F5344CB8AC3E}">
        <p14:creationId xmlns:p14="http://schemas.microsoft.com/office/powerpoint/2010/main" val="2573147376"/>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91440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933950" y="1447800"/>
            <a:ext cx="374904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DF1024EF-1723-4F70-9245-461194348461}" type="datetime1">
              <a:rPr lang="en-US"/>
              <a:pPr>
                <a:defRPr/>
              </a:pPr>
              <a:t>11/4/2025</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CA558DBB-B556-47FD-A3E2-A949BFB8D83F}" type="slidenum">
              <a:rPr lang="en-US"/>
              <a:pPr>
                <a:defRPr/>
              </a:pPr>
              <a:t>‹#›</a:t>
            </a:fld>
            <a:endParaRPr lang="en-US"/>
          </a:p>
        </p:txBody>
      </p:sp>
    </p:spTree>
    <p:extLst>
      <p:ext uri="{BB962C8B-B14F-4D97-AF65-F5344CB8AC3E}">
        <p14:creationId xmlns:p14="http://schemas.microsoft.com/office/powerpoint/2010/main" val="36915570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half" idx="4"/>
          </p:nvPr>
        </p:nvSpPr>
        <p:spPr>
          <a:xfrm>
            <a:off x="4953000" y="2247900"/>
            <a:ext cx="37338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0A2EB0A2-625C-46C9-A760-57A6516283D2}" type="datetime1">
              <a:rPr lang="en-US"/>
              <a:pPr>
                <a:defRPr/>
              </a:pPr>
              <a:t>11/4/2025</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vl1pPr>
          </a:lstStyle>
          <a:p>
            <a:pPr>
              <a:defRPr/>
            </a:pPr>
            <a:fld id="{902F5BC7-821E-497F-A223-E08E30A39CCA}" type="slidenum">
              <a:rPr lang="en-US"/>
              <a:pPr>
                <a:defRPr/>
              </a:pPr>
              <a:t>‹#›</a:t>
            </a:fld>
            <a:endParaRPr lang="en-US"/>
          </a:p>
        </p:txBody>
      </p:sp>
    </p:spTree>
    <p:extLst>
      <p:ext uri="{BB962C8B-B14F-4D97-AF65-F5344CB8AC3E}">
        <p14:creationId xmlns:p14="http://schemas.microsoft.com/office/powerpoint/2010/main" val="2393778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846290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CFE13A61-C01C-4481-B64C-A703969FD0A9}" type="datetime1">
              <a:rPr lang="en-US"/>
              <a:pPr>
                <a:defRPr/>
              </a:pPr>
              <a:t>11/4/2025</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vl1pPr>
          </a:lstStyle>
          <a:p>
            <a:pPr>
              <a:defRPr/>
            </a:pPr>
            <a:fld id="{CE385B15-55EC-4A7D-AE94-38AFC80A850C}" type="slidenum">
              <a:rPr lang="en-US"/>
              <a:pPr>
                <a:defRPr/>
              </a:pPr>
              <a:t>‹#›</a:t>
            </a:fld>
            <a:endParaRPr lang="en-US"/>
          </a:p>
        </p:txBody>
      </p:sp>
    </p:spTree>
    <p:extLst>
      <p:ext uri="{BB962C8B-B14F-4D97-AF65-F5344CB8AC3E}">
        <p14:creationId xmlns:p14="http://schemas.microsoft.com/office/powerpoint/2010/main" val="13880165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46CBA1E9-7B67-4B1E-82C9-18E20A735B0F}" type="datetime1">
              <a:rPr lang="en-US"/>
              <a:pPr>
                <a:defRPr/>
              </a:pPr>
              <a:t>11/4/2025</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vl1pPr>
          </a:lstStyle>
          <a:p>
            <a:pPr>
              <a:defRPr/>
            </a:pPr>
            <a:fld id="{3F8BF9B7-3986-418B-9695-8F6CAF786C4D}" type="slidenum">
              <a:rPr lang="en-US"/>
              <a:pPr>
                <a:defRPr/>
              </a:pPr>
              <a:t>‹#›</a:t>
            </a:fld>
            <a:endParaRPr lang="en-US"/>
          </a:p>
        </p:txBody>
      </p:sp>
    </p:spTree>
    <p:extLst>
      <p:ext uri="{BB962C8B-B14F-4D97-AF65-F5344CB8AC3E}">
        <p14:creationId xmlns:p14="http://schemas.microsoft.com/office/powerpoint/2010/main" val="3735242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27460B7-706A-4851-AAD8-7194537F46A4}" type="datetime1">
              <a:rPr lang="en-US"/>
              <a:pPr>
                <a:defRPr/>
              </a:pPr>
              <a:t>11/4/2025</a:t>
            </a:fld>
            <a:endParaRPr lang="en-US"/>
          </a:p>
        </p:txBody>
      </p:sp>
      <p:sp>
        <p:nvSpPr>
          <p:cNvPr id="8" name="Footer Placeholder 5"/>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9" name="Slide Number Placeholder 6"/>
          <p:cNvSpPr>
            <a:spLocks noGrp="1"/>
          </p:cNvSpPr>
          <p:nvPr>
            <p:ph type="sldNum" sz="quarter" idx="12"/>
          </p:nvPr>
        </p:nvSpPr>
        <p:spPr/>
        <p:txBody>
          <a:bodyPr/>
          <a:lstStyle>
            <a:lvl1pPr fontAlgn="base">
              <a:spcBef>
                <a:spcPct val="0"/>
              </a:spcBef>
              <a:spcAft>
                <a:spcPct val="0"/>
              </a:spcAft>
              <a:defRPr/>
            </a:lvl1pPr>
          </a:lstStyle>
          <a:p>
            <a:pPr>
              <a:defRPr/>
            </a:pPr>
            <a:fld id="{9360644E-BC48-41DE-88AF-718F137BF548}" type="slidenum">
              <a:rPr lang="en-US"/>
              <a:pPr>
                <a:defRPr/>
              </a:pPr>
              <a:t>‹#›</a:t>
            </a:fld>
            <a:endParaRPr lang="en-US"/>
          </a:p>
        </p:txBody>
      </p:sp>
    </p:spTree>
    <p:extLst>
      <p:ext uri="{BB962C8B-B14F-4D97-AF65-F5344CB8AC3E}">
        <p14:creationId xmlns:p14="http://schemas.microsoft.com/office/powerpoint/2010/main" val="31128450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a:t>Click icon to add picture</a:t>
            </a:r>
            <a:endParaRPr lang="en-US" noProof="0" dirty="0"/>
          </a:p>
        </p:txBody>
      </p:sp>
      <p:sp>
        <p:nvSpPr>
          <p:cNvPr id="8" name="Date Placeholder 4"/>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C8FFE7F-BA69-484F-BCFE-1D01377EFFF6}" type="datetime1">
              <a:rPr lang="en-US"/>
              <a:pPr>
                <a:defRPr/>
              </a:pPr>
              <a:t>11/4/2025</a:t>
            </a:fld>
            <a:endParaRPr lang="en-US"/>
          </a:p>
        </p:txBody>
      </p:sp>
      <p:sp>
        <p:nvSpPr>
          <p:cNvPr id="9" name="Footer Placeholder 5"/>
          <p:cNvSpPr>
            <a:spLocks noGrp="1"/>
          </p:cNvSpPr>
          <p:nvPr>
            <p:ph type="ftr" sz="quarter" idx="11"/>
          </p:nvPr>
        </p:nvSpPr>
        <p:spPr>
          <a:xfrm>
            <a:off x="914400" y="6172200"/>
            <a:ext cx="3886200" cy="457200"/>
          </a:xfrm>
        </p:spPr>
        <p:txBody>
          <a:bodyPr/>
          <a:lstStyle>
            <a:lvl1pPr fontAlgn="base">
              <a:spcBef>
                <a:spcPct val="0"/>
              </a:spcBef>
              <a:spcAft>
                <a:spcPct val="0"/>
              </a:spcAft>
              <a:defRPr>
                <a:latin typeface=".VnArial" pitchFamily="34" charset="0"/>
              </a:defRPr>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fontAlgn="base">
              <a:spcBef>
                <a:spcPct val="0"/>
              </a:spcBef>
              <a:spcAft>
                <a:spcPct val="0"/>
              </a:spcAft>
              <a:defRPr/>
            </a:lvl1pPr>
          </a:lstStyle>
          <a:p>
            <a:pPr>
              <a:defRPr/>
            </a:pPr>
            <a:fld id="{5A18D4A1-31AC-4008-B3DB-1F399A4A6FFC}" type="slidenum">
              <a:rPr lang="en-US"/>
              <a:pPr>
                <a:defRPr/>
              </a:pPr>
              <a:t>‹#›</a:t>
            </a:fld>
            <a:endParaRPr lang="en-US"/>
          </a:p>
        </p:txBody>
      </p:sp>
    </p:spTree>
    <p:extLst>
      <p:ext uri="{BB962C8B-B14F-4D97-AF65-F5344CB8AC3E}">
        <p14:creationId xmlns:p14="http://schemas.microsoft.com/office/powerpoint/2010/main" val="29528222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64A802E4-6D72-42A7-9352-18D396B6853F}"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D02B4D9-D604-4F62-ABCD-2C3DF2BE882D}" type="slidenum">
              <a:rPr lang="en-US"/>
              <a:pPr>
                <a:defRPr/>
              </a:pPr>
              <a:t>‹#›</a:t>
            </a:fld>
            <a:endParaRPr lang="en-US"/>
          </a:p>
        </p:txBody>
      </p:sp>
    </p:spTree>
    <p:extLst>
      <p:ext uri="{BB962C8B-B14F-4D97-AF65-F5344CB8AC3E}">
        <p14:creationId xmlns:p14="http://schemas.microsoft.com/office/powerpoint/2010/main" val="1434888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VnArial" pitchFamily="34" charset="0"/>
              </a:defRPr>
            </a:lvl1pPr>
          </a:lstStyle>
          <a:p>
            <a:pPr>
              <a:defRPr/>
            </a:pPr>
            <a:fld id="{8AD6713C-09C2-4DBB-985D-5E5CD80A3544}" type="datetime1">
              <a:rPr lang="en-US"/>
              <a:pPr>
                <a:defRPr/>
              </a:pPr>
              <a:t>11/4/2025</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VnArial"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vl1pPr>
          </a:lstStyle>
          <a:p>
            <a:pPr>
              <a:defRPr/>
            </a:pPr>
            <a:fld id="{780AC026-630D-4BE7-B732-A1BB44AC7458}" type="slidenum">
              <a:rPr lang="en-US"/>
              <a:pPr>
                <a:defRPr/>
              </a:pPr>
              <a:t>‹#›</a:t>
            </a:fld>
            <a:endParaRPr lang="en-US"/>
          </a:p>
        </p:txBody>
      </p:sp>
    </p:spTree>
    <p:extLst>
      <p:ext uri="{BB962C8B-B14F-4D97-AF65-F5344CB8AC3E}">
        <p14:creationId xmlns:p14="http://schemas.microsoft.com/office/powerpoint/2010/main" val="11172197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0" y="5867400"/>
            <a:ext cx="1308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24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5" y="1268413"/>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panose="020B0604020202020204" pitchFamily="34" charset="0"/>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80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0715751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9CB98BC8-1E61-4B1C-863D-76793E57B984}"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29391310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507598DC-BF89-426A-A931-F1845EBC1F72}"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2445115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FCDF8EA0-9B94-4523-8DB5-4D35EA6E59A2}"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904799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220044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BE448E5B-F1F0-49A6-BCF3-073B87D7D09F}" type="slidenum">
              <a:rPr lang="en-US"/>
              <a:pPr>
                <a:defRPr/>
              </a:pPr>
              <a:t>‹#›</a:t>
            </a:fld>
            <a:endParaRPr lang="en-US"/>
          </a:p>
        </p:txBody>
      </p:sp>
      <p:sp>
        <p:nvSpPr>
          <p:cNvPr id="9"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0121299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C22ECDA7-8E27-46F7-8AEE-F238F91AEEAD}" type="slidenum">
              <a:rPr lang="en-US"/>
              <a:pPr>
                <a:defRPr/>
              </a:pPr>
              <a:t>‹#›</a:t>
            </a:fld>
            <a:endParaRPr lang="en-US"/>
          </a:p>
        </p:txBody>
      </p:sp>
      <p:sp>
        <p:nvSpPr>
          <p:cNvPr id="5"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3886693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7E8F44F8-8DA2-4484-8BAF-BD2A161A4FC0}" type="slidenum">
              <a:rPr lang="en-US"/>
              <a:pPr>
                <a:defRPr/>
              </a:pPr>
              <a:t>‹#›</a:t>
            </a:fld>
            <a:endParaRPr lang="en-US"/>
          </a:p>
        </p:txBody>
      </p:sp>
      <p:sp>
        <p:nvSpPr>
          <p:cNvPr id="4"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29558826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2CDEF309-F703-4681-9232-65FEE5F3A8BF}"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7133898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EF251ACD-0C2A-463F-9D2D-8BCC775848AB}"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4456778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4EC7587-D937-43A0-8F22-186CEE962F5B}"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5108393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02186B38-DD51-48FE-926B-F3A333BF1E9E}"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8131902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2309B8F9-4586-417B-9E7B-5E587C68E210}"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9986966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0" y="69850"/>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5" y="260350"/>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panose="020B0604020202020204" pitchFamily="34" charset="0"/>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0" y="5867400"/>
            <a:ext cx="1308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24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5" y="1268413"/>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panose="020B0604020202020204" pitchFamily="34" charset="0"/>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36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80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10126244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9CB98BC8-1E61-4B1C-863D-76793E57B984}"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45168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296128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507598DC-BF89-426A-A931-F1845EBC1F72}"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9686855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FCDF8EA0-9B94-4523-8DB5-4D35EA6E59A2}"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7128351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BE448E5B-F1F0-49A6-BCF3-073B87D7D09F}" type="slidenum">
              <a:rPr lang="en-US"/>
              <a:pPr>
                <a:defRPr/>
              </a:pPr>
              <a:t>‹#›</a:t>
            </a:fld>
            <a:endParaRPr lang="en-US"/>
          </a:p>
        </p:txBody>
      </p:sp>
      <p:sp>
        <p:nvSpPr>
          <p:cNvPr id="9"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342779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C22ECDA7-8E27-46F7-8AEE-F238F91AEEAD}" type="slidenum">
              <a:rPr lang="en-US"/>
              <a:pPr>
                <a:defRPr/>
              </a:pPr>
              <a:t>‹#›</a:t>
            </a:fld>
            <a:endParaRPr lang="en-US"/>
          </a:p>
        </p:txBody>
      </p:sp>
      <p:sp>
        <p:nvSpPr>
          <p:cNvPr id="5"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9457508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7E8F44F8-8DA2-4484-8BAF-BD2A161A4FC0}" type="slidenum">
              <a:rPr lang="en-US"/>
              <a:pPr>
                <a:defRPr/>
              </a:pPr>
              <a:t>‹#›</a:t>
            </a:fld>
            <a:endParaRPr lang="en-US"/>
          </a:p>
        </p:txBody>
      </p:sp>
      <p:sp>
        <p:nvSpPr>
          <p:cNvPr id="4"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6327299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2CDEF309-F703-4681-9232-65FEE5F3A8BF}"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1719291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EF251ACD-0C2A-463F-9D2D-8BCC775848AB}" type="slidenum">
              <a:rPr lang="en-US"/>
              <a:pPr>
                <a:defRPr/>
              </a:pPr>
              <a:t>‹#›</a:t>
            </a:fld>
            <a:endParaRPr lang="en-US"/>
          </a:p>
        </p:txBody>
      </p:sp>
      <p:sp>
        <p:nvSpPr>
          <p:cNvPr id="7"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7823792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4EC7587-D937-43A0-8F22-186CEE962F5B}"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42448973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02186B38-DD51-48FE-926B-F3A333BF1E9E}"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16129571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2309B8F9-4586-417B-9E7B-5E587C68E210}" type="slidenum">
              <a:rPr lang="en-US"/>
              <a:pPr>
                <a:defRPr/>
              </a:pPr>
              <a:t>‹#›</a:t>
            </a:fld>
            <a:endParaRPr lang="en-US"/>
          </a:p>
        </p:txBody>
      </p:sp>
      <p:sp>
        <p:nvSpPr>
          <p:cNvPr id="6" name="Rectangle 18"/>
          <p:cNvSpPr>
            <a:spLocks noGrp="1" noChangeArrowheads="1"/>
          </p:cNvSpPr>
          <p:nvPr>
            <p:ph type="dt" sz="half" idx="12"/>
          </p:nvPr>
        </p:nvSpPr>
        <p:spPr>
          <a:ln/>
        </p:spPr>
        <p:txBody>
          <a:bodyPr/>
          <a:lstStyle>
            <a:lvl1pPr>
              <a:defRPr/>
            </a:lvl1pPr>
          </a:lstStyle>
          <a:p>
            <a:pPr>
              <a:defRPr/>
            </a:pPr>
            <a:r>
              <a:rPr lang="en-US"/>
              <a:t>www.themegallery.com</a:t>
            </a:r>
          </a:p>
        </p:txBody>
      </p:sp>
    </p:spTree>
    <p:extLst>
      <p:ext uri="{BB962C8B-B14F-4D97-AF65-F5344CB8AC3E}">
        <p14:creationId xmlns:p14="http://schemas.microsoft.com/office/powerpoint/2010/main" val="3924359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2988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807635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7584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45753101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auto">
              <a:spcBef>
                <a:spcPts val="0"/>
              </a:spcBef>
              <a:spcAft>
                <a:spcPts val="0"/>
              </a:spcAft>
            </a:pPr>
            <a:fld id="{9162F4CD-C3F5-4385-AE0A-3E28D1544782}" type="datetime1">
              <a:rPr lang="en-US" smtClean="0">
                <a:solidFill>
                  <a:srgbClr val="696464"/>
                </a:solidFill>
                <a:latin typeface="Perpetua"/>
              </a:rPr>
              <a:pPr fontAlgn="auto">
                <a:spcBef>
                  <a:spcPts val="0"/>
                </a:spcBef>
                <a:spcAft>
                  <a:spcPts val="0"/>
                </a:spcAft>
              </a:pPr>
              <a:t>11/4/2025</a:t>
            </a:fld>
            <a:endParaRPr lang="en-US">
              <a:solidFill>
                <a:srgbClr val="696464"/>
              </a:solidFill>
              <a:latin typeface="Perpetua"/>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auto">
              <a:spcBef>
                <a:spcPts val="0"/>
              </a:spcBef>
              <a:spcAft>
                <a:spcPts val="0"/>
              </a:spcAft>
            </a:pPr>
            <a:endParaRPr lang="en-US">
              <a:solidFill>
                <a:srgbClr val="696464"/>
              </a:solidFill>
              <a:latin typeface="Perpetua"/>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auto">
              <a:spcBef>
                <a:spcPts val="0"/>
              </a:spcBef>
              <a:spcAft>
                <a:spcPts val="0"/>
              </a:spcAft>
            </a:pPr>
            <a:fld id="{44EB3733-B42E-4D32-A761-DFD33FC80AFC}"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229858518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auto">
              <a:spcBef>
                <a:spcPts val="0"/>
              </a:spcBef>
              <a:spcAft>
                <a:spcPts val="0"/>
              </a:spcAft>
            </a:pPr>
            <a:fld id="{9162F4CD-C3F5-4385-AE0A-3E28D1544782}" type="datetime1">
              <a:rPr lang="en-US" smtClean="0">
                <a:solidFill>
                  <a:srgbClr val="696464"/>
                </a:solidFill>
                <a:latin typeface="Perpetua"/>
              </a:rPr>
              <a:pPr fontAlgn="auto">
                <a:spcBef>
                  <a:spcPts val="0"/>
                </a:spcBef>
                <a:spcAft>
                  <a:spcPts val="0"/>
                </a:spcAft>
              </a:pPr>
              <a:t>11/4/2025</a:t>
            </a:fld>
            <a:endParaRPr lang="en-US">
              <a:solidFill>
                <a:srgbClr val="696464"/>
              </a:solidFill>
              <a:latin typeface="Perpetua"/>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auto">
              <a:spcBef>
                <a:spcPts val="0"/>
              </a:spcBef>
              <a:spcAft>
                <a:spcPts val="0"/>
              </a:spcAft>
            </a:pPr>
            <a:endParaRPr lang="en-US">
              <a:solidFill>
                <a:srgbClr val="696464"/>
              </a:solidFill>
              <a:latin typeface="Perpetua"/>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auto">
              <a:spcBef>
                <a:spcPts val="0"/>
              </a:spcBef>
              <a:spcAft>
                <a:spcPts val="0"/>
              </a:spcAft>
            </a:pPr>
            <a:fld id="{44EB3733-B42E-4D32-A761-DFD33FC80AFC}"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04523919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052"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a:t>Click to edit Master title style</a:t>
            </a:r>
          </a:p>
        </p:txBody>
      </p:sp>
      <p:sp>
        <p:nvSpPr>
          <p:cNvPr id="2053"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rgbClr val="696464"/>
                </a:solidFill>
                <a:latin typeface="Perpetua"/>
              </a:defRPr>
            </a:lvl1pPr>
          </a:lstStyle>
          <a:p>
            <a:pPr>
              <a:defRPr/>
            </a:pPr>
            <a:fld id="{CAA5CFA2-6BE6-45D5-ADA2-62EAAF213C8D}" type="datetime1">
              <a:rPr lang="en-US">
                <a:cs typeface="Arial" panose="020B0604020202020204" pitchFamily="34" charset="0"/>
              </a:rPr>
              <a:pPr>
                <a:defRPr/>
              </a:pPr>
              <a:t>11/4/2025</a:t>
            </a:fld>
            <a:endParaRPr lang="en-US">
              <a:cs typeface="Arial" panose="020B0604020202020204" pitchFamily="34" charset="0"/>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a:solidFill>
                  <a:srgbClr val="696464"/>
                </a:solidFill>
                <a:latin typeface="Perpetua"/>
              </a:defRPr>
            </a:lvl1pPr>
          </a:lstStyle>
          <a:p>
            <a:pPr>
              <a:defRPr/>
            </a:pPr>
            <a:endParaRPr lang="en-US">
              <a:cs typeface="Arial" panose="020B0604020202020204" pitchFamily="34" charset="0"/>
            </a:endParaRPr>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F86182DC-59FF-4119-BBCA-D3A7A930DBCA}" type="slidenum">
              <a:rPr lang="en-US"/>
              <a:pPr>
                <a:defRPr/>
              </a:pPr>
              <a:t>‹#›</a:t>
            </a:fld>
            <a:endParaRPr lang="en-US"/>
          </a:p>
        </p:txBody>
      </p:sp>
    </p:spTree>
    <p:extLst>
      <p:ext uri="{BB962C8B-B14F-4D97-AF65-F5344CB8AC3E}">
        <p14:creationId xmlns:p14="http://schemas.microsoft.com/office/powerpoint/2010/main" val="85591880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anose="020B0503020102020204" pitchFamily="34" charset="0"/>
        </a:defRPr>
      </a:lvl2pPr>
      <a:lvl3pPr algn="l" rtl="0" eaLnBrk="0" fontAlgn="base" hangingPunct="0">
        <a:spcBef>
          <a:spcPct val="0"/>
        </a:spcBef>
        <a:spcAft>
          <a:spcPct val="0"/>
        </a:spcAft>
        <a:defRPr sz="4000">
          <a:solidFill>
            <a:schemeClr val="tx2"/>
          </a:solidFill>
          <a:latin typeface="Franklin Gothic Book" panose="020B0503020102020204" pitchFamily="34" charset="0"/>
        </a:defRPr>
      </a:lvl3pPr>
      <a:lvl4pPr algn="l" rtl="0" eaLnBrk="0" fontAlgn="base" hangingPunct="0">
        <a:spcBef>
          <a:spcPct val="0"/>
        </a:spcBef>
        <a:spcAft>
          <a:spcPct val="0"/>
        </a:spcAft>
        <a:defRPr sz="4000">
          <a:solidFill>
            <a:schemeClr val="tx2"/>
          </a:solidFill>
          <a:latin typeface="Franklin Gothic Book" panose="020B0503020102020204" pitchFamily="34" charset="0"/>
        </a:defRPr>
      </a:lvl4pPr>
      <a:lvl5pPr algn="l" rtl="0" eaLnBrk="0" fontAlgn="base" hangingPunct="0">
        <a:spcBef>
          <a:spcPct val="0"/>
        </a:spcBef>
        <a:spcAft>
          <a:spcPct val="0"/>
        </a:spcAft>
        <a:defRPr sz="4000">
          <a:solidFill>
            <a:schemeClr val="tx2"/>
          </a:solidFill>
          <a:latin typeface="Franklin Gothic Book" panose="020B0503020102020204" pitchFamily="34" charset="0"/>
        </a:defRPr>
      </a:lvl5pPr>
      <a:lvl6pPr marL="457200" algn="l" rtl="0" fontAlgn="base">
        <a:spcBef>
          <a:spcPct val="0"/>
        </a:spcBef>
        <a:spcAft>
          <a:spcPct val="0"/>
        </a:spcAft>
        <a:defRPr sz="4000">
          <a:solidFill>
            <a:schemeClr val="tx2"/>
          </a:solidFill>
          <a:latin typeface="Franklin Gothic Book" panose="020B0503020102020204" pitchFamily="34" charset="0"/>
        </a:defRPr>
      </a:lvl6pPr>
      <a:lvl7pPr marL="914400" algn="l" rtl="0" fontAlgn="base">
        <a:spcBef>
          <a:spcPct val="0"/>
        </a:spcBef>
        <a:spcAft>
          <a:spcPct val="0"/>
        </a:spcAft>
        <a:defRPr sz="4000">
          <a:solidFill>
            <a:schemeClr val="tx2"/>
          </a:solidFill>
          <a:latin typeface="Franklin Gothic Book" panose="020B0503020102020204" pitchFamily="34" charset="0"/>
        </a:defRPr>
      </a:lvl7pPr>
      <a:lvl8pPr marL="1371600" algn="l" rtl="0" fontAlgn="base">
        <a:spcBef>
          <a:spcPct val="0"/>
        </a:spcBef>
        <a:spcAft>
          <a:spcPct val="0"/>
        </a:spcAft>
        <a:defRPr sz="4000">
          <a:solidFill>
            <a:schemeClr val="tx2"/>
          </a:solidFill>
          <a:latin typeface="Franklin Gothic Book" panose="020B0503020102020204" pitchFamily="34" charset="0"/>
        </a:defRPr>
      </a:lvl8pPr>
      <a:lvl9pPr marL="1828800" algn="l" rtl="0" fontAlgn="base">
        <a:spcBef>
          <a:spcPct val="0"/>
        </a:spcBef>
        <a:spcAft>
          <a:spcPct val="0"/>
        </a:spcAft>
        <a:defRPr sz="4000">
          <a:solidFill>
            <a:schemeClr val="tx2"/>
          </a:solidFill>
          <a:latin typeface="Franklin Gothic Book" panose="020B0503020102020204"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5123"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solidFill>
                  <a:srgbClr val="1F5281"/>
                </a:solidFill>
                <a:latin typeface="+mj-lt"/>
              </a:defRPr>
            </a:lvl1pPr>
          </a:lstStyle>
          <a:p>
            <a:pPr>
              <a:defRPr/>
            </a:pPr>
            <a:r>
              <a:rPr lang="en-US"/>
              <a:t>Company Logo</a:t>
            </a: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1F5281"/>
                </a:solidFill>
              </a:defRPr>
            </a:lvl1pPr>
          </a:lstStyle>
          <a:p>
            <a:pPr>
              <a:defRPr/>
            </a:pPr>
            <a:fld id="{22AE497B-4708-465B-8BBF-EA7790A3AF7D}" type="slidenum">
              <a:rPr lang="en-US">
                <a:latin typeface="Arial" panose="020B0604020202020204" pitchFamily="34" charset="0"/>
              </a:rPr>
              <a:pPr>
                <a:defRPr/>
              </a:pPr>
              <a:t>‹#›</a:t>
            </a:fld>
            <a:endParaRPr lang="en-US">
              <a:latin typeface="Arial" panose="020B0604020202020204" pitchFamily="34" charset="0"/>
            </a:endParaRPr>
          </a:p>
        </p:txBody>
      </p:sp>
      <p:sp>
        <p:nvSpPr>
          <p:cNvPr id="5126"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panose="020B0604020202020204" pitchFamily="34" charset="0"/>
            </a:endParaRPr>
          </a:p>
        </p:txBody>
      </p:sp>
      <p:sp>
        <p:nvSpPr>
          <p:cNvPr id="5127"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8"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panose="020B0604020202020204" pitchFamily="34" charset="0"/>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solidFill>
                  <a:srgbClr val="1F5281"/>
                </a:solidFill>
                <a:latin typeface="+mj-lt"/>
              </a:defRPr>
            </a:lvl1pPr>
          </a:lstStyle>
          <a:p>
            <a:pPr>
              <a:defRPr/>
            </a:pPr>
            <a:r>
              <a:rPr lang="en-US"/>
              <a:t>www.themegallery.com</a:t>
            </a:r>
          </a:p>
        </p:txBody>
      </p:sp>
    </p:spTree>
    <p:extLst>
      <p:ext uri="{BB962C8B-B14F-4D97-AF65-F5344CB8AC3E}">
        <p14:creationId xmlns:p14="http://schemas.microsoft.com/office/powerpoint/2010/main" val="319828864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Lst>
  <p:hf sldNum="0" hdr="0"/>
  <p:txStyles>
    <p:titleStyle>
      <a:lvl1pPr algn="r" rtl="0" eaLnBrk="0" fontAlgn="base" hangingPunct="0">
        <a:spcBef>
          <a:spcPct val="0"/>
        </a:spcBef>
        <a:spcAft>
          <a:spcPct val="0"/>
        </a:spcAft>
        <a:defRPr sz="2800" b="1" i="1" kern="1200">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anose="020B0604030504040204" pitchFamily="34" charset="0"/>
        </a:defRPr>
      </a:lvl2pPr>
      <a:lvl3pPr algn="r" rtl="0" eaLnBrk="0" fontAlgn="base" hangingPunct="0">
        <a:spcBef>
          <a:spcPct val="0"/>
        </a:spcBef>
        <a:spcAft>
          <a:spcPct val="0"/>
        </a:spcAft>
        <a:defRPr sz="2800" b="1" i="1">
          <a:solidFill>
            <a:srgbClr val="1F5281"/>
          </a:solidFill>
          <a:latin typeface="Verdana" panose="020B0604030504040204" pitchFamily="34" charset="0"/>
        </a:defRPr>
      </a:lvl3pPr>
      <a:lvl4pPr algn="r" rtl="0" eaLnBrk="0" fontAlgn="base" hangingPunct="0">
        <a:spcBef>
          <a:spcPct val="0"/>
        </a:spcBef>
        <a:spcAft>
          <a:spcPct val="0"/>
        </a:spcAft>
        <a:defRPr sz="2800" b="1" i="1">
          <a:solidFill>
            <a:srgbClr val="1F5281"/>
          </a:solidFill>
          <a:latin typeface="Verdana" panose="020B0604030504040204" pitchFamily="34" charset="0"/>
        </a:defRPr>
      </a:lvl4pPr>
      <a:lvl5pPr algn="r" rtl="0" eaLnBrk="0" fontAlgn="base" hangingPunct="0">
        <a:spcBef>
          <a:spcPct val="0"/>
        </a:spcBef>
        <a:spcAft>
          <a:spcPct val="0"/>
        </a:spcAft>
        <a:defRPr sz="2800" b="1" i="1">
          <a:solidFill>
            <a:srgbClr val="1F5281"/>
          </a:solidFill>
          <a:latin typeface="Verdana" panose="020B0604030504040204" pitchFamily="34" charset="0"/>
        </a:defRPr>
      </a:lvl5pPr>
      <a:lvl6pPr marL="457200" algn="r" rtl="0" eaLnBrk="1" fontAlgn="base" hangingPunct="1">
        <a:spcBef>
          <a:spcPct val="0"/>
        </a:spcBef>
        <a:spcAft>
          <a:spcPct val="0"/>
        </a:spcAft>
        <a:defRPr sz="2800" b="1" i="1">
          <a:solidFill>
            <a:srgbClr val="1F5281"/>
          </a:solidFill>
          <a:latin typeface="Verdana" panose="020B0604030504040204" pitchFamily="34" charset="0"/>
        </a:defRPr>
      </a:lvl6pPr>
      <a:lvl7pPr marL="914400" algn="r" rtl="0" eaLnBrk="1" fontAlgn="base" hangingPunct="1">
        <a:spcBef>
          <a:spcPct val="0"/>
        </a:spcBef>
        <a:spcAft>
          <a:spcPct val="0"/>
        </a:spcAft>
        <a:defRPr sz="2800" b="1" i="1">
          <a:solidFill>
            <a:srgbClr val="1F5281"/>
          </a:solidFill>
          <a:latin typeface="Verdana" panose="020B0604030504040204" pitchFamily="34" charset="0"/>
        </a:defRPr>
      </a:lvl7pPr>
      <a:lvl8pPr marL="1371600" algn="r" rtl="0" eaLnBrk="1" fontAlgn="base" hangingPunct="1">
        <a:spcBef>
          <a:spcPct val="0"/>
        </a:spcBef>
        <a:spcAft>
          <a:spcPct val="0"/>
        </a:spcAft>
        <a:defRPr sz="2800" b="1" i="1">
          <a:solidFill>
            <a:srgbClr val="1F5281"/>
          </a:solidFill>
          <a:latin typeface="Verdana" panose="020B0604030504040204" pitchFamily="34" charset="0"/>
        </a:defRPr>
      </a:lvl8pPr>
      <a:lvl9pPr marL="1828800" algn="r" rtl="0" eaLnBrk="1" fontAlgn="base" hangingPunct="1">
        <a:spcBef>
          <a:spcPct val="0"/>
        </a:spcBef>
        <a:spcAft>
          <a:spcPct val="0"/>
        </a:spcAft>
        <a:defRPr sz="2800" b="1" i="1">
          <a:solidFill>
            <a:srgbClr val="1F528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0" y="144463"/>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5123"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solidFill>
                  <a:srgbClr val="1F5281"/>
                </a:solidFill>
                <a:latin typeface="+mj-lt"/>
              </a:defRPr>
            </a:lvl1pPr>
          </a:lstStyle>
          <a:p>
            <a:pPr>
              <a:defRPr/>
            </a:pPr>
            <a:r>
              <a:rPr lang="en-US"/>
              <a:t>Company Logo</a:t>
            </a:r>
          </a:p>
        </p:txBody>
      </p:sp>
      <p:sp>
        <p:nvSpPr>
          <p:cNvPr id="1030" name="Rectangle 6"/>
          <p:cNvSpPr>
            <a:spLocks noGrp="1" noChangeArrowheads="1"/>
          </p:cNvSpPr>
          <p:nvPr>
            <p:ph type="sldNum" sz="quarter" idx="4"/>
          </p:nvPr>
        </p:nvSpPr>
        <p:spPr bwMode="auto">
          <a:xfrm>
            <a:off x="3657600" y="6537325"/>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1F5281"/>
                </a:solidFill>
              </a:defRPr>
            </a:lvl1pPr>
          </a:lstStyle>
          <a:p>
            <a:pPr>
              <a:defRPr/>
            </a:pPr>
            <a:fld id="{22AE497B-4708-465B-8BBF-EA7790A3AF7D}" type="slidenum">
              <a:rPr lang="en-US">
                <a:latin typeface="Arial" panose="020B0604020202020204" pitchFamily="34" charset="0"/>
              </a:rPr>
              <a:pPr>
                <a:defRPr/>
              </a:pPr>
              <a:t>‹#›</a:t>
            </a:fld>
            <a:endParaRPr lang="en-US">
              <a:latin typeface="Arial" panose="020B0604020202020204" pitchFamily="34" charset="0"/>
            </a:endParaRPr>
          </a:p>
        </p:txBody>
      </p:sp>
      <p:sp>
        <p:nvSpPr>
          <p:cNvPr id="5126"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panose="020B0604020202020204" pitchFamily="34" charset="0"/>
            </a:endParaRPr>
          </a:p>
        </p:txBody>
      </p:sp>
      <p:sp>
        <p:nvSpPr>
          <p:cNvPr id="5127"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8" name="Line 16"/>
          <p:cNvSpPr>
            <a:spLocks noChangeShapeType="1"/>
          </p:cNvSpPr>
          <p:nvPr/>
        </p:nvSpPr>
        <p:spPr bwMode="gray">
          <a:xfrm>
            <a:off x="468313" y="981075"/>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panose="020B0604020202020204" pitchFamily="34" charset="0"/>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solidFill>
                  <a:srgbClr val="1F5281"/>
                </a:solidFill>
                <a:latin typeface="+mj-lt"/>
              </a:defRPr>
            </a:lvl1pPr>
          </a:lstStyle>
          <a:p>
            <a:pPr>
              <a:defRPr/>
            </a:pPr>
            <a:r>
              <a:rPr lang="en-US"/>
              <a:t>www.themegallery.com</a:t>
            </a:r>
          </a:p>
        </p:txBody>
      </p:sp>
    </p:spTree>
    <p:extLst>
      <p:ext uri="{BB962C8B-B14F-4D97-AF65-F5344CB8AC3E}">
        <p14:creationId xmlns:p14="http://schemas.microsoft.com/office/powerpoint/2010/main" val="518806529"/>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Lst>
  <p:hf sldNum="0" hdr="0"/>
  <p:txStyles>
    <p:titleStyle>
      <a:lvl1pPr algn="r" rtl="0" eaLnBrk="0" fontAlgn="base" hangingPunct="0">
        <a:spcBef>
          <a:spcPct val="0"/>
        </a:spcBef>
        <a:spcAft>
          <a:spcPct val="0"/>
        </a:spcAft>
        <a:defRPr sz="2800" b="1" i="1" kern="1200">
          <a:solidFill>
            <a:srgbClr val="1F5281"/>
          </a:solidFill>
          <a:latin typeface="+mj-lt"/>
          <a:ea typeface="+mj-ea"/>
          <a:cs typeface="+mj-cs"/>
        </a:defRPr>
      </a:lvl1pPr>
      <a:lvl2pPr algn="r" rtl="0" eaLnBrk="0" fontAlgn="base" hangingPunct="0">
        <a:spcBef>
          <a:spcPct val="0"/>
        </a:spcBef>
        <a:spcAft>
          <a:spcPct val="0"/>
        </a:spcAft>
        <a:defRPr sz="2800" b="1" i="1">
          <a:solidFill>
            <a:srgbClr val="1F5281"/>
          </a:solidFill>
          <a:latin typeface="Verdana" panose="020B0604030504040204" pitchFamily="34" charset="0"/>
        </a:defRPr>
      </a:lvl2pPr>
      <a:lvl3pPr algn="r" rtl="0" eaLnBrk="0" fontAlgn="base" hangingPunct="0">
        <a:spcBef>
          <a:spcPct val="0"/>
        </a:spcBef>
        <a:spcAft>
          <a:spcPct val="0"/>
        </a:spcAft>
        <a:defRPr sz="2800" b="1" i="1">
          <a:solidFill>
            <a:srgbClr val="1F5281"/>
          </a:solidFill>
          <a:latin typeface="Verdana" panose="020B0604030504040204" pitchFamily="34" charset="0"/>
        </a:defRPr>
      </a:lvl3pPr>
      <a:lvl4pPr algn="r" rtl="0" eaLnBrk="0" fontAlgn="base" hangingPunct="0">
        <a:spcBef>
          <a:spcPct val="0"/>
        </a:spcBef>
        <a:spcAft>
          <a:spcPct val="0"/>
        </a:spcAft>
        <a:defRPr sz="2800" b="1" i="1">
          <a:solidFill>
            <a:srgbClr val="1F5281"/>
          </a:solidFill>
          <a:latin typeface="Verdana" panose="020B0604030504040204" pitchFamily="34" charset="0"/>
        </a:defRPr>
      </a:lvl4pPr>
      <a:lvl5pPr algn="r" rtl="0" eaLnBrk="0" fontAlgn="base" hangingPunct="0">
        <a:spcBef>
          <a:spcPct val="0"/>
        </a:spcBef>
        <a:spcAft>
          <a:spcPct val="0"/>
        </a:spcAft>
        <a:defRPr sz="2800" b="1" i="1">
          <a:solidFill>
            <a:srgbClr val="1F5281"/>
          </a:solidFill>
          <a:latin typeface="Verdana" panose="020B0604030504040204" pitchFamily="34" charset="0"/>
        </a:defRPr>
      </a:lvl5pPr>
      <a:lvl6pPr marL="457200" algn="r" rtl="0" eaLnBrk="1" fontAlgn="base" hangingPunct="1">
        <a:spcBef>
          <a:spcPct val="0"/>
        </a:spcBef>
        <a:spcAft>
          <a:spcPct val="0"/>
        </a:spcAft>
        <a:defRPr sz="2800" b="1" i="1">
          <a:solidFill>
            <a:srgbClr val="1F5281"/>
          </a:solidFill>
          <a:latin typeface="Verdana" panose="020B0604030504040204" pitchFamily="34" charset="0"/>
        </a:defRPr>
      </a:lvl6pPr>
      <a:lvl7pPr marL="914400" algn="r" rtl="0" eaLnBrk="1" fontAlgn="base" hangingPunct="1">
        <a:spcBef>
          <a:spcPct val="0"/>
        </a:spcBef>
        <a:spcAft>
          <a:spcPct val="0"/>
        </a:spcAft>
        <a:defRPr sz="2800" b="1" i="1">
          <a:solidFill>
            <a:srgbClr val="1F5281"/>
          </a:solidFill>
          <a:latin typeface="Verdana" panose="020B0604030504040204" pitchFamily="34" charset="0"/>
        </a:defRPr>
      </a:lvl7pPr>
      <a:lvl8pPr marL="1371600" algn="r" rtl="0" eaLnBrk="1" fontAlgn="base" hangingPunct="1">
        <a:spcBef>
          <a:spcPct val="0"/>
        </a:spcBef>
        <a:spcAft>
          <a:spcPct val="0"/>
        </a:spcAft>
        <a:defRPr sz="2800" b="1" i="1">
          <a:solidFill>
            <a:srgbClr val="1F5281"/>
          </a:solidFill>
          <a:latin typeface="Verdana" panose="020B0604030504040204" pitchFamily="34" charset="0"/>
        </a:defRPr>
      </a:lvl8pPr>
      <a:lvl9pPr marL="1828800" algn="r" rtl="0" eaLnBrk="1" fontAlgn="base" hangingPunct="1">
        <a:spcBef>
          <a:spcPct val="0"/>
        </a:spcBef>
        <a:spcAft>
          <a:spcPct val="0"/>
        </a:spcAft>
        <a:defRPr sz="2800" b="1" i="1">
          <a:solidFill>
            <a:srgbClr val="1F5281"/>
          </a:solidFill>
          <a:latin typeface="Verdana" panose="020B0604030504040204"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audio" Target="../media/audio1.wav"/><Relationship Id="rId1" Type="http://schemas.openxmlformats.org/officeDocument/2006/relationships/slideLayout" Target="../slideLayouts/slideLayout4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929106" y="1219200"/>
            <a:ext cx="7315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KHOA CHÍNH TRỊ - LUẬT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BỘ MÔN CHỦ NGHĨA MÁC-LÊNIN</a:t>
            </a:r>
          </a:p>
        </p:txBody>
      </p:sp>
      <p:sp>
        <p:nvSpPr>
          <p:cNvPr id="7" name="Rounded Rectangle 6"/>
          <p:cNvSpPr/>
          <p:nvPr/>
        </p:nvSpPr>
        <p:spPr>
          <a:xfrm>
            <a:off x="914398" y="3284984"/>
            <a:ext cx="7315200" cy="27293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BÀI GIẢNG MÔN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TRIẾT HỌC MÁC-LÊNIN</a:t>
            </a:r>
          </a:p>
          <a:p>
            <a:pPr algn="ctr" eaLnBrk="1" hangingPunct="1"/>
            <a:r>
              <a:rPr lang="en-US" sz="2000" b="1" dirty="0">
                <a:solidFill>
                  <a:srgbClr val="FF0000"/>
                </a:solidFill>
              </a:rPr>
              <a:t>(DÀNH CHO HV CAO HỌC VÀ NGHIÊN CỨU SINH </a:t>
            </a:r>
          </a:p>
          <a:p>
            <a:pPr algn="ctr" eaLnBrk="1" hangingPunct="1"/>
            <a:r>
              <a:rPr lang="en-US" sz="2000" b="1" dirty="0">
                <a:solidFill>
                  <a:srgbClr val="FF0000"/>
                </a:solidFill>
              </a:rPr>
              <a:t>CÁC NGÀNH KHOA HỌC XÃ  HỘI VÀ NHÂN VĂN)</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Hình ảnh 1">
            <a:extLst>
              <a:ext uri="{FF2B5EF4-FFF2-40B4-BE49-F238E27FC236}">
                <a16:creationId xmlns:a16="http://schemas.microsoft.com/office/drawing/2014/main" id="{527BAE0B-6958-554E-E3FD-1E325466DF7E}"/>
              </a:ext>
            </a:extLst>
          </p:cNvPr>
          <p:cNvPicPr>
            <a:picLocks noChangeAspect="1"/>
          </p:cNvPicPr>
          <p:nvPr/>
        </p:nvPicPr>
        <p:blipFill>
          <a:blip r:embed="rId3"/>
          <a:stretch>
            <a:fillRect/>
          </a:stretch>
        </p:blipFill>
        <p:spPr>
          <a:xfrm>
            <a:off x="-1" y="76200"/>
            <a:ext cx="9143999" cy="1143000"/>
          </a:xfrm>
          <a:prstGeom prst="rect">
            <a:avLst/>
          </a:prstGeom>
        </p:spPr>
      </p:pic>
    </p:spTree>
    <p:extLst>
      <p:ext uri="{BB962C8B-B14F-4D97-AF65-F5344CB8AC3E}">
        <p14:creationId xmlns:p14="http://schemas.microsoft.com/office/powerpoint/2010/main" val="218013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4" name="TextBox 6"/>
          <p:cNvSpPr txBox="1">
            <a:spLocks noChangeArrowheads="1"/>
          </p:cNvSpPr>
          <p:nvPr/>
        </p:nvSpPr>
        <p:spPr bwMode="auto">
          <a:xfrm>
            <a:off x="0" y="1622832"/>
            <a:ext cx="883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defRPr/>
            </a:pP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Con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người</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là</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một</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thực</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thể</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sinh</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học</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xã</a:t>
            </a:r>
            <a:r>
              <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 </a:t>
            </a:r>
            <a:r>
              <a:rPr lang="en-US" altLang="en-US" sz="3600" dirty="0" err="1">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rPr>
              <a:t>hội</a:t>
            </a:r>
            <a:endParaRPr lang="en-US" altLang="en-US" sz="3600" dirty="0">
              <a:ln>
                <a:solidFill>
                  <a:srgbClr val="000000">
                    <a:lumMod val="95000"/>
                    <a:lumOff val="5000"/>
                  </a:srgbClr>
                </a:solidFill>
              </a:ln>
              <a:solidFill>
                <a:srgbClr val="1F5281"/>
              </a:solidFill>
              <a:effectLst>
                <a:outerShdw blurRad="50800" dist="38100" dir="5400000" algn="t" rotWithShape="0">
                  <a:prstClr val="black">
                    <a:alpha val="40000"/>
                  </a:prstClr>
                </a:outerShdw>
              </a:effectLst>
              <a:latin typeface="Times New Roman" panose="02020603050405020304" pitchFamily="18" charset="0"/>
              <a:cs typeface="Times New Roman" panose="02020603050405020304" pitchFamily="18" charset="0"/>
            </a:endParaRPr>
          </a:p>
        </p:txBody>
      </p:sp>
      <p:grpSp>
        <p:nvGrpSpPr>
          <p:cNvPr id="11" name="Group 10"/>
          <p:cNvGrpSpPr>
            <a:grpSpLocks/>
          </p:cNvGrpSpPr>
          <p:nvPr/>
        </p:nvGrpSpPr>
        <p:grpSpPr bwMode="auto">
          <a:xfrm>
            <a:off x="1908175" y="2668588"/>
            <a:ext cx="5486400" cy="3352800"/>
            <a:chOff x="1371600" y="2133600"/>
            <a:chExt cx="7162800" cy="4191000"/>
          </a:xfrm>
        </p:grpSpPr>
        <p:sp>
          <p:nvSpPr>
            <p:cNvPr id="12" name="Oval 11"/>
            <p:cNvSpPr/>
            <p:nvPr/>
          </p:nvSpPr>
          <p:spPr>
            <a:xfrm>
              <a:off x="3811015" y="2133600"/>
              <a:ext cx="4723385" cy="41910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3" name="Oval 12"/>
            <p:cNvSpPr/>
            <p:nvPr/>
          </p:nvSpPr>
          <p:spPr>
            <a:xfrm>
              <a:off x="1371600" y="2133600"/>
              <a:ext cx="4723386" cy="41910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71016" name="TextBox 13"/>
            <p:cNvSpPr txBox="1">
              <a:spLocks noChangeArrowheads="1"/>
            </p:cNvSpPr>
            <p:nvPr/>
          </p:nvSpPr>
          <p:spPr bwMode="auto">
            <a:xfrm>
              <a:off x="3962401" y="3723383"/>
              <a:ext cx="1981200" cy="1192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800">
                  <a:solidFill>
                    <a:srgbClr val="C00000"/>
                  </a:solidFill>
                  <a:latin typeface="Tahoma" panose="020B0604030504040204" pitchFamily="34" charset="0"/>
                  <a:cs typeface="Tahoma" panose="020B0604030504040204" pitchFamily="34" charset="0"/>
                </a:rPr>
                <a:t>CON NGƯỜI</a:t>
              </a:r>
            </a:p>
          </p:txBody>
        </p:sp>
        <p:sp>
          <p:nvSpPr>
            <p:cNvPr id="171017" name="TextBox 14"/>
            <p:cNvSpPr txBox="1">
              <a:spLocks noChangeArrowheads="1"/>
            </p:cNvSpPr>
            <p:nvPr/>
          </p:nvSpPr>
          <p:spPr bwMode="auto">
            <a:xfrm>
              <a:off x="1448286" y="3733006"/>
              <a:ext cx="2362729"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D0D0D"/>
                  </a:solidFill>
                  <a:latin typeface="Times New Roman" panose="02020603050405020304" pitchFamily="18" charset="0"/>
                  <a:cs typeface="Times New Roman" panose="02020603050405020304" pitchFamily="18" charset="0"/>
                </a:rPr>
                <a:t>BẢN TÍNH TỰ NHIÊN</a:t>
              </a:r>
            </a:p>
          </p:txBody>
        </p:sp>
        <p:sp>
          <p:nvSpPr>
            <p:cNvPr id="171018" name="TextBox 15"/>
            <p:cNvSpPr txBox="1">
              <a:spLocks noChangeArrowheads="1"/>
            </p:cNvSpPr>
            <p:nvPr/>
          </p:nvSpPr>
          <p:spPr bwMode="auto">
            <a:xfrm>
              <a:off x="6094986" y="3733006"/>
              <a:ext cx="2362729"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sz="2400">
                  <a:solidFill>
                    <a:srgbClr val="0D0D0D"/>
                  </a:solidFill>
                  <a:latin typeface="Times New Roman" panose="02020603050405020304" pitchFamily="18" charset="0"/>
                  <a:cs typeface="Times New Roman" panose="02020603050405020304" pitchFamily="18" charset="0"/>
                </a:rPr>
                <a:t>BẢN TÍNH XÃ HỘI</a:t>
              </a:r>
            </a:p>
          </p:txBody>
        </p:sp>
      </p:grpSp>
      <p:sp>
        <p:nvSpPr>
          <p:cNvPr id="10" name="AutoShape 71"/>
          <p:cNvSpPr>
            <a:spLocks noChangeArrowheads="1"/>
          </p:cNvSpPr>
          <p:nvPr/>
        </p:nvSpPr>
        <p:spPr bwMode="gray">
          <a:xfrm>
            <a:off x="509588" y="1058863"/>
            <a:ext cx="7507287" cy="563562"/>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lstStyle/>
          <a:p>
            <a:pPr>
              <a:defRPr/>
            </a:pP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Khái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niệm</a:t>
            </a:r>
            <a:r>
              <a:rPr lang="en-US" altLang="en-US" sz="2800" b="1" dirty="0">
                <a:solidFill>
                  <a:srgbClr val="FF0000"/>
                </a:solidFill>
                <a:latin typeface="Times New Roman" panose="02020603050405020304" pitchFamily="18" charset="0"/>
                <a:cs typeface="Times New Roman" panose="02020603050405020304" pitchFamily="18" charset="0"/>
              </a:rPr>
              <a:t> con ng</a:t>
            </a:r>
            <a:r>
              <a:rPr lang="vi-VN" altLang="en-US" sz="2800" b="1" dirty="0">
                <a:solidFill>
                  <a:srgbClr val="FF0000"/>
                </a:solidFill>
                <a:latin typeface="Times New Roman" panose="02020603050405020304" pitchFamily="18" charset="0"/>
                <a:cs typeface="Times New Roman" panose="02020603050405020304" pitchFamily="18" charset="0"/>
              </a:rPr>
              <a:t>ư</a:t>
            </a:r>
            <a:r>
              <a:rPr lang="en-US" altLang="en-US" sz="2800" b="1" dirty="0" err="1">
                <a:solidFill>
                  <a:srgbClr val="FF0000"/>
                </a:solidFill>
                <a:latin typeface="Times New Roman" panose="02020603050405020304" pitchFamily="18" charset="0"/>
                <a:cs typeface="Times New Roman" panose="02020603050405020304" pitchFamily="18" charset="0"/>
              </a:rPr>
              <a:t>ời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bản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chất</a:t>
            </a:r>
            <a:r>
              <a:rPr lang="en-US" altLang="en-US" sz="2800" b="1" dirty="0">
                <a:solidFill>
                  <a:srgbClr val="FF0000"/>
                </a:solidFill>
                <a:latin typeface="Times New Roman" panose="02020603050405020304" pitchFamily="18" charset="0"/>
                <a:cs typeface="Times New Roman" panose="02020603050405020304" pitchFamily="18" charset="0"/>
              </a:rPr>
              <a:t> con ng</a:t>
            </a:r>
            <a:r>
              <a:rPr lang="vi-VN" altLang="en-US" sz="2800" b="1" dirty="0">
                <a:solidFill>
                  <a:srgbClr val="FF0000"/>
                </a:solidFill>
                <a:latin typeface="Times New Roman" panose="02020603050405020304" pitchFamily="18" charset="0"/>
                <a:cs typeface="Times New Roman" panose="02020603050405020304" pitchFamily="18" charset="0"/>
              </a:rPr>
              <a:t>ư</a:t>
            </a:r>
            <a:r>
              <a:rPr lang="en-US" altLang="en-US" sz="2800" b="1" dirty="0" err="1">
                <a:solidFill>
                  <a:srgbClr val="FF0000"/>
                </a:solidFill>
                <a:latin typeface="Times New Roman" panose="02020603050405020304" pitchFamily="18" charset="0"/>
                <a:cs typeface="Times New Roman" panose="02020603050405020304" pitchFamily="18" charset="0"/>
              </a:rPr>
              <a:t>ời</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982457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63844"/>
                                        </p:tgtEl>
                                        <p:attrNameLst>
                                          <p:attrName>style.visibility</p:attrName>
                                        </p:attrNameLst>
                                      </p:cBhvr>
                                      <p:to>
                                        <p:strVal val="visible"/>
                                      </p:to>
                                    </p:set>
                                    <p:animEffect transition="in" filter="wipe(down)">
                                      <p:cBhvr>
                                        <p:cTn id="7" dur="500"/>
                                        <p:tgtEl>
                                          <p:spTgt spid="163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AutoShape 2" descr="Image result for con nguoi lao dong thoi nguyen thuy"/>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rgbClr val="1F5281"/>
              </a:solidFill>
            </a:endParaRPr>
          </a:p>
        </p:txBody>
      </p:sp>
      <p:sp>
        <p:nvSpPr>
          <p:cNvPr id="172035" name="AutoShape 5" descr="Image result for con nguoi lao dong thoi nguyen thuy"/>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solidFill>
                <a:srgbClr val="1F5281"/>
              </a:solidFill>
            </a:endParaRPr>
          </a:p>
        </p:txBody>
      </p:sp>
      <p:graphicFrame>
        <p:nvGraphicFramePr>
          <p:cNvPr id="7" name="Diagram 6"/>
          <p:cNvGraphicFramePr/>
          <p:nvPr/>
        </p:nvGraphicFramePr>
        <p:xfrm>
          <a:off x="180851" y="1118320"/>
          <a:ext cx="42672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2037" name="TextBox 4"/>
          <p:cNvSpPr txBox="1">
            <a:spLocks noChangeArrowheads="1"/>
          </p:cNvSpPr>
          <p:nvPr/>
        </p:nvSpPr>
        <p:spPr bwMode="auto">
          <a:xfrm>
            <a:off x="1619250" y="252413"/>
            <a:ext cx="5867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a:solidFill>
                  <a:srgbClr val="0D0D0D"/>
                </a:solidFill>
                <a:latin typeface="Times New Roman" panose="02020603050405020304" pitchFamily="18" charset="0"/>
                <a:cs typeface="Times New Roman" panose="02020603050405020304" pitchFamily="18" charset="0"/>
              </a:rPr>
              <a:t>Bản tính tự nhiên của con người ?</a:t>
            </a:r>
          </a:p>
        </p:txBody>
      </p:sp>
      <p:sp>
        <p:nvSpPr>
          <p:cNvPr id="22" name="TextBox 6"/>
          <p:cNvSpPr txBox="1">
            <a:spLocks noChangeArrowheads="1"/>
          </p:cNvSpPr>
          <p:nvPr/>
        </p:nvSpPr>
        <p:spPr bwMode="auto">
          <a:xfrm>
            <a:off x="4419600" y="1144588"/>
            <a:ext cx="4572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 typeface="Wingdings" panose="05000000000000000000" pitchFamily="2" charset="2"/>
              <a:buChar char="ü"/>
            </a:pPr>
            <a:r>
              <a:rPr lang="en-US" altLang="en-US" sz="2800">
                <a:solidFill>
                  <a:srgbClr val="0D0D0D"/>
                </a:solidFill>
                <a:latin typeface="Times New Roman" panose="02020603050405020304" pitchFamily="18" charset="0"/>
                <a:cs typeface="Times New Roman" panose="02020603050405020304" pitchFamily="18" charset="0"/>
              </a:rPr>
              <a:t>Con người là bộ phận của giới TN – kết quả của quá trình tiến hóa và phát triển của giới TN.</a:t>
            </a:r>
          </a:p>
        </p:txBody>
      </p:sp>
      <p:sp>
        <p:nvSpPr>
          <p:cNvPr id="23" name="Rectangle 22"/>
          <p:cNvSpPr>
            <a:spLocks noChangeArrowheads="1"/>
          </p:cNvSpPr>
          <p:nvPr/>
        </p:nvSpPr>
        <p:spPr bwMode="auto">
          <a:xfrm>
            <a:off x="4419600" y="3236913"/>
            <a:ext cx="457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 typeface="Wingdings" panose="05000000000000000000" pitchFamily="2" charset="2"/>
              <a:buChar char="ü"/>
            </a:pPr>
            <a:r>
              <a:rPr lang="en-US" altLang="en-US" sz="2800">
                <a:solidFill>
                  <a:srgbClr val="000000"/>
                </a:solidFill>
                <a:latin typeface="Times New Roman" panose="02020603050405020304" pitchFamily="18" charset="0"/>
                <a:cs typeface="Times New Roman" panose="02020603050405020304" pitchFamily="18" charset="0"/>
              </a:rPr>
              <a:t>Con người tuân theo quy luật TN và hòa vào TN.</a:t>
            </a:r>
          </a:p>
        </p:txBody>
      </p:sp>
      <p:sp>
        <p:nvSpPr>
          <p:cNvPr id="24" name="Rectangle 23"/>
          <p:cNvSpPr>
            <a:spLocks noChangeArrowheads="1"/>
          </p:cNvSpPr>
          <p:nvPr/>
        </p:nvSpPr>
        <p:spPr bwMode="auto">
          <a:xfrm>
            <a:off x="4419600" y="4356100"/>
            <a:ext cx="4572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 typeface="Wingdings" panose="05000000000000000000" pitchFamily="2" charset="2"/>
              <a:buChar char="ü"/>
            </a:pPr>
            <a:r>
              <a:rPr lang="en-US" altLang="en-US" sz="2800">
                <a:solidFill>
                  <a:srgbClr val="000000"/>
                </a:solidFill>
                <a:latin typeface="Times New Roman" panose="02020603050405020304" pitchFamily="18" charset="0"/>
                <a:cs typeface="Times New Roman" panose="02020603050405020304" pitchFamily="18" charset="0"/>
              </a:rPr>
              <a:t>Hoạt động của con người, loài người tác động trở lại môi trường TN làm biến đổi môi trường ấy.</a:t>
            </a:r>
          </a:p>
        </p:txBody>
      </p:sp>
    </p:spTree>
    <p:extLst>
      <p:ext uri="{BB962C8B-B14F-4D97-AF65-F5344CB8AC3E}">
        <p14:creationId xmlns:p14="http://schemas.microsoft.com/office/powerpoint/2010/main" val="37084550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1000"/>
                                        <p:tgtEl>
                                          <p:spTgt spid="23"/>
                                        </p:tgtEl>
                                      </p:cBhvr>
                                    </p:animEffect>
                                    <p:anim calcmode="lin" valueType="num">
                                      <p:cBhvr>
                                        <p:cTn id="19" dur="1000" fill="hold"/>
                                        <p:tgtEl>
                                          <p:spTgt spid="23"/>
                                        </p:tgtEl>
                                        <p:attrNameLst>
                                          <p:attrName>ppt_x</p:attrName>
                                        </p:attrNameLst>
                                      </p:cBhvr>
                                      <p:tavLst>
                                        <p:tav tm="0">
                                          <p:val>
                                            <p:strVal val="#ppt_x"/>
                                          </p:val>
                                        </p:tav>
                                        <p:tav tm="100000">
                                          <p:val>
                                            <p:strVal val="#ppt_x"/>
                                          </p:val>
                                        </p:tav>
                                      </p:tavLst>
                                    </p:anim>
                                    <p:anim calcmode="lin" valueType="num">
                                      <p:cBhvr>
                                        <p:cTn id="2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anim calcmode="lin" valueType="num">
                                      <p:cBhvr>
                                        <p:cTn id="26" dur="1000" fill="hold"/>
                                        <p:tgtEl>
                                          <p:spTgt spid="24"/>
                                        </p:tgtEl>
                                        <p:attrNameLst>
                                          <p:attrName>ppt_x</p:attrName>
                                        </p:attrNameLst>
                                      </p:cBhvr>
                                      <p:tavLst>
                                        <p:tav tm="0">
                                          <p:val>
                                            <p:strVal val="#ppt_x"/>
                                          </p:val>
                                        </p:tav>
                                        <p:tav tm="100000">
                                          <p:val>
                                            <p:strVal val="#ppt_x"/>
                                          </p:val>
                                        </p:tav>
                                      </p:tavLst>
                                    </p:anim>
                                    <p:anim calcmode="lin" valueType="num">
                                      <p:cBhvr>
                                        <p:cTn id="2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22"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Box 4"/>
          <p:cNvSpPr txBox="1">
            <a:spLocks noChangeArrowheads="1"/>
          </p:cNvSpPr>
          <p:nvPr/>
        </p:nvSpPr>
        <p:spPr bwMode="auto">
          <a:xfrm>
            <a:off x="1828800" y="282575"/>
            <a:ext cx="5867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a:solidFill>
                  <a:srgbClr val="000000"/>
                </a:solidFill>
                <a:latin typeface="Times New Roman" panose="02020603050405020304" pitchFamily="18" charset="0"/>
                <a:cs typeface="Times New Roman" panose="02020603050405020304" pitchFamily="18" charset="0"/>
              </a:rPr>
              <a:t>Bản tính xã hội của con người?</a:t>
            </a:r>
          </a:p>
        </p:txBody>
      </p:sp>
      <p:sp>
        <p:nvSpPr>
          <p:cNvPr id="16" name="Flowchart: Process 15"/>
          <p:cNvSpPr/>
          <p:nvPr/>
        </p:nvSpPr>
        <p:spPr>
          <a:xfrm>
            <a:off x="179388" y="1184275"/>
            <a:ext cx="4422775" cy="914400"/>
          </a:xfrm>
          <a:prstGeom prst="flowChartProcess">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Xét</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từ</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giác</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độ</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nguồn</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gốc</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hình</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thành</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loài</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người</a:t>
            </a:r>
            <a:endParaRPr lang="en-US" sz="2400" dirty="0">
              <a:solidFill>
                <a:srgbClr val="000000">
                  <a:lumMod val="95000"/>
                  <a:lumOff val="5000"/>
                </a:srgbClr>
              </a:solidFill>
              <a:latin typeface="Times New Roman" panose="02020603050405020304" pitchFamily="18" charset="0"/>
              <a:cs typeface="Times New Roman" panose="02020603050405020304" pitchFamily="18" charset="0"/>
            </a:endParaRPr>
          </a:p>
        </p:txBody>
      </p:sp>
      <p:sp>
        <p:nvSpPr>
          <p:cNvPr id="17" name="Flowchart: Process 16"/>
          <p:cNvSpPr/>
          <p:nvPr/>
        </p:nvSpPr>
        <p:spPr>
          <a:xfrm>
            <a:off x="4603750" y="1184275"/>
            <a:ext cx="4362450" cy="914400"/>
          </a:xfrm>
          <a:prstGeom prst="flowChartProcess">
            <a:avLst/>
          </a:prstGeom>
          <a:solidFill>
            <a:schemeClr val="accent3"/>
          </a:solidFill>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hangingPunct="1">
              <a:defRPr/>
            </a:pP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Xét</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từ</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giác</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độ</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tồn</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tại</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và</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phát</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triển</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loài</a:t>
            </a:r>
            <a:r>
              <a:rPr lang="en-US" sz="2400" dirty="0">
                <a:solidFill>
                  <a:srgbClr val="000000">
                    <a:lumMod val="95000"/>
                    <a:lumOff val="5000"/>
                  </a:srgbClr>
                </a:solidFill>
                <a:latin typeface="Times New Roman" panose="02020603050405020304" pitchFamily="18" charset="0"/>
                <a:cs typeface="Times New Roman" panose="02020603050405020304" pitchFamily="18" charset="0"/>
              </a:rPr>
              <a:t> </a:t>
            </a:r>
            <a:r>
              <a:rPr lang="en-US" sz="2400" dirty="0" err="1">
                <a:solidFill>
                  <a:srgbClr val="000000">
                    <a:lumMod val="95000"/>
                    <a:lumOff val="5000"/>
                  </a:srgbClr>
                </a:solidFill>
                <a:latin typeface="Times New Roman" panose="02020603050405020304" pitchFamily="18" charset="0"/>
                <a:cs typeface="Times New Roman" panose="02020603050405020304" pitchFamily="18" charset="0"/>
              </a:rPr>
              <a:t>người</a:t>
            </a:r>
            <a:endParaRPr lang="en-US" sz="2400" dirty="0">
              <a:solidFill>
                <a:srgbClr val="000000">
                  <a:lumMod val="95000"/>
                  <a:lumOff val="5000"/>
                </a:srgbClr>
              </a:solidFill>
              <a:latin typeface="Times New Roman" panose="02020603050405020304" pitchFamily="18" charset="0"/>
              <a:cs typeface="Times New Roman" panose="02020603050405020304" pitchFamily="18" charset="0"/>
            </a:endParaRPr>
          </a:p>
        </p:txBody>
      </p:sp>
      <p:graphicFrame>
        <p:nvGraphicFramePr>
          <p:cNvPr id="18" name="Diagram 17"/>
          <p:cNvGraphicFramePr/>
          <p:nvPr/>
        </p:nvGraphicFramePr>
        <p:xfrm>
          <a:off x="179511" y="2247899"/>
          <a:ext cx="8784977" cy="19011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Flowchart: Process 18"/>
          <p:cNvSpPr/>
          <p:nvPr/>
        </p:nvSpPr>
        <p:spPr>
          <a:xfrm>
            <a:off x="2438400" y="4419599"/>
            <a:ext cx="6477000" cy="1905001"/>
          </a:xfrm>
          <a:prstGeom prst="flowChartProcess">
            <a:avLst/>
          </a:prstGeom>
          <a:no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2800" dirty="0">
                <a:solidFill>
                  <a:srgbClr val="000000">
                    <a:lumMod val="95000"/>
                    <a:lumOff val="5000"/>
                  </a:srgbClr>
                </a:solidFill>
                <a:latin typeface="Times New Roman" pitchFamily="18" charset="0"/>
                <a:cs typeface="Times New Roman" pitchFamily="18" charset="0"/>
              </a:rPr>
              <a:t>“</a:t>
            </a:r>
            <a:r>
              <a:rPr lang="en-US" sz="2800" dirty="0" err="1">
                <a:solidFill>
                  <a:srgbClr val="000000">
                    <a:lumMod val="95000"/>
                    <a:lumOff val="5000"/>
                  </a:srgbClr>
                </a:solidFill>
                <a:latin typeface="Times New Roman" pitchFamily="18" charset="0"/>
                <a:cs typeface="Times New Roman" pitchFamily="18" charset="0"/>
              </a:rPr>
              <a:t>Điểm</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khác</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biệt</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căn</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bản</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giữa</a:t>
            </a:r>
            <a:r>
              <a:rPr lang="en-US" sz="2800" dirty="0">
                <a:solidFill>
                  <a:srgbClr val="000000">
                    <a:lumMod val="95000"/>
                    <a:lumOff val="5000"/>
                  </a:srgbClr>
                </a:solidFill>
                <a:latin typeface="Times New Roman" pitchFamily="18" charset="0"/>
                <a:cs typeface="Times New Roman" pitchFamily="18" charset="0"/>
              </a:rPr>
              <a:t> XH </a:t>
            </a:r>
            <a:r>
              <a:rPr lang="en-US" sz="2800" dirty="0" err="1">
                <a:solidFill>
                  <a:srgbClr val="000000">
                    <a:lumMod val="95000"/>
                    <a:lumOff val="5000"/>
                  </a:srgbClr>
                </a:solidFill>
                <a:latin typeface="Times New Roman" pitchFamily="18" charset="0"/>
                <a:cs typeface="Times New Roman" pitchFamily="18" charset="0"/>
              </a:rPr>
              <a:t>loài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người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với</a:t>
            </a:r>
            <a:r>
              <a:rPr lang="en-US" sz="2800" dirty="0">
                <a:solidFill>
                  <a:srgbClr val="000000">
                    <a:lumMod val="95000"/>
                    <a:lumOff val="5000"/>
                  </a:srgbClr>
                </a:solidFill>
                <a:latin typeface="Times New Roman" pitchFamily="18" charset="0"/>
                <a:cs typeface="Times New Roman" pitchFamily="18" charset="0"/>
              </a:rPr>
              <a:t> XH </a:t>
            </a:r>
            <a:r>
              <a:rPr lang="en-US" sz="2800" dirty="0" err="1">
                <a:solidFill>
                  <a:srgbClr val="000000">
                    <a:lumMod val="95000"/>
                    <a:lumOff val="5000"/>
                  </a:srgbClr>
                </a:solidFill>
                <a:latin typeface="Times New Roman" pitchFamily="18" charset="0"/>
                <a:cs typeface="Times New Roman" pitchFamily="18" charset="0"/>
              </a:rPr>
              <a:t>loài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vật</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là</a:t>
            </a:r>
            <a:r>
              <a:rPr lang="en-US" sz="2800" dirty="0">
                <a:solidFill>
                  <a:srgbClr val="000000">
                    <a:lumMod val="95000"/>
                    <a:lumOff val="5000"/>
                  </a:srgbClr>
                </a:solidFill>
                <a:latin typeface="Times New Roman" pitchFamily="18" charset="0"/>
                <a:cs typeface="Times New Roman" pitchFamily="18" charset="0"/>
              </a:rPr>
              <a:t> ở </a:t>
            </a:r>
            <a:r>
              <a:rPr lang="en-US" sz="2800" dirty="0" err="1">
                <a:solidFill>
                  <a:srgbClr val="000000">
                    <a:lumMod val="95000"/>
                    <a:lumOff val="5000"/>
                  </a:srgbClr>
                </a:solidFill>
                <a:latin typeface="Times New Roman" pitchFamily="18" charset="0"/>
                <a:cs typeface="Times New Roman" pitchFamily="18" charset="0"/>
              </a:rPr>
              <a:t>chỗ</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loài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vật</a:t>
            </a:r>
            <a:r>
              <a:rPr lang="en-US" sz="2800" dirty="0">
                <a:solidFill>
                  <a:srgbClr val="000000">
                    <a:lumMod val="95000"/>
                    <a:lumOff val="5000"/>
                  </a:srgbClr>
                </a:solidFill>
                <a:latin typeface="Times New Roman" pitchFamily="18" charset="0"/>
                <a:cs typeface="Times New Roman" pitchFamily="18" charset="0"/>
              </a:rPr>
              <a:t> may </a:t>
            </a:r>
            <a:r>
              <a:rPr lang="en-US" sz="2800" dirty="0" err="1">
                <a:solidFill>
                  <a:srgbClr val="000000">
                    <a:lumMod val="95000"/>
                    <a:lumOff val="5000"/>
                  </a:srgbClr>
                </a:solidFill>
                <a:latin typeface="Times New Roman" pitchFamily="18" charset="0"/>
                <a:cs typeface="Times New Roman" pitchFamily="18" charset="0"/>
              </a:rPr>
              <a:t>mắn</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lắm</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chỉ</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hái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lượm</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trong</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khi</a:t>
            </a:r>
            <a:r>
              <a:rPr lang="en-US" sz="2800" dirty="0">
                <a:solidFill>
                  <a:srgbClr val="000000">
                    <a:lumMod val="95000"/>
                    <a:lumOff val="5000"/>
                  </a:srgbClr>
                </a:solidFill>
                <a:latin typeface="Times New Roman" pitchFamily="18" charset="0"/>
                <a:cs typeface="Times New Roman" pitchFamily="18" charset="0"/>
              </a:rPr>
              <a:t> con </a:t>
            </a:r>
            <a:r>
              <a:rPr lang="en-US" sz="2800" dirty="0" err="1">
                <a:solidFill>
                  <a:srgbClr val="000000">
                    <a:lumMod val="95000"/>
                    <a:lumOff val="5000"/>
                  </a:srgbClr>
                </a:solidFill>
                <a:latin typeface="Times New Roman" pitchFamily="18" charset="0"/>
                <a:cs typeface="Times New Roman" pitchFamily="18" charset="0"/>
              </a:rPr>
              <a:t>người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lại</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sản</a:t>
            </a:r>
            <a:r>
              <a:rPr lang="en-US" sz="2800" dirty="0">
                <a:solidFill>
                  <a:srgbClr val="000000">
                    <a:lumMod val="95000"/>
                    <a:lumOff val="5000"/>
                  </a:srgbClr>
                </a:solidFill>
                <a:latin typeface="Times New Roman" pitchFamily="18" charset="0"/>
                <a:cs typeface="Times New Roman" pitchFamily="18" charset="0"/>
              </a:rPr>
              <a:t> </a:t>
            </a:r>
            <a:r>
              <a:rPr lang="en-US" sz="2800" dirty="0" err="1">
                <a:solidFill>
                  <a:srgbClr val="000000">
                    <a:lumMod val="95000"/>
                    <a:lumOff val="5000"/>
                  </a:srgbClr>
                </a:solidFill>
                <a:latin typeface="Times New Roman" pitchFamily="18" charset="0"/>
                <a:cs typeface="Times New Roman" pitchFamily="18" charset="0"/>
              </a:rPr>
              <a:t>xuất</a:t>
            </a:r>
            <a:r>
              <a:rPr lang="en-US" sz="2800" dirty="0">
                <a:solidFill>
                  <a:srgbClr val="000000">
                    <a:lumMod val="95000"/>
                    <a:lumOff val="5000"/>
                  </a:srgbClr>
                </a:solidFill>
                <a:latin typeface="Times New Roman" pitchFamily="18" charset="0"/>
                <a:cs typeface="Times New Roman" pitchFamily="18" charset="0"/>
              </a:rPr>
              <a:t>”.</a:t>
            </a:r>
          </a:p>
        </p:txBody>
      </p:sp>
      <p:sp>
        <p:nvSpPr>
          <p:cNvPr id="20" name="Text Box 2"/>
          <p:cNvSpPr txBox="1">
            <a:spLocks noChangeArrowheads="1"/>
          </p:cNvSpPr>
          <p:nvPr/>
        </p:nvSpPr>
        <p:spPr bwMode="auto">
          <a:xfrm>
            <a:off x="430213" y="6062663"/>
            <a:ext cx="1863725"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2800">
                <a:solidFill>
                  <a:srgbClr val="FF0000"/>
                </a:solidFill>
                <a:cs typeface="Arial" panose="020B0604020202020204" pitchFamily="34" charset="0"/>
              </a:rPr>
              <a:t>Ăngghen:</a:t>
            </a:r>
          </a:p>
        </p:txBody>
      </p:sp>
      <p:pic>
        <p:nvPicPr>
          <p:cNvPr id="21" name="Picture 20" descr="Friedich Engels.jpg"/>
          <p:cNvPicPr>
            <a:picLocks noChangeAspect="1"/>
          </p:cNvPicPr>
          <p:nvPr/>
        </p:nvPicPr>
        <p:blipFill>
          <a:blip r:embed="rId8"/>
          <a:stretch>
            <a:fillRect/>
          </a:stretch>
        </p:blipFill>
        <p:spPr>
          <a:xfrm>
            <a:off x="308626" y="4149080"/>
            <a:ext cx="2057400" cy="2057400"/>
          </a:xfrm>
          <a:prstGeom prst="ellipse">
            <a:avLst/>
          </a:prstGeom>
          <a:ln>
            <a:noFill/>
          </a:ln>
          <a:effectLst>
            <a:softEdge rad="112500"/>
          </a:effectLst>
        </p:spPr>
      </p:pic>
    </p:spTree>
    <p:extLst>
      <p:ext uri="{BB962C8B-B14F-4D97-AF65-F5344CB8AC3E}">
        <p14:creationId xmlns:p14="http://schemas.microsoft.com/office/powerpoint/2010/main" val="407006777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3000" fill="hold"/>
                                        <p:tgtEl>
                                          <p:spTgt spid="20"/>
                                        </p:tgtEl>
                                        <p:attrNameLst>
                                          <p:attrName>ppt_x</p:attrName>
                                        </p:attrNameLst>
                                      </p:cBhvr>
                                      <p:tavLst>
                                        <p:tav tm="0">
                                          <p:val>
                                            <p:strVal val="0-#ppt_w/2"/>
                                          </p:val>
                                        </p:tav>
                                        <p:tav tm="100000">
                                          <p:val>
                                            <p:strVal val="#ppt_x"/>
                                          </p:val>
                                        </p:tav>
                                      </p:tavLst>
                                    </p:anim>
                                    <p:anim calcmode="lin" valueType="num">
                                      <p:cBhvr additive="base">
                                        <p:cTn id="8" dur="3000" fill="hold"/>
                                        <p:tgtEl>
                                          <p:spTgt spid="2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9" presetID="2" presetClass="entr" presetSubtype="8"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3000" fill="hold"/>
                                        <p:tgtEl>
                                          <p:spTgt spid="21"/>
                                        </p:tgtEl>
                                        <p:attrNameLst>
                                          <p:attrName>ppt_x</p:attrName>
                                        </p:attrNameLst>
                                      </p:cBhvr>
                                      <p:tavLst>
                                        <p:tav tm="0">
                                          <p:val>
                                            <p:strVal val="0-#ppt_w/2"/>
                                          </p:val>
                                        </p:tav>
                                        <p:tav tm="100000">
                                          <p:val>
                                            <p:strVal val="#ppt_x"/>
                                          </p:val>
                                        </p:tav>
                                      </p:tavLst>
                                    </p:anim>
                                    <p:anim calcmode="lin" valueType="num">
                                      <p:cBhvr additive="base">
                                        <p:cTn id="12" dur="3000" fill="hold"/>
                                        <p:tgtEl>
                                          <p:spTgt spid="21"/>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arrow.wav"/>
                                        </p:tgtEl>
                                      </p:cMediaNode>
                                    </p:audio>
                                  </p:subTnLst>
                                </p:cTn>
                              </p:par>
                              <p:par>
                                <p:cTn id="13" presetID="2" presetClass="entr" presetSubtype="8"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3000" fill="hold"/>
                                        <p:tgtEl>
                                          <p:spTgt spid="19"/>
                                        </p:tgtEl>
                                        <p:attrNameLst>
                                          <p:attrName>ppt_x</p:attrName>
                                        </p:attrNameLst>
                                      </p:cBhvr>
                                      <p:tavLst>
                                        <p:tav tm="0">
                                          <p:val>
                                            <p:strVal val="0-#ppt_w/2"/>
                                          </p:val>
                                        </p:tav>
                                        <p:tav tm="100000">
                                          <p:val>
                                            <p:strVal val="#ppt_x"/>
                                          </p:val>
                                        </p:tav>
                                      </p:tavLst>
                                    </p:anim>
                                    <p:anim calcmode="lin" valueType="num">
                                      <p:cBhvr additive="base">
                                        <p:cTn id="16" dur="3000" fill="hold"/>
                                        <p:tgtEl>
                                          <p:spTgt spid="19"/>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arrow.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inVertical)">
                                      <p:cBhvr>
                                        <p:cTn id="21" dur="500"/>
                                        <p:tgtEl>
                                          <p:spTgt spid="1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1794"/>
                                        </p:tgtEl>
                                        <p:attrNameLst>
                                          <p:attrName>style.visibility</p:attrName>
                                        </p:attrNameLst>
                                      </p:cBhvr>
                                      <p:to>
                                        <p:strVal val="visible"/>
                                      </p:to>
                                    </p:set>
                                    <p:animEffect transition="in" filter="barn(inVertical)">
                                      <p:cBhvr>
                                        <p:cTn id="24" dur="500"/>
                                        <p:tgtEl>
                                          <p:spTgt spid="16179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p:bldP spid="16" grpId="0" animBg="1"/>
      <p:bldP spid="17" grpId="0" animBg="1"/>
      <p:bldGraphic spid="18" grpId="0">
        <p:bldAsOne/>
      </p:bldGraphic>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644109940"/>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755576" y="373306"/>
            <a:ext cx="79208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a:r>
              <a:rPr lang="en-US" altLang="ko-KR" sz="2400" b="1" dirty="0">
                <a:solidFill>
                  <a:srgbClr val="FF0000"/>
                </a:solidFill>
                <a:latin typeface="Tahoma" panose="020B0604030504040204" pitchFamily="34" charset="0"/>
                <a:ea typeface="Tahoma" panose="020B0604030504040204" pitchFamily="34" charset="0"/>
                <a:cs typeface="Tahoma" panose="020B0604030504040204" pitchFamily="34" charset="0"/>
              </a:rPr>
              <a:t>3</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2400" b="1" dirty="0" err="1"/>
              <a:t>Vấn</a:t>
            </a:r>
            <a:r>
              <a:rPr lang="en-US" sz="2400" b="1" dirty="0"/>
              <a:t> </a:t>
            </a:r>
            <a:r>
              <a:rPr lang="en-US" sz="2400" b="1" dirty="0" err="1"/>
              <a:t>đề</a:t>
            </a:r>
            <a:r>
              <a:rPr lang="en-US" sz="2400" b="1" dirty="0"/>
              <a:t> con </a:t>
            </a:r>
            <a:r>
              <a:rPr lang="en-US" sz="2400" b="1" dirty="0" err="1"/>
              <a:t>người</a:t>
            </a:r>
            <a:r>
              <a:rPr lang="en-US" sz="2400" b="1" dirty="0"/>
              <a:t> </a:t>
            </a:r>
            <a:r>
              <a:rPr lang="en-US" sz="2400" b="1" dirty="0" err="1"/>
              <a:t>trong</a:t>
            </a:r>
            <a:r>
              <a:rPr lang="en-US" sz="2400" b="1" dirty="0"/>
              <a:t> </a:t>
            </a:r>
            <a:r>
              <a:rPr lang="en-US" sz="2400" b="1" dirty="0" err="1"/>
              <a:t>tư</a:t>
            </a:r>
            <a:r>
              <a:rPr lang="en-US" sz="2400" b="1" dirty="0"/>
              <a:t> </a:t>
            </a:r>
            <a:r>
              <a:rPr lang="en-US" sz="2400" b="1" dirty="0" err="1"/>
              <a:t>tưởng</a:t>
            </a:r>
            <a:r>
              <a:rPr lang="en-US" sz="2400" b="1" dirty="0"/>
              <a:t> </a:t>
            </a:r>
            <a:r>
              <a:rPr lang="en-US" sz="2400" b="1" dirty="0" err="1"/>
              <a:t>triết</a:t>
            </a:r>
            <a:r>
              <a:rPr lang="en-US" sz="2400" b="1" dirty="0"/>
              <a:t> </a:t>
            </a:r>
            <a:r>
              <a:rPr lang="en-US" sz="2400" b="1" dirty="0" err="1"/>
              <a:t>học</a:t>
            </a:r>
            <a:r>
              <a:rPr lang="en-US" sz="2400" b="1" dirty="0"/>
              <a:t> </a:t>
            </a:r>
            <a:r>
              <a:rPr lang="en-US" sz="2400" b="1" dirty="0" err="1"/>
              <a:t>Hồ</a:t>
            </a:r>
            <a:r>
              <a:rPr lang="en-US" sz="2400" b="1" dirty="0"/>
              <a:t> </a:t>
            </a:r>
            <a:r>
              <a:rPr lang="en-US" sz="2400" b="1" dirty="0" err="1"/>
              <a:t>Chí</a:t>
            </a:r>
            <a:r>
              <a:rPr lang="en-US" sz="2400" b="1" dirty="0"/>
              <a:t> Minh</a:t>
            </a:r>
            <a:endPar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860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292" y="1340768"/>
            <a:ext cx="8229600" cy="2520280"/>
          </a:xfrm>
        </p:spPr>
        <p:txBody>
          <a:bodyPr/>
          <a:lstStyle/>
          <a:p>
            <a:pPr algn="l"/>
            <a:r>
              <a:rPr lang="en-US" dirty="0"/>
              <a:t>- Con </a:t>
            </a:r>
            <a:r>
              <a:rPr lang="en-US" dirty="0" err="1"/>
              <a:t>người</a:t>
            </a:r>
            <a:r>
              <a:rPr lang="en-US" dirty="0"/>
              <a:t> </a:t>
            </a:r>
            <a:r>
              <a:rPr lang="en-US" dirty="0" err="1"/>
              <a:t>là</a:t>
            </a:r>
            <a:r>
              <a:rPr lang="en-US" dirty="0"/>
              <a:t> </a:t>
            </a:r>
            <a:r>
              <a:rPr lang="en-US" dirty="0" err="1"/>
              <a:t>một</a:t>
            </a:r>
            <a:r>
              <a:rPr lang="en-US" dirty="0"/>
              <a:t> </a:t>
            </a:r>
            <a:r>
              <a:rPr lang="en-US" dirty="0" err="1"/>
              <a:t>thực</a:t>
            </a:r>
            <a:r>
              <a:rPr lang="en-US" dirty="0"/>
              <a:t> </a:t>
            </a:r>
            <a:r>
              <a:rPr lang="en-US" dirty="0" err="1"/>
              <a:t>thể</a:t>
            </a:r>
            <a:r>
              <a:rPr lang="en-US" dirty="0"/>
              <a:t> </a:t>
            </a:r>
            <a:r>
              <a:rPr lang="en-US" dirty="0" err="1"/>
              <a:t>mang</a:t>
            </a:r>
            <a:r>
              <a:rPr lang="en-US" dirty="0"/>
              <a:t> </a:t>
            </a:r>
            <a:r>
              <a:rPr lang="en-US" dirty="0" err="1"/>
              <a:t>tính</a:t>
            </a:r>
            <a:r>
              <a:rPr lang="en-US" dirty="0"/>
              <a:t> </a:t>
            </a:r>
            <a:r>
              <a:rPr lang="en-US" dirty="0" err="1"/>
              <a:t>xã</a:t>
            </a:r>
            <a:r>
              <a:rPr lang="en-US" dirty="0"/>
              <a:t> </a:t>
            </a:r>
            <a:r>
              <a:rPr lang="en-US" dirty="0" err="1"/>
              <a:t>hội</a:t>
            </a:r>
            <a:br>
              <a:rPr lang="en-US" dirty="0"/>
            </a:br>
            <a:br>
              <a:rPr lang="en-US" dirty="0"/>
            </a:br>
            <a:r>
              <a:rPr lang="en-US" dirty="0"/>
              <a:t>- </a:t>
            </a:r>
            <a:r>
              <a:rPr lang="en-US" dirty="0" err="1"/>
              <a:t>Nhân</a:t>
            </a:r>
            <a:r>
              <a:rPr lang="en-US" dirty="0"/>
              <a:t> </a:t>
            </a:r>
            <a:r>
              <a:rPr lang="en-US" dirty="0" err="1"/>
              <a:t>dân</a:t>
            </a:r>
            <a:r>
              <a:rPr lang="en-US" dirty="0"/>
              <a:t> </a:t>
            </a:r>
            <a:r>
              <a:rPr lang="en-US" dirty="0" err="1"/>
              <a:t>là</a:t>
            </a:r>
            <a:r>
              <a:rPr lang="en-US" dirty="0"/>
              <a:t> </a:t>
            </a:r>
            <a:r>
              <a:rPr lang="en-US" dirty="0" err="1"/>
              <a:t>chủ</a:t>
            </a:r>
            <a:r>
              <a:rPr lang="en-US" dirty="0"/>
              <a:t> </a:t>
            </a:r>
            <a:r>
              <a:rPr lang="en-US" dirty="0" err="1"/>
              <a:t>thể</a:t>
            </a:r>
            <a:r>
              <a:rPr lang="en-US" dirty="0"/>
              <a:t> </a:t>
            </a:r>
            <a:r>
              <a:rPr lang="en-US" dirty="0" err="1"/>
              <a:t>sáng</a:t>
            </a:r>
            <a:r>
              <a:rPr lang="en-US" dirty="0"/>
              <a:t> </a:t>
            </a:r>
            <a:r>
              <a:rPr lang="en-US" dirty="0" err="1"/>
              <a:t>tạo</a:t>
            </a:r>
            <a:r>
              <a:rPr lang="en-US" dirty="0"/>
              <a:t> </a:t>
            </a:r>
            <a:r>
              <a:rPr lang="en-US" dirty="0" err="1"/>
              <a:t>lịch</a:t>
            </a:r>
            <a:r>
              <a:rPr lang="en-US" dirty="0"/>
              <a:t> </a:t>
            </a:r>
            <a:r>
              <a:rPr lang="en-US" dirty="0" err="1"/>
              <a:t>sử</a:t>
            </a:r>
            <a:r>
              <a:rPr lang="en-US" dirty="0"/>
              <a:t> </a:t>
            </a:r>
            <a:r>
              <a:rPr lang="en-US" dirty="0" err="1"/>
              <a:t>xã</a:t>
            </a:r>
            <a:r>
              <a:rPr lang="en-US" dirty="0"/>
              <a:t> </a:t>
            </a:r>
            <a:r>
              <a:rPr lang="en-US" dirty="0" err="1"/>
              <a:t>hội</a:t>
            </a:r>
            <a:br>
              <a:rPr lang="en-US" dirty="0"/>
            </a:br>
            <a:br>
              <a:rPr lang="en-US" dirty="0"/>
            </a:br>
            <a:r>
              <a:rPr lang="en-US" dirty="0"/>
              <a:t>-</a:t>
            </a:r>
            <a:r>
              <a:rPr lang="en-US" dirty="0" err="1"/>
              <a:t>Sự</a:t>
            </a:r>
            <a:r>
              <a:rPr lang="en-US" dirty="0"/>
              <a:t> </a:t>
            </a:r>
            <a:r>
              <a:rPr lang="en-US" dirty="0" err="1"/>
              <a:t>thống</a:t>
            </a:r>
            <a:r>
              <a:rPr lang="en-US" dirty="0"/>
              <a:t> </a:t>
            </a:r>
            <a:r>
              <a:rPr lang="en-US" dirty="0" err="1"/>
              <a:t>nhất</a:t>
            </a:r>
            <a:r>
              <a:rPr lang="en-US" dirty="0"/>
              <a:t> </a:t>
            </a:r>
            <a:r>
              <a:rPr lang="en-US" dirty="0" err="1"/>
              <a:t>giữa</a:t>
            </a:r>
            <a:r>
              <a:rPr lang="en-US" dirty="0"/>
              <a:t> con </a:t>
            </a:r>
            <a:r>
              <a:rPr lang="en-US" dirty="0" err="1"/>
              <a:t>người</a:t>
            </a:r>
            <a:r>
              <a:rPr lang="en-US" dirty="0"/>
              <a:t> </a:t>
            </a:r>
            <a:r>
              <a:rPr lang="en-US" dirty="0" err="1"/>
              <a:t>cá</a:t>
            </a:r>
            <a:r>
              <a:rPr lang="en-US" dirty="0"/>
              <a:t> </a:t>
            </a:r>
            <a:r>
              <a:rPr lang="en-US" dirty="0" err="1"/>
              <a:t>nhân</a:t>
            </a:r>
            <a:r>
              <a:rPr lang="en-US" dirty="0"/>
              <a:t> </a:t>
            </a:r>
            <a:r>
              <a:rPr lang="en-US" dirty="0" err="1"/>
              <a:t>và</a:t>
            </a:r>
            <a:r>
              <a:rPr lang="en-US" dirty="0"/>
              <a:t> con </a:t>
            </a:r>
            <a:r>
              <a:rPr lang="en-US" dirty="0" err="1"/>
              <a:t>người</a:t>
            </a:r>
            <a:r>
              <a:rPr lang="en-US" dirty="0"/>
              <a:t> </a:t>
            </a:r>
            <a:r>
              <a:rPr lang="en-US" dirty="0" err="1"/>
              <a:t>xã</a:t>
            </a:r>
            <a:r>
              <a:rPr lang="en-US" dirty="0"/>
              <a:t> </a:t>
            </a:r>
            <a:r>
              <a:rPr lang="en-US" dirty="0" err="1"/>
              <a:t>hội</a:t>
            </a:r>
            <a:br>
              <a:rPr lang="en-US" dirty="0"/>
            </a:br>
            <a:endParaRPr lang="en-US" dirty="0"/>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1763688" y="332656"/>
            <a:ext cx="4559261" cy="523220"/>
          </a:xfrm>
          <a:prstGeom prst="rect">
            <a:avLst/>
          </a:prstGeom>
        </p:spPr>
        <p:txBody>
          <a:bodyPr wrap="non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s-MX" sz="2800" kern="0" dirty="0">
                <a:solidFill>
                  <a:srgbClr val="FF0000"/>
                </a:solidFill>
              </a:rPr>
              <a:t>a. </a:t>
            </a:r>
            <a:r>
              <a:rPr lang="es-MX" sz="2800" kern="0" dirty="0" err="1">
                <a:solidFill>
                  <a:srgbClr val="FF0000"/>
                </a:solidFill>
              </a:rPr>
              <a:t>Quan</a:t>
            </a:r>
            <a:r>
              <a:rPr lang="es-MX" sz="2800" kern="0" dirty="0">
                <a:solidFill>
                  <a:srgbClr val="FF0000"/>
                </a:solidFill>
              </a:rPr>
              <a:t> </a:t>
            </a:r>
            <a:r>
              <a:rPr lang="es-MX" sz="2800" kern="0" dirty="0" err="1">
                <a:solidFill>
                  <a:srgbClr val="FF0000"/>
                </a:solidFill>
              </a:rPr>
              <a:t>niệm</a:t>
            </a:r>
            <a:r>
              <a:rPr lang="es-MX" sz="2800" kern="0" dirty="0">
                <a:solidFill>
                  <a:srgbClr val="FF0000"/>
                </a:solidFill>
              </a:rPr>
              <a:t> </a:t>
            </a:r>
            <a:r>
              <a:rPr lang="es-MX" sz="2800" kern="0" dirty="0" err="1">
                <a:solidFill>
                  <a:srgbClr val="FF0000"/>
                </a:solidFill>
              </a:rPr>
              <a:t>về</a:t>
            </a:r>
            <a:r>
              <a:rPr lang="es-MX" sz="2800" kern="0" dirty="0">
                <a:solidFill>
                  <a:srgbClr val="FF0000"/>
                </a:solidFill>
              </a:rPr>
              <a:t> con </a:t>
            </a:r>
            <a:r>
              <a:rPr lang="es-MX" sz="2800" kern="0" dirty="0" err="1">
                <a:solidFill>
                  <a:srgbClr val="FF0000"/>
                </a:solidFill>
              </a:rPr>
              <a:t>người</a:t>
            </a:r>
            <a:endParaRPr lang="en-US" sz="2800" b="1" kern="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44456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68760"/>
            <a:ext cx="8229600" cy="563562"/>
          </a:xfrm>
        </p:spPr>
        <p:txBody>
          <a:bodyPr/>
          <a:lstStyle/>
          <a:p>
            <a:pPr lvl="0" algn="l"/>
            <a:r>
              <a:rPr lang="es-MX" sz="2400" dirty="0" err="1">
                <a:solidFill>
                  <a:srgbClr val="FF0000"/>
                </a:solidFill>
              </a:rPr>
              <a:t>b.Con</a:t>
            </a:r>
            <a:r>
              <a:rPr lang="es-MX" sz="2400" dirty="0">
                <a:solidFill>
                  <a:srgbClr val="FF0000"/>
                </a:solidFill>
              </a:rPr>
              <a:t> </a:t>
            </a:r>
            <a:r>
              <a:rPr lang="es-MX" sz="2400" dirty="0" err="1">
                <a:solidFill>
                  <a:srgbClr val="FF0000"/>
                </a:solidFill>
              </a:rPr>
              <a:t>người</a:t>
            </a:r>
            <a:r>
              <a:rPr lang="es-MX" sz="2400" dirty="0">
                <a:solidFill>
                  <a:srgbClr val="FF0000"/>
                </a:solidFill>
              </a:rPr>
              <a:t> </a:t>
            </a:r>
            <a:r>
              <a:rPr lang="es-MX" sz="2400" dirty="0" err="1">
                <a:solidFill>
                  <a:srgbClr val="FF0000"/>
                </a:solidFill>
              </a:rPr>
              <a:t>vừa</a:t>
            </a:r>
            <a:r>
              <a:rPr lang="es-MX" sz="2400" dirty="0">
                <a:solidFill>
                  <a:srgbClr val="FF0000"/>
                </a:solidFill>
              </a:rPr>
              <a:t> </a:t>
            </a:r>
            <a:r>
              <a:rPr lang="es-MX" sz="2400" dirty="0" err="1">
                <a:solidFill>
                  <a:srgbClr val="FF0000"/>
                </a:solidFill>
              </a:rPr>
              <a:t>là</a:t>
            </a:r>
            <a:r>
              <a:rPr lang="es-MX" sz="2400" dirty="0">
                <a:solidFill>
                  <a:srgbClr val="FF0000"/>
                </a:solidFill>
              </a:rPr>
              <a:t> </a:t>
            </a:r>
            <a:r>
              <a:rPr lang="es-MX" sz="2400" dirty="0" err="1">
                <a:solidFill>
                  <a:srgbClr val="FF0000"/>
                </a:solidFill>
              </a:rPr>
              <a:t>mục</a:t>
            </a:r>
            <a:r>
              <a:rPr lang="es-MX" sz="2400" dirty="0">
                <a:solidFill>
                  <a:srgbClr val="FF0000"/>
                </a:solidFill>
              </a:rPr>
              <a:t> </a:t>
            </a:r>
            <a:r>
              <a:rPr lang="es-MX" sz="2400" dirty="0" err="1">
                <a:solidFill>
                  <a:srgbClr val="FF0000"/>
                </a:solidFill>
              </a:rPr>
              <a:t>tiêu</a:t>
            </a:r>
            <a:r>
              <a:rPr lang="es-MX" sz="2400" dirty="0">
                <a:solidFill>
                  <a:srgbClr val="FF0000"/>
                </a:solidFill>
              </a:rPr>
              <a:t>, </a:t>
            </a:r>
            <a:r>
              <a:rPr lang="es-MX" sz="2400" dirty="0" err="1">
                <a:solidFill>
                  <a:srgbClr val="FF0000"/>
                </a:solidFill>
              </a:rPr>
              <a:t>vừa</a:t>
            </a:r>
            <a:r>
              <a:rPr lang="es-MX" sz="2400" dirty="0">
                <a:solidFill>
                  <a:srgbClr val="FF0000"/>
                </a:solidFill>
              </a:rPr>
              <a:t> </a:t>
            </a:r>
            <a:r>
              <a:rPr lang="es-MX" sz="2400" dirty="0" err="1">
                <a:solidFill>
                  <a:srgbClr val="FF0000"/>
                </a:solidFill>
              </a:rPr>
              <a:t>là</a:t>
            </a:r>
            <a:r>
              <a:rPr lang="es-MX" sz="2400" dirty="0">
                <a:solidFill>
                  <a:srgbClr val="FF0000"/>
                </a:solidFill>
              </a:rPr>
              <a:t> </a:t>
            </a:r>
            <a:r>
              <a:rPr lang="es-MX" sz="2400" dirty="0" err="1">
                <a:solidFill>
                  <a:srgbClr val="FF0000"/>
                </a:solidFill>
              </a:rPr>
              <a:t>động</a:t>
            </a:r>
            <a:r>
              <a:rPr lang="es-MX" sz="2400" dirty="0">
                <a:solidFill>
                  <a:srgbClr val="FF0000"/>
                </a:solidFill>
              </a:rPr>
              <a:t> </a:t>
            </a:r>
            <a:r>
              <a:rPr lang="es-MX" sz="2400" dirty="0" err="1">
                <a:solidFill>
                  <a:srgbClr val="FF0000"/>
                </a:solidFill>
              </a:rPr>
              <a:t>lực</a:t>
            </a:r>
            <a:r>
              <a:rPr lang="es-MX" sz="2400" dirty="0">
                <a:solidFill>
                  <a:srgbClr val="FF0000"/>
                </a:solidFill>
              </a:rPr>
              <a:t> </a:t>
            </a:r>
            <a:r>
              <a:rPr lang="es-MX" sz="2400" dirty="0" err="1">
                <a:solidFill>
                  <a:srgbClr val="FF0000"/>
                </a:solidFill>
              </a:rPr>
              <a:t>của</a:t>
            </a:r>
            <a:r>
              <a:rPr lang="es-MX" sz="2400" dirty="0">
                <a:solidFill>
                  <a:srgbClr val="FF0000"/>
                </a:solidFill>
              </a:rPr>
              <a:t> </a:t>
            </a:r>
            <a:r>
              <a:rPr lang="es-MX" sz="2400" dirty="0" err="1">
                <a:solidFill>
                  <a:srgbClr val="FF0000"/>
                </a:solidFill>
              </a:rPr>
              <a:t>cách</a:t>
            </a:r>
            <a:r>
              <a:rPr lang="es-MX" sz="2400" dirty="0">
                <a:solidFill>
                  <a:srgbClr val="FF0000"/>
                </a:solidFill>
              </a:rPr>
              <a:t> </a:t>
            </a:r>
            <a:r>
              <a:rPr lang="es-MX" sz="2400" dirty="0" err="1">
                <a:solidFill>
                  <a:srgbClr val="FF0000"/>
                </a:solidFill>
              </a:rPr>
              <a:t>mạng</a:t>
            </a:r>
            <a:r>
              <a:rPr lang="es-MX" sz="2400" dirty="0">
                <a:solidFill>
                  <a:srgbClr val="FF0000"/>
                </a:solidFill>
              </a:rPr>
              <a:t> </a:t>
            </a:r>
            <a:r>
              <a:rPr lang="es-MX" sz="2400" dirty="0" err="1">
                <a:solidFill>
                  <a:srgbClr val="FF0000"/>
                </a:solidFill>
              </a:rPr>
              <a:t>và</a:t>
            </a:r>
            <a:r>
              <a:rPr lang="es-MX" sz="2400" dirty="0">
                <a:solidFill>
                  <a:srgbClr val="FF0000"/>
                </a:solidFill>
              </a:rPr>
              <a:t> </a:t>
            </a:r>
            <a:r>
              <a:rPr lang="es-MX" sz="2400" dirty="0" err="1">
                <a:solidFill>
                  <a:srgbClr val="FF0000"/>
                </a:solidFill>
              </a:rPr>
              <a:t>tiến</a:t>
            </a:r>
            <a:r>
              <a:rPr lang="es-MX" sz="2400" dirty="0">
                <a:solidFill>
                  <a:srgbClr val="FF0000"/>
                </a:solidFill>
              </a:rPr>
              <a:t> </a:t>
            </a:r>
            <a:r>
              <a:rPr lang="es-MX" sz="2400" dirty="0" err="1">
                <a:solidFill>
                  <a:srgbClr val="FF0000"/>
                </a:solidFill>
              </a:rPr>
              <a:t>bộ</a:t>
            </a:r>
            <a:r>
              <a:rPr lang="es-MX" sz="2400" dirty="0">
                <a:solidFill>
                  <a:srgbClr val="FF0000"/>
                </a:solidFill>
              </a:rPr>
              <a:t> XH</a:t>
            </a:r>
            <a:br>
              <a:rPr lang="en-US" sz="2400" dirty="0">
                <a:solidFill>
                  <a:srgbClr val="FF0000"/>
                </a:solidFill>
                <a:latin typeface="Times New Roman" pitchFamily="18" charset="0"/>
                <a:cs typeface="Times New Roman" pitchFamily="18" charset="0"/>
              </a:rPr>
            </a:br>
            <a:endParaRPr lang="en-US" dirty="0">
              <a:solidFill>
                <a:srgbClr val="FF0000"/>
              </a:solidFill>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895400" y="2860726"/>
            <a:ext cx="7200800" cy="2677656"/>
          </a:xfrm>
          <a:prstGeom prst="rect">
            <a:avLst/>
          </a:prstGeom>
        </p:spPr>
        <p:txBody>
          <a:bodyPr wrap="square">
            <a:spAutoFit/>
          </a:bodyPr>
          <a:lstStyle/>
          <a:p>
            <a:pPr marL="285750" lvl="0" indent="-285750" algn="just">
              <a:buFontTx/>
              <a:buChar char="-"/>
            </a:pPr>
            <a:r>
              <a:rPr lang="es-MX" sz="2800" dirty="0"/>
              <a:t>Con </a:t>
            </a:r>
            <a:r>
              <a:rPr lang="es-MX" sz="2800" dirty="0" err="1"/>
              <a:t>người</a:t>
            </a:r>
            <a:r>
              <a:rPr lang="es-MX" sz="2800" dirty="0"/>
              <a:t> </a:t>
            </a:r>
            <a:r>
              <a:rPr lang="es-MX" sz="2800" dirty="0" err="1"/>
              <a:t>tự</a:t>
            </a:r>
            <a:r>
              <a:rPr lang="es-MX" sz="2800" dirty="0"/>
              <a:t> do </a:t>
            </a:r>
            <a:r>
              <a:rPr lang="es-MX" sz="2800" dirty="0" err="1"/>
              <a:t>và</a:t>
            </a:r>
            <a:r>
              <a:rPr lang="es-MX" sz="2800" dirty="0"/>
              <a:t> </a:t>
            </a:r>
            <a:r>
              <a:rPr lang="es-MX" sz="2800" dirty="0" err="1"/>
              <a:t>hạnh</a:t>
            </a:r>
            <a:r>
              <a:rPr lang="es-MX" sz="2800" dirty="0"/>
              <a:t> </a:t>
            </a:r>
            <a:r>
              <a:rPr lang="es-MX" sz="2800" dirty="0" err="1"/>
              <a:t>phúc</a:t>
            </a:r>
            <a:r>
              <a:rPr lang="es-MX" sz="2800" dirty="0"/>
              <a:t> </a:t>
            </a:r>
            <a:r>
              <a:rPr lang="es-MX" sz="2800" dirty="0" err="1"/>
              <a:t>của</a:t>
            </a:r>
            <a:r>
              <a:rPr lang="es-MX" sz="2800" dirty="0"/>
              <a:t> con </a:t>
            </a:r>
            <a:r>
              <a:rPr lang="es-MX" sz="2800" dirty="0" err="1"/>
              <a:t>người</a:t>
            </a:r>
            <a:r>
              <a:rPr lang="es-MX" sz="2800" dirty="0"/>
              <a:t> </a:t>
            </a:r>
            <a:r>
              <a:rPr lang="es-MX" sz="2800" dirty="0" err="1"/>
              <a:t>là</a:t>
            </a:r>
            <a:r>
              <a:rPr lang="es-MX" sz="2800" dirty="0"/>
              <a:t> </a:t>
            </a:r>
            <a:r>
              <a:rPr lang="es-MX" sz="2800" dirty="0" err="1"/>
              <a:t>vấn</a:t>
            </a:r>
            <a:r>
              <a:rPr lang="es-MX" sz="2800" dirty="0"/>
              <a:t> </a:t>
            </a:r>
            <a:r>
              <a:rPr lang="es-MX" sz="2800" dirty="0" err="1"/>
              <a:t>đề</a:t>
            </a:r>
            <a:r>
              <a:rPr lang="es-MX" sz="2800" dirty="0"/>
              <a:t> </a:t>
            </a:r>
            <a:r>
              <a:rPr lang="es-MX" sz="2800" dirty="0" err="1"/>
              <a:t>trung</a:t>
            </a:r>
            <a:r>
              <a:rPr lang="es-MX" sz="2800" dirty="0"/>
              <a:t> </a:t>
            </a:r>
            <a:r>
              <a:rPr lang="es-MX" sz="2800" dirty="0" err="1"/>
              <a:t>tâm</a:t>
            </a:r>
            <a:r>
              <a:rPr lang="es-MX" sz="2800" dirty="0"/>
              <a:t> </a:t>
            </a:r>
            <a:r>
              <a:rPr lang="es-MX" sz="2800" dirty="0" err="1"/>
              <a:t>trong</a:t>
            </a:r>
            <a:r>
              <a:rPr lang="es-MX" sz="2800" dirty="0"/>
              <a:t> </a:t>
            </a:r>
            <a:r>
              <a:rPr lang="es-MX" sz="2800" dirty="0" err="1"/>
              <a:t>tư</a:t>
            </a:r>
            <a:r>
              <a:rPr lang="es-MX" sz="2800" dirty="0"/>
              <a:t> </a:t>
            </a:r>
            <a:r>
              <a:rPr lang="es-MX" sz="2800" dirty="0" err="1"/>
              <a:t>tưởng</a:t>
            </a:r>
            <a:r>
              <a:rPr lang="es-MX" sz="2800" dirty="0"/>
              <a:t> HCM</a:t>
            </a:r>
          </a:p>
          <a:p>
            <a:pPr marL="285750" lvl="0" indent="-285750" algn="just">
              <a:buFontTx/>
              <a:buChar char="-"/>
            </a:pPr>
            <a:r>
              <a:rPr lang="es-MX" sz="2800" b="1" dirty="0" err="1">
                <a:solidFill>
                  <a:schemeClr val="tx2"/>
                </a:solidFill>
                <a:latin typeface="Times New Roman" pitchFamily="18" charset="0"/>
                <a:cs typeface="Times New Roman" pitchFamily="18" charset="0"/>
              </a:rPr>
              <a:t>Mục</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tiêu</a:t>
            </a:r>
            <a:r>
              <a:rPr lang="es-MX" sz="2800" b="1" dirty="0">
                <a:solidFill>
                  <a:schemeClr val="tx2"/>
                </a:solidFill>
                <a:latin typeface="Times New Roman" pitchFamily="18" charset="0"/>
                <a:cs typeface="Times New Roman" pitchFamily="18" charset="0"/>
              </a:rPr>
              <a:t> cao </a:t>
            </a:r>
            <a:r>
              <a:rPr lang="es-MX" sz="2800" b="1" dirty="0" err="1">
                <a:solidFill>
                  <a:schemeClr val="tx2"/>
                </a:solidFill>
                <a:latin typeface="Times New Roman" pitchFamily="18" charset="0"/>
                <a:cs typeface="Times New Roman" pitchFamily="18" charset="0"/>
              </a:rPr>
              <a:t>nhất</a:t>
            </a:r>
            <a:r>
              <a:rPr lang="es-MX" sz="2800" b="1" dirty="0">
                <a:solidFill>
                  <a:schemeClr val="tx2"/>
                </a:solidFill>
                <a:latin typeface="Times New Roman" pitchFamily="18" charset="0"/>
                <a:cs typeface="Times New Roman" pitchFamily="18" charset="0"/>
              </a:rPr>
              <a:t> : </a:t>
            </a:r>
            <a:r>
              <a:rPr lang="es-MX" sz="2800" b="1" dirty="0" err="1">
                <a:solidFill>
                  <a:schemeClr val="tx2"/>
                </a:solidFill>
                <a:latin typeface="Times New Roman" pitchFamily="18" charset="0"/>
                <a:cs typeface="Times New Roman" pitchFamily="18" charset="0"/>
              </a:rPr>
              <a:t>độc</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lập</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tự</a:t>
            </a:r>
            <a:r>
              <a:rPr lang="es-MX" sz="2800" b="1" dirty="0">
                <a:solidFill>
                  <a:schemeClr val="tx2"/>
                </a:solidFill>
                <a:latin typeface="Times New Roman" pitchFamily="18" charset="0"/>
                <a:cs typeface="Times New Roman" pitchFamily="18" charset="0"/>
              </a:rPr>
              <a:t> do, </a:t>
            </a:r>
            <a:r>
              <a:rPr lang="es-MX" sz="2800" b="1" dirty="0" err="1">
                <a:solidFill>
                  <a:schemeClr val="tx2"/>
                </a:solidFill>
                <a:latin typeface="Times New Roman" pitchFamily="18" charset="0"/>
                <a:cs typeface="Times New Roman" pitchFamily="18" charset="0"/>
              </a:rPr>
              <a:t>hạnh</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phúc</a:t>
            </a:r>
            <a:endParaRPr lang="es-MX" sz="2800" b="1" dirty="0">
              <a:solidFill>
                <a:schemeClr val="tx2"/>
              </a:solidFill>
              <a:latin typeface="Times New Roman" pitchFamily="18" charset="0"/>
              <a:cs typeface="Times New Roman" pitchFamily="18" charset="0"/>
            </a:endParaRPr>
          </a:p>
          <a:p>
            <a:pPr marL="285750" lvl="0" indent="-285750" algn="just">
              <a:buFontTx/>
              <a:buChar char="-"/>
            </a:pPr>
            <a:r>
              <a:rPr lang="es-MX" sz="2800" b="1" dirty="0">
                <a:solidFill>
                  <a:schemeClr val="tx2"/>
                </a:solidFill>
                <a:latin typeface="Times New Roman" pitchFamily="18" charset="0"/>
                <a:cs typeface="Times New Roman" pitchFamily="18" charset="0"/>
              </a:rPr>
              <a:t>Con </a:t>
            </a:r>
            <a:r>
              <a:rPr lang="es-MX" sz="2800" b="1" dirty="0" err="1">
                <a:solidFill>
                  <a:schemeClr val="tx2"/>
                </a:solidFill>
                <a:latin typeface="Times New Roman" pitchFamily="18" charset="0"/>
                <a:cs typeface="Times New Roman" pitchFamily="18" charset="0"/>
              </a:rPr>
              <a:t>người</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là</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vốn</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quý</a:t>
            </a:r>
            <a:r>
              <a:rPr lang="es-MX" sz="2800" b="1" dirty="0">
                <a:solidFill>
                  <a:schemeClr val="tx2"/>
                </a:solidFill>
                <a:latin typeface="Times New Roman" pitchFamily="18" charset="0"/>
                <a:cs typeface="Times New Roman" pitchFamily="18" charset="0"/>
              </a:rPr>
              <a:t> </a:t>
            </a:r>
            <a:r>
              <a:rPr lang="es-MX" sz="2800" b="1" dirty="0" err="1">
                <a:solidFill>
                  <a:schemeClr val="tx2"/>
                </a:solidFill>
                <a:latin typeface="Times New Roman" pitchFamily="18" charset="0"/>
                <a:cs typeface="Times New Roman" pitchFamily="18" charset="0"/>
              </a:rPr>
              <a:t>nhất</a:t>
            </a:r>
            <a:endParaRPr lang="en-US" sz="28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2148803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080394574"/>
              </p:ext>
            </p:extLst>
          </p:nvPr>
        </p:nvGraphicFramePr>
        <p:xfrm>
          <a:off x="395536" y="1110804"/>
          <a:ext cx="8424936" cy="5428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7" name="Title 1"/>
          <p:cNvSpPr>
            <a:spLocks noGrp="1" noChangeArrowheads="1"/>
          </p:cNvSpPr>
          <p:nvPr>
            <p:ph type="title" idx="4294967295"/>
          </p:nvPr>
        </p:nvSpPr>
        <p:spPr>
          <a:xfrm>
            <a:off x="395536" y="116632"/>
            <a:ext cx="8208912" cy="994172"/>
          </a:xfrm>
        </p:spPr>
        <p:txBody>
          <a:bodyPr/>
          <a:lstStyle/>
          <a:p>
            <a:pPr lvl="0" algn="just"/>
            <a:r>
              <a:rPr lang="en-US" sz="2000" dirty="0">
                <a:solidFill>
                  <a:srgbClr val="FF0000"/>
                </a:solidFill>
              </a:rPr>
              <a:t>4. </a:t>
            </a:r>
            <a:r>
              <a:rPr lang="es-MX" sz="2000" dirty="0" err="1">
                <a:solidFill>
                  <a:srgbClr val="FF0000"/>
                </a:solidFill>
              </a:rPr>
              <a:t>Vấn</a:t>
            </a:r>
            <a:r>
              <a:rPr lang="es-MX" sz="2000" dirty="0">
                <a:solidFill>
                  <a:srgbClr val="FF0000"/>
                </a:solidFill>
              </a:rPr>
              <a:t> </a:t>
            </a:r>
            <a:r>
              <a:rPr lang="es-MX" sz="2000" dirty="0" err="1">
                <a:solidFill>
                  <a:srgbClr val="FF0000"/>
                </a:solidFill>
              </a:rPr>
              <a:t>đề</a:t>
            </a:r>
            <a:r>
              <a:rPr lang="es-MX" sz="2000" dirty="0">
                <a:solidFill>
                  <a:srgbClr val="FF0000"/>
                </a:solidFill>
              </a:rPr>
              <a:t> </a:t>
            </a:r>
            <a:r>
              <a:rPr lang="es-MX" sz="2000" dirty="0" err="1">
                <a:solidFill>
                  <a:srgbClr val="FF0000"/>
                </a:solidFill>
              </a:rPr>
              <a:t>phát</a:t>
            </a:r>
            <a:r>
              <a:rPr lang="es-MX" sz="2000" dirty="0">
                <a:solidFill>
                  <a:srgbClr val="FF0000"/>
                </a:solidFill>
              </a:rPr>
              <a:t> huy </a:t>
            </a:r>
            <a:r>
              <a:rPr lang="es-MX" sz="2000" dirty="0" err="1">
                <a:solidFill>
                  <a:srgbClr val="FF0000"/>
                </a:solidFill>
              </a:rPr>
              <a:t>nhân</a:t>
            </a:r>
            <a:r>
              <a:rPr lang="es-MX" sz="2000" dirty="0">
                <a:solidFill>
                  <a:srgbClr val="FF0000"/>
                </a:solidFill>
              </a:rPr>
              <a:t> </a:t>
            </a:r>
            <a:r>
              <a:rPr lang="es-MX" sz="2000" dirty="0" err="1">
                <a:solidFill>
                  <a:srgbClr val="FF0000"/>
                </a:solidFill>
              </a:rPr>
              <a:t>tố</a:t>
            </a:r>
            <a:r>
              <a:rPr lang="es-MX" sz="2000" dirty="0">
                <a:solidFill>
                  <a:srgbClr val="FF0000"/>
                </a:solidFill>
              </a:rPr>
              <a:t> con </a:t>
            </a:r>
            <a:r>
              <a:rPr lang="es-MX" sz="2000" dirty="0" err="1">
                <a:solidFill>
                  <a:srgbClr val="FF0000"/>
                </a:solidFill>
              </a:rPr>
              <a:t>người</a:t>
            </a:r>
            <a:r>
              <a:rPr lang="es-MX" sz="2000" dirty="0">
                <a:solidFill>
                  <a:srgbClr val="FF0000"/>
                </a:solidFill>
              </a:rPr>
              <a:t> </a:t>
            </a:r>
            <a:r>
              <a:rPr lang="es-MX" sz="2000" dirty="0" err="1">
                <a:solidFill>
                  <a:srgbClr val="FF0000"/>
                </a:solidFill>
              </a:rPr>
              <a:t>trong</a:t>
            </a:r>
            <a:r>
              <a:rPr lang="es-MX" sz="2000" dirty="0">
                <a:solidFill>
                  <a:srgbClr val="FF0000"/>
                </a:solidFill>
              </a:rPr>
              <a:t> </a:t>
            </a:r>
            <a:r>
              <a:rPr lang="es-MX" sz="2000" dirty="0" err="1">
                <a:solidFill>
                  <a:srgbClr val="FF0000"/>
                </a:solidFill>
              </a:rPr>
              <a:t>sự</a:t>
            </a:r>
            <a:r>
              <a:rPr lang="es-MX" sz="2000" dirty="0">
                <a:solidFill>
                  <a:srgbClr val="FF0000"/>
                </a:solidFill>
              </a:rPr>
              <a:t> </a:t>
            </a:r>
            <a:r>
              <a:rPr lang="es-MX" sz="2000" dirty="0" err="1">
                <a:solidFill>
                  <a:srgbClr val="FF0000"/>
                </a:solidFill>
              </a:rPr>
              <a:t>nghiệp</a:t>
            </a:r>
            <a:r>
              <a:rPr lang="es-MX" sz="2000" dirty="0">
                <a:solidFill>
                  <a:srgbClr val="FF0000"/>
                </a:solidFill>
              </a:rPr>
              <a:t> </a:t>
            </a:r>
            <a:r>
              <a:rPr lang="es-MX" sz="2000" dirty="0" err="1">
                <a:solidFill>
                  <a:srgbClr val="FF0000"/>
                </a:solidFill>
              </a:rPr>
              <a:t>đổi</a:t>
            </a:r>
            <a:r>
              <a:rPr lang="es-MX" sz="2000" dirty="0">
                <a:solidFill>
                  <a:srgbClr val="FF0000"/>
                </a:solidFill>
              </a:rPr>
              <a:t> </a:t>
            </a:r>
            <a:r>
              <a:rPr lang="es-MX" sz="2000" dirty="0" err="1">
                <a:solidFill>
                  <a:srgbClr val="FF0000"/>
                </a:solidFill>
              </a:rPr>
              <a:t>mới</a:t>
            </a:r>
            <a:r>
              <a:rPr lang="es-MX" sz="2000" dirty="0">
                <a:solidFill>
                  <a:srgbClr val="FF0000"/>
                </a:solidFill>
              </a:rPr>
              <a:t> ở </a:t>
            </a:r>
            <a:r>
              <a:rPr lang="es-MX" sz="2000" dirty="0" err="1">
                <a:solidFill>
                  <a:srgbClr val="FF0000"/>
                </a:solidFill>
              </a:rPr>
              <a:t>Việt</a:t>
            </a:r>
            <a:r>
              <a:rPr lang="es-MX" sz="2000" dirty="0">
                <a:solidFill>
                  <a:srgbClr val="FF0000"/>
                </a:solidFill>
              </a:rPr>
              <a:t> </a:t>
            </a:r>
            <a:r>
              <a:rPr lang="es-MX" sz="2000" dirty="0" err="1">
                <a:solidFill>
                  <a:srgbClr val="FF0000"/>
                </a:solidFill>
              </a:rPr>
              <a:t>Nam</a:t>
            </a:r>
            <a:r>
              <a:rPr lang="es-MX" sz="2000" dirty="0">
                <a:solidFill>
                  <a:srgbClr val="FF0000"/>
                </a:solidFill>
              </a:rPr>
              <a:t> </a:t>
            </a:r>
            <a:r>
              <a:rPr lang="es-MX" sz="2000" dirty="0" err="1">
                <a:solidFill>
                  <a:srgbClr val="FF0000"/>
                </a:solidFill>
              </a:rPr>
              <a:t>hiện</a:t>
            </a:r>
            <a:r>
              <a:rPr lang="es-MX" sz="2000" dirty="0">
                <a:solidFill>
                  <a:srgbClr val="FF0000"/>
                </a:solidFill>
              </a:rPr>
              <a:t> </a:t>
            </a:r>
            <a:r>
              <a:rPr lang="es-MX" sz="2000" dirty="0" err="1">
                <a:solidFill>
                  <a:srgbClr val="FF0000"/>
                </a:solidFill>
              </a:rPr>
              <a:t>nay</a:t>
            </a:r>
            <a:r>
              <a:rPr lang="es-MX" sz="2000" dirty="0">
                <a:solidFill>
                  <a:srgbClr val="FF0000"/>
                </a:solidFill>
              </a:rPr>
              <a:t> </a:t>
            </a:r>
            <a:endParaRPr lang="en-US"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541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08920"/>
            <a:ext cx="8229600" cy="563562"/>
          </a:xfrm>
        </p:spPr>
        <p:txBody>
          <a:bodyPr/>
          <a:lstStyle/>
          <a:p>
            <a:pPr algn="l">
              <a:lnSpc>
                <a:spcPct val="150000"/>
              </a:lnSpc>
            </a:pPr>
            <a:r>
              <a:rPr lang="en-US" dirty="0" err="1"/>
              <a:t>Nhân</a:t>
            </a:r>
            <a:r>
              <a:rPr lang="en-US" dirty="0"/>
              <a:t> </a:t>
            </a:r>
            <a:r>
              <a:rPr lang="en-US" dirty="0" err="1"/>
              <a:t>tố</a:t>
            </a:r>
            <a:r>
              <a:rPr lang="en-US" dirty="0"/>
              <a:t> con </a:t>
            </a:r>
            <a:r>
              <a:rPr lang="en-US" dirty="0" err="1"/>
              <a:t>người</a:t>
            </a:r>
            <a:r>
              <a:rPr lang="en-US" dirty="0"/>
              <a:t> </a:t>
            </a:r>
            <a:r>
              <a:rPr lang="en-US" dirty="0" err="1"/>
              <a:t>là</a:t>
            </a:r>
            <a:r>
              <a:rPr lang="en-US" dirty="0"/>
              <a:t> </a:t>
            </a:r>
            <a:r>
              <a:rPr lang="en-US" dirty="0" err="1"/>
              <a:t>hệ</a:t>
            </a:r>
            <a:r>
              <a:rPr lang="en-US" dirty="0"/>
              <a:t> </a:t>
            </a:r>
            <a:r>
              <a:rPr lang="en-US" dirty="0" err="1"/>
              <a:t>thống</a:t>
            </a:r>
            <a:r>
              <a:rPr lang="en-US" dirty="0"/>
              <a:t> </a:t>
            </a:r>
            <a:r>
              <a:rPr lang="en-US" dirty="0" err="1"/>
              <a:t>các</a:t>
            </a:r>
            <a:r>
              <a:rPr lang="en-US" dirty="0"/>
              <a:t> </a:t>
            </a:r>
            <a:r>
              <a:rPr lang="en-US" dirty="0" err="1"/>
              <a:t>thuộc</a:t>
            </a:r>
            <a:r>
              <a:rPr lang="en-US" dirty="0"/>
              <a:t> </a:t>
            </a:r>
            <a:r>
              <a:rPr lang="en-US" dirty="0" err="1"/>
              <a:t>tính</a:t>
            </a:r>
            <a:r>
              <a:rPr lang="en-US" dirty="0"/>
              <a:t>, </a:t>
            </a:r>
            <a:r>
              <a:rPr lang="en-US" dirty="0" err="1"/>
              <a:t>các</a:t>
            </a:r>
            <a:r>
              <a:rPr lang="en-US" dirty="0"/>
              <a:t> </a:t>
            </a:r>
            <a:r>
              <a:rPr lang="en-US" dirty="0" err="1"/>
              <a:t>đặc</a:t>
            </a:r>
            <a:r>
              <a:rPr lang="en-US" dirty="0"/>
              <a:t> </a:t>
            </a:r>
            <a:r>
              <a:rPr lang="en-US" dirty="0" err="1"/>
              <a:t>trưng</a:t>
            </a:r>
            <a:r>
              <a:rPr lang="en-US" dirty="0"/>
              <a:t> </a:t>
            </a:r>
            <a:r>
              <a:rPr lang="en-US" dirty="0" err="1"/>
              <a:t>quy</a:t>
            </a:r>
            <a:r>
              <a:rPr lang="en-US" dirty="0"/>
              <a:t> </a:t>
            </a:r>
            <a:r>
              <a:rPr lang="en-US" dirty="0" err="1"/>
              <a:t>định</a:t>
            </a:r>
            <a:r>
              <a:rPr lang="en-US" dirty="0"/>
              <a:t> </a:t>
            </a:r>
            <a:r>
              <a:rPr lang="en-US" dirty="0" err="1"/>
              <a:t>vai</a:t>
            </a:r>
            <a:r>
              <a:rPr lang="en-US" dirty="0"/>
              <a:t> </a:t>
            </a:r>
            <a:r>
              <a:rPr lang="en-US" dirty="0" err="1"/>
              <a:t>trò</a:t>
            </a:r>
            <a:r>
              <a:rPr lang="en-US" dirty="0"/>
              <a:t> </a:t>
            </a:r>
            <a:r>
              <a:rPr lang="en-US" dirty="0" err="1"/>
              <a:t>chủ</a:t>
            </a:r>
            <a:r>
              <a:rPr lang="en-US" dirty="0"/>
              <a:t> </a:t>
            </a:r>
            <a:r>
              <a:rPr lang="en-US" dirty="0" err="1"/>
              <a:t>thể</a:t>
            </a:r>
            <a:r>
              <a:rPr lang="en-US" dirty="0"/>
              <a:t> </a:t>
            </a:r>
            <a:r>
              <a:rPr lang="en-US" dirty="0" err="1"/>
              <a:t>tích</a:t>
            </a:r>
            <a:r>
              <a:rPr lang="en-US" dirty="0"/>
              <a:t> </a:t>
            </a:r>
            <a:r>
              <a:rPr lang="en-US" dirty="0" err="1"/>
              <a:t>cực</a:t>
            </a:r>
            <a:r>
              <a:rPr lang="en-US" dirty="0"/>
              <a:t>, </a:t>
            </a:r>
            <a:r>
              <a:rPr lang="en-US" dirty="0" err="1"/>
              <a:t>tự</a:t>
            </a:r>
            <a:r>
              <a:rPr lang="en-US" dirty="0"/>
              <a:t> </a:t>
            </a:r>
            <a:r>
              <a:rPr lang="en-US" dirty="0" err="1"/>
              <a:t>giác</a:t>
            </a:r>
            <a:r>
              <a:rPr lang="en-US" dirty="0"/>
              <a:t>, </a:t>
            </a:r>
            <a:r>
              <a:rPr lang="en-US" dirty="0" err="1"/>
              <a:t>sáng</a:t>
            </a:r>
            <a:r>
              <a:rPr lang="en-US" dirty="0"/>
              <a:t> </a:t>
            </a:r>
            <a:r>
              <a:rPr lang="en-US" dirty="0" err="1"/>
              <a:t>tạo</a:t>
            </a:r>
            <a:r>
              <a:rPr lang="en-US" dirty="0"/>
              <a:t> </a:t>
            </a:r>
            <a:r>
              <a:rPr lang="en-US" dirty="0" err="1"/>
              <a:t>của</a:t>
            </a:r>
            <a:r>
              <a:rPr lang="en-US" dirty="0"/>
              <a:t> con </a:t>
            </a:r>
            <a:r>
              <a:rPr lang="en-US" dirty="0" err="1"/>
              <a:t>người</a:t>
            </a:r>
            <a:r>
              <a:rPr lang="en-US" dirty="0"/>
              <a:t>, </a:t>
            </a:r>
            <a:r>
              <a:rPr lang="en-US" dirty="0" err="1"/>
              <a:t>bao</a:t>
            </a:r>
            <a:r>
              <a:rPr lang="en-US" dirty="0"/>
              <a:t> </a:t>
            </a:r>
            <a:r>
              <a:rPr lang="en-US" dirty="0" err="1"/>
              <a:t>gồm</a:t>
            </a:r>
            <a:r>
              <a:rPr lang="en-US" dirty="0"/>
              <a:t> </a:t>
            </a:r>
            <a:r>
              <a:rPr lang="en-US" dirty="0" err="1"/>
              <a:t>một</a:t>
            </a:r>
            <a:r>
              <a:rPr lang="en-US" dirty="0"/>
              <a:t> </a:t>
            </a:r>
            <a:r>
              <a:rPr lang="en-US" dirty="0" err="1"/>
              <a:t>chỉnh</a:t>
            </a:r>
            <a:r>
              <a:rPr lang="en-US" dirty="0"/>
              <a:t> </a:t>
            </a:r>
            <a:r>
              <a:rPr lang="en-US" dirty="0" err="1"/>
              <a:t>thể</a:t>
            </a:r>
            <a:r>
              <a:rPr lang="en-US" dirty="0"/>
              <a:t> </a:t>
            </a:r>
            <a:r>
              <a:rPr lang="en-US" dirty="0" err="1"/>
              <a:t>thống</a:t>
            </a:r>
            <a:r>
              <a:rPr lang="en-US" dirty="0"/>
              <a:t> </a:t>
            </a:r>
            <a:r>
              <a:rPr lang="en-US" dirty="0" err="1"/>
              <a:t>nhất</a:t>
            </a:r>
            <a:r>
              <a:rPr lang="en-US" dirty="0"/>
              <a:t> </a:t>
            </a:r>
            <a:r>
              <a:rPr lang="en-US" dirty="0" err="1"/>
              <a:t>giữa</a:t>
            </a:r>
            <a:r>
              <a:rPr lang="en-US" dirty="0"/>
              <a:t> </a:t>
            </a:r>
            <a:r>
              <a:rPr lang="en-US" dirty="0" err="1"/>
              <a:t>mặt</a:t>
            </a:r>
            <a:r>
              <a:rPr lang="en-US" dirty="0"/>
              <a:t> </a:t>
            </a:r>
            <a:r>
              <a:rPr lang="en-US" dirty="0" err="1"/>
              <a:t>hoạt</a:t>
            </a:r>
            <a:r>
              <a:rPr lang="en-US" dirty="0"/>
              <a:t> </a:t>
            </a:r>
            <a:r>
              <a:rPr lang="en-US" dirty="0" err="1"/>
              <a:t>động</a:t>
            </a:r>
            <a:r>
              <a:rPr lang="en-US" dirty="0"/>
              <a:t> </a:t>
            </a:r>
            <a:r>
              <a:rPr lang="en-US" dirty="0" err="1"/>
              <a:t>với</a:t>
            </a:r>
            <a:r>
              <a:rPr lang="en-US" dirty="0"/>
              <a:t> </a:t>
            </a:r>
            <a:r>
              <a:rPr lang="en-US" dirty="0" err="1"/>
              <a:t>tổng</a:t>
            </a:r>
            <a:r>
              <a:rPr lang="en-US" dirty="0"/>
              <a:t> </a:t>
            </a:r>
            <a:r>
              <a:rPr lang="en-US" dirty="0" err="1"/>
              <a:t>hòa</a:t>
            </a:r>
            <a:r>
              <a:rPr lang="en-US" dirty="0"/>
              <a:t> </a:t>
            </a:r>
            <a:r>
              <a:rPr lang="en-US" dirty="0" err="1"/>
              <a:t>những</a:t>
            </a:r>
            <a:r>
              <a:rPr lang="en-US" dirty="0"/>
              <a:t> </a:t>
            </a:r>
            <a:r>
              <a:rPr lang="en-US" dirty="0" err="1"/>
              <a:t>đặc</a:t>
            </a:r>
            <a:r>
              <a:rPr lang="en-US" dirty="0"/>
              <a:t> </a:t>
            </a:r>
            <a:r>
              <a:rPr lang="en-US" dirty="0" err="1"/>
              <a:t>trưng</a:t>
            </a:r>
            <a:r>
              <a:rPr lang="en-US" dirty="0"/>
              <a:t> </a:t>
            </a:r>
            <a:r>
              <a:rPr lang="en-US" dirty="0" err="1"/>
              <a:t>về</a:t>
            </a:r>
            <a:r>
              <a:rPr lang="en-US" dirty="0"/>
              <a:t> </a:t>
            </a:r>
            <a:r>
              <a:rPr lang="en-US" dirty="0" err="1"/>
              <a:t>phẩm</a:t>
            </a:r>
            <a:r>
              <a:rPr lang="en-US" dirty="0"/>
              <a:t> </a:t>
            </a:r>
            <a:r>
              <a:rPr lang="en-US" dirty="0" err="1"/>
              <a:t>chất</a:t>
            </a:r>
            <a:r>
              <a:rPr lang="en-US" dirty="0"/>
              <a:t>, </a:t>
            </a:r>
            <a:r>
              <a:rPr lang="en-US" dirty="0" err="1"/>
              <a:t>năng</a:t>
            </a:r>
            <a:r>
              <a:rPr lang="en-US" dirty="0"/>
              <a:t> </a:t>
            </a:r>
            <a:r>
              <a:rPr lang="en-US" dirty="0" err="1"/>
              <a:t>lực</a:t>
            </a:r>
            <a:r>
              <a:rPr lang="en-US" dirty="0"/>
              <a:t> </a:t>
            </a:r>
            <a:r>
              <a:rPr lang="en-US" dirty="0" err="1"/>
              <a:t>của</a:t>
            </a:r>
            <a:r>
              <a:rPr lang="en-US" dirty="0"/>
              <a:t> con </a:t>
            </a:r>
            <a:r>
              <a:rPr lang="en-US" dirty="0" err="1"/>
              <a:t>người</a:t>
            </a:r>
            <a:r>
              <a:rPr lang="en-US" dirty="0"/>
              <a:t> </a:t>
            </a:r>
            <a:r>
              <a:rPr lang="en-US" dirty="0" err="1"/>
              <a:t>trong</a:t>
            </a:r>
            <a:r>
              <a:rPr lang="en-US" dirty="0"/>
              <a:t> </a:t>
            </a:r>
            <a:r>
              <a:rPr lang="en-US" dirty="0" err="1"/>
              <a:t>quá</a:t>
            </a:r>
            <a:r>
              <a:rPr lang="en-US" dirty="0"/>
              <a:t> </a:t>
            </a:r>
            <a:r>
              <a:rPr lang="en-US" dirty="0" err="1"/>
              <a:t>trình</a:t>
            </a:r>
            <a:r>
              <a:rPr lang="en-US" dirty="0"/>
              <a:t> </a:t>
            </a:r>
            <a:r>
              <a:rPr lang="en-US" dirty="0" err="1"/>
              <a:t>phát</a:t>
            </a:r>
            <a:r>
              <a:rPr lang="en-US" dirty="0"/>
              <a:t> </a:t>
            </a:r>
            <a:r>
              <a:rPr lang="en-US" dirty="0" err="1"/>
              <a:t>triển</a:t>
            </a:r>
            <a:endParaRPr lang="en-US" dirty="0"/>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1384288" y="476463"/>
            <a:ext cx="4753224" cy="369332"/>
          </a:xfrm>
          <a:prstGeom prst="rect">
            <a:avLst/>
          </a:prstGeom>
        </p:spPr>
        <p:txBody>
          <a:bodyPr wrap="none">
            <a:spAutoFit/>
          </a:bodyPr>
          <a:lstStyle/>
          <a:p>
            <a:pPr lvl="0" algn="just"/>
            <a:r>
              <a:rPr lang="en-US" i="1" dirty="0">
                <a:solidFill>
                  <a:srgbClr val="FF0000"/>
                </a:solidFill>
              </a:rPr>
              <a:t>a. </a:t>
            </a:r>
            <a:r>
              <a:rPr lang="en-US" i="1" dirty="0" err="1">
                <a:solidFill>
                  <a:srgbClr val="FF0000"/>
                </a:solidFill>
              </a:rPr>
              <a:t>Quan</a:t>
            </a:r>
            <a:r>
              <a:rPr lang="en-US" i="1" dirty="0">
                <a:solidFill>
                  <a:srgbClr val="FF0000"/>
                </a:solidFill>
              </a:rPr>
              <a:t> </a:t>
            </a:r>
            <a:r>
              <a:rPr lang="en-US" i="1" dirty="0" err="1">
                <a:solidFill>
                  <a:srgbClr val="FF0000"/>
                </a:solidFill>
              </a:rPr>
              <a:t>niệm</a:t>
            </a:r>
            <a:r>
              <a:rPr lang="en-US" i="1" dirty="0">
                <a:solidFill>
                  <a:srgbClr val="FF0000"/>
                </a:solidFill>
              </a:rPr>
              <a:t> </a:t>
            </a:r>
            <a:r>
              <a:rPr lang="en-US" i="1" dirty="0" err="1">
                <a:solidFill>
                  <a:srgbClr val="FF0000"/>
                </a:solidFill>
              </a:rPr>
              <a:t>triết</a:t>
            </a:r>
            <a:r>
              <a:rPr lang="en-US" i="1" dirty="0">
                <a:solidFill>
                  <a:srgbClr val="FF0000"/>
                </a:solidFill>
              </a:rPr>
              <a:t> </a:t>
            </a:r>
            <a:r>
              <a:rPr lang="en-US" i="1" dirty="0" err="1">
                <a:solidFill>
                  <a:srgbClr val="FF0000"/>
                </a:solidFill>
              </a:rPr>
              <a:t>học</a:t>
            </a:r>
            <a:r>
              <a:rPr lang="en-US" i="1" dirty="0">
                <a:solidFill>
                  <a:srgbClr val="FF0000"/>
                </a:solidFill>
              </a:rPr>
              <a:t> </a:t>
            </a:r>
            <a:r>
              <a:rPr lang="en-US" i="1" dirty="0" err="1">
                <a:solidFill>
                  <a:srgbClr val="FF0000"/>
                </a:solidFill>
              </a:rPr>
              <a:t>về</a:t>
            </a:r>
            <a:r>
              <a:rPr lang="en-US" i="1" dirty="0">
                <a:solidFill>
                  <a:srgbClr val="FF0000"/>
                </a:solidFill>
              </a:rPr>
              <a:t>  </a:t>
            </a:r>
            <a:r>
              <a:rPr lang="en-US" i="1" dirty="0" err="1">
                <a:solidFill>
                  <a:srgbClr val="FF0000"/>
                </a:solidFill>
              </a:rPr>
              <a:t>nhân</a:t>
            </a:r>
            <a:r>
              <a:rPr lang="en-US" i="1" dirty="0">
                <a:solidFill>
                  <a:srgbClr val="FF0000"/>
                </a:solidFill>
              </a:rPr>
              <a:t> </a:t>
            </a:r>
            <a:r>
              <a:rPr lang="en-US" i="1" dirty="0" err="1">
                <a:solidFill>
                  <a:srgbClr val="FF0000"/>
                </a:solidFill>
              </a:rPr>
              <a:t>tố</a:t>
            </a:r>
            <a:r>
              <a:rPr lang="en-US" i="1" dirty="0">
                <a:solidFill>
                  <a:srgbClr val="FF0000"/>
                </a:solidFill>
              </a:rPr>
              <a:t> con </a:t>
            </a:r>
            <a:r>
              <a:rPr lang="en-US" i="1" dirty="0" err="1">
                <a:solidFill>
                  <a:srgbClr val="FF0000"/>
                </a:solidFill>
              </a:rPr>
              <a:t>người</a:t>
            </a:r>
            <a:endParaRPr 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4964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563562"/>
          </a:xfrm>
        </p:spPr>
        <p:txBody>
          <a:bodyPr/>
          <a:lstStyle/>
          <a:p>
            <a:pPr lvl="0" algn="l"/>
            <a:r>
              <a:rPr lang="en-US" sz="2400" dirty="0"/>
              <a:t>b. </a:t>
            </a:r>
            <a:r>
              <a:rPr lang="en-US" sz="2400" dirty="0" err="1"/>
              <a:t>Phát</a:t>
            </a:r>
            <a:r>
              <a:rPr lang="en-US" sz="2400" dirty="0"/>
              <a:t> </a:t>
            </a:r>
            <a:r>
              <a:rPr lang="en-US" sz="2400" dirty="0" err="1"/>
              <a:t>huy</a:t>
            </a:r>
            <a:r>
              <a:rPr lang="en-US" sz="2400" dirty="0"/>
              <a:t> </a:t>
            </a:r>
            <a:r>
              <a:rPr lang="en-US" sz="2400" dirty="0" err="1"/>
              <a:t>nhân</a:t>
            </a:r>
            <a:r>
              <a:rPr lang="en-US" sz="2400" dirty="0"/>
              <a:t> </a:t>
            </a:r>
            <a:r>
              <a:rPr lang="en-US" sz="2400" dirty="0" err="1"/>
              <a:t>tố</a:t>
            </a:r>
            <a:r>
              <a:rPr lang="en-US" sz="2400" dirty="0"/>
              <a:t> con </a:t>
            </a:r>
            <a:r>
              <a:rPr lang="en-US" sz="2400" dirty="0" err="1"/>
              <a:t>người</a:t>
            </a:r>
            <a:r>
              <a:rPr lang="en-US" sz="2400" dirty="0"/>
              <a:t> </a:t>
            </a:r>
            <a:r>
              <a:rPr lang="en-US" sz="2400" dirty="0" err="1"/>
              <a:t>trong</a:t>
            </a:r>
            <a:r>
              <a:rPr lang="en-US" sz="2400" dirty="0"/>
              <a:t> </a:t>
            </a:r>
            <a:r>
              <a:rPr lang="en-US" sz="2400" dirty="0" err="1"/>
              <a:t>sự</a:t>
            </a:r>
            <a:r>
              <a:rPr lang="en-US" sz="2400" dirty="0"/>
              <a:t> </a:t>
            </a:r>
            <a:r>
              <a:rPr lang="en-US" sz="2400" dirty="0" err="1"/>
              <a:t>nghiệp</a:t>
            </a:r>
            <a:r>
              <a:rPr lang="en-US" sz="2400" dirty="0"/>
              <a:t> </a:t>
            </a:r>
            <a:r>
              <a:rPr lang="en-US" sz="2400" dirty="0" err="1"/>
              <a:t>đổi</a:t>
            </a:r>
            <a:r>
              <a:rPr lang="en-US" sz="2400" dirty="0"/>
              <a:t> </a:t>
            </a:r>
            <a:r>
              <a:rPr lang="en-US" sz="2400" dirty="0" err="1"/>
              <a:t>mới</a:t>
            </a:r>
            <a:r>
              <a:rPr lang="en-US" sz="2400" dirty="0"/>
              <a:t> ở VN </a:t>
            </a:r>
            <a:r>
              <a:rPr lang="en-US" sz="2400" dirty="0" err="1"/>
              <a:t>hiện</a:t>
            </a:r>
            <a:r>
              <a:rPr lang="en-US" sz="2400" dirty="0"/>
              <a:t> nay</a:t>
            </a:r>
            <a:br>
              <a:rPr lang="en-US" sz="2400" dirty="0">
                <a:solidFill>
                  <a:schemeClr val="tx2"/>
                </a:solidFill>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647564" y="2060848"/>
            <a:ext cx="7848872" cy="4031873"/>
          </a:xfrm>
          <a:prstGeom prst="rect">
            <a:avLst/>
          </a:prstGeom>
        </p:spPr>
        <p:txBody>
          <a:bodyPr wrap="square">
            <a:spAutoFit/>
          </a:bodyPr>
          <a:lstStyle/>
          <a:p>
            <a:pPr marL="285750" lvl="0" indent="-285750" algn="just">
              <a:buFontTx/>
              <a:buChar char="-"/>
            </a:pP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Con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người</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ở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vị</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trí</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trung</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tâm</a:t>
            </a:r>
            <a:endPar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285750" lvl="0" indent="-285750" algn="just">
              <a:buFontTx/>
              <a:buChar char="-"/>
            </a:pP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Phát</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triển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con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người</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là</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mục</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tiêu</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chiến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lược</a:t>
            </a:r>
            <a:endPar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285750" lvl="0" indent="-285750" algn="just">
              <a:buFontTx/>
              <a:buChar char="-"/>
            </a:pP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Quan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tâm</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đến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lợi</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ích</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con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người</a:t>
            </a:r>
            <a:endPar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285750" lvl="0" indent="-285750" algn="just">
              <a:buFontTx/>
              <a:buChar char="-"/>
            </a:pP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Thực</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hiện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dân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chủ</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hóa</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mọi</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mặt</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đời</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sống</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XH</a:t>
            </a:r>
          </a:p>
          <a:p>
            <a:pPr marL="285750" lvl="0" indent="-285750" algn="just">
              <a:buFontTx/>
              <a:buChar char="-"/>
            </a:pP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Coi</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trọng</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phát</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triển</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giáo</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dục</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đào</a:t>
            </a:r>
            <a:r>
              <a:rPr lang="en-US" sz="3200" b="1" i="1" dirty="0">
                <a:solidFill>
                  <a:schemeClr val="tx2"/>
                </a:solidFill>
                <a:latin typeface="Tahoma" panose="020B0604030504040204" pitchFamily="34" charset="0"/>
                <a:ea typeface="Tahoma" panose="020B0604030504040204" pitchFamily="34" charset="0"/>
                <a:cs typeface="Tahoma" panose="020B0604030504040204" pitchFamily="34" charset="0"/>
              </a:rPr>
              <a:t> </a:t>
            </a:r>
            <a:r>
              <a:rPr lang="en-US" sz="3200" b="1" i="1" dirty="0" err="1">
                <a:solidFill>
                  <a:schemeClr val="tx2"/>
                </a:solidFill>
                <a:latin typeface="Tahoma" panose="020B0604030504040204" pitchFamily="34" charset="0"/>
                <a:ea typeface="Tahoma" panose="020B0604030504040204" pitchFamily="34" charset="0"/>
                <a:cs typeface="Tahoma" panose="020B0604030504040204" pitchFamily="34" charset="0"/>
              </a:rPr>
              <a:t>tạo</a:t>
            </a:r>
            <a:endParaRPr lang="en-US" sz="3200"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88205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smtClean="0">
                <a:solidFill>
                  <a:srgbClr val="696464"/>
                </a:solidFill>
              </a:rPr>
              <a:pPr/>
              <a:t>11/4/2025</a:t>
            </a:fld>
            <a:endParaRPr lang="en-US" sz="1400">
              <a:solidFill>
                <a:srgbClr val="696464"/>
              </a:solidFill>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pPr>
                <a:defRPr/>
              </a:pPr>
              <a:t>2</a:t>
            </a:fld>
            <a:endParaRPr lang="en-US"/>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extLst>
              <p:ext uri="{D42A27DB-BD31-4B8C-83A1-F6EECF244321}">
                <p14:modId xmlns:p14="http://schemas.microsoft.com/office/powerpoint/2010/main" val="2426376079"/>
              </p:ext>
            </p:extLst>
          </p:nvPr>
        </p:nvGraphicFramePr>
        <p:xfrm>
          <a:off x="146050" y="1124744"/>
          <a:ext cx="8890445" cy="6358532"/>
        </p:xfrm>
        <a:graphic>
          <a:graphicData uri="http://schemas.openxmlformats.org/drawingml/2006/table">
            <a:tbl>
              <a:tblPr firstRow="1" firstCol="1" lastRow="1" lastCol="1" bandRow="1" bandCol="1">
                <a:tableStyleId>{5C22544A-7EE6-4342-B048-85BDC9FD1C3A}</a:tableStyleId>
              </a:tblPr>
              <a:tblGrid>
                <a:gridCol w="8890445">
                  <a:extLst>
                    <a:ext uri="{9D8B030D-6E8A-4147-A177-3AD203B41FA5}">
                      <a16:colId xmlns:a16="http://schemas.microsoft.com/office/drawing/2014/main" val="20000"/>
                    </a:ext>
                  </a:extLst>
                </a:gridCol>
              </a:tblGrid>
              <a:tr h="1656184">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1: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KHÁI LUẬN  VỀ  TRIẾT HỌC</a:t>
                      </a:r>
                    </a:p>
                  </a:txBody>
                  <a:tcPr marL="68580" marR="68580" marT="0" marB="0" anchor="ctr"/>
                </a:tc>
                <a:extLst>
                  <a:ext uri="{0D108BD9-81ED-4DB2-BD59-A6C34878D82A}">
                    <a16:rowId xmlns:a16="http://schemas.microsoft.com/office/drawing/2014/main" val="10000"/>
                  </a:ext>
                </a:extLst>
              </a:tr>
              <a:tr h="1394125">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2: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BẢN THỂ LUẬN</a:t>
                      </a: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3: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PHÉP BIỆN CHỨNG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4: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NHẬN THỨC LUẬN</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0"/>
                        </a:spcAft>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0623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smtClean="0">
                <a:solidFill>
                  <a:srgbClr val="696464"/>
                </a:solidFill>
              </a:rPr>
              <a:pPr/>
              <a:t>11/4/2025</a:t>
            </a:fld>
            <a:endParaRPr lang="en-US" sz="1400">
              <a:solidFill>
                <a:srgbClr val="696464"/>
              </a:solidFill>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pPr>
                <a:defRPr/>
              </a:pPr>
              <a:t>3</a:t>
            </a:fld>
            <a:endParaRPr lang="en-US"/>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extLst>
              <p:ext uri="{D42A27DB-BD31-4B8C-83A1-F6EECF244321}">
                <p14:modId xmlns:p14="http://schemas.microsoft.com/office/powerpoint/2010/main" val="2883043849"/>
              </p:ext>
            </p:extLst>
          </p:nvPr>
        </p:nvGraphicFramePr>
        <p:xfrm>
          <a:off x="0" y="1124744"/>
          <a:ext cx="9252520" cy="6031276"/>
        </p:xfrm>
        <a:graphic>
          <a:graphicData uri="http://schemas.openxmlformats.org/drawingml/2006/table">
            <a:tbl>
              <a:tblPr firstRow="1" firstCol="1" lastRow="1" lastCol="1" bandRow="1" bandCol="1">
                <a:tableStyleId>{5C22544A-7EE6-4342-B048-85BDC9FD1C3A}</a:tableStyleId>
              </a:tblPr>
              <a:tblGrid>
                <a:gridCol w="9252520">
                  <a:extLst>
                    <a:ext uri="{9D8B030D-6E8A-4147-A177-3AD203B41FA5}">
                      <a16:colId xmlns:a16="http://schemas.microsoft.com/office/drawing/2014/main" val="20000"/>
                    </a:ext>
                  </a:extLst>
                </a:gridCol>
              </a:tblGrid>
              <a:tr h="188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5:</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ahoma" panose="020B0604030504040204" pitchFamily="34" charset="0"/>
                          <a:ea typeface="Tahoma" panose="020B0604030504040204" pitchFamily="34" charset="0"/>
                          <a:cs typeface="Tahom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8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HỌC THUYẾT HÌNH THÁI KINH TẾ - XÃ HỘI</a:t>
                      </a: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0"/>
                  </a:ext>
                </a:extLst>
              </a:tr>
              <a:tr h="1394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6: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CHÍNH TRỊ </a:t>
                      </a:r>
                      <a:endParaRPr lang="en-US" sz="3200" dirty="0">
                        <a:solidFill>
                          <a:srgbClr val="FFFF00"/>
                        </a:solidFill>
                        <a:effectLst/>
                        <a:latin typeface="Tahoma" panose="020B0604030504040204" pitchFamily="34" charset="0"/>
                        <a:ea typeface="Tahoma" panose="020B0604030504040204" pitchFamily="34" charset="0"/>
                        <a:cs typeface="Tahoma" panose="020B0604030504040204" pitchFamily="34" charset="0"/>
                      </a:endParaRP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7: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Ý THỨC XÃ HỘI</a:t>
                      </a: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baseline="0" dirty="0">
                          <a:effectLst/>
                          <a:latin typeface="Tahoma" panose="020B0604030504040204" pitchFamily="34" charset="0"/>
                          <a:ea typeface="Tahoma" panose="020B0604030504040204" pitchFamily="34" charset="0"/>
                          <a:cs typeface="Tahoma" panose="020B0604030504040204" pitchFamily="34" charset="0"/>
                        </a:rPr>
                        <a:t> 8: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VỀ CON NGƯỜI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9476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pPr algn="just">
              <a:lnSpc>
                <a:spcPct val="115000"/>
              </a:lnSpc>
              <a:spcBef>
                <a:spcPts val="0"/>
              </a:spcBef>
              <a:defRPr/>
            </a:pPr>
            <a:r>
              <a:rPr lang="en-US" sz="4400" b="1" dirty="0">
                <a:solidFill>
                  <a:srgbClr val="FFFF00"/>
                </a:solidFill>
                <a:latin typeface="Tahoma" panose="020B0604030504040204" pitchFamily="34" charset="0"/>
                <a:ea typeface="Tahoma" panose="020B0604030504040204" pitchFamily="34" charset="0"/>
                <a:cs typeface="Tahoma" panose="020B0604030504040204" pitchFamily="34" charset="0"/>
              </a:rPr>
              <a:t>TRIẾT HỌC VỀ CON NGƯỜI </a:t>
            </a:r>
          </a:p>
        </p:txBody>
      </p:sp>
      <p:sp>
        <p:nvSpPr>
          <p:cNvPr id="4" name="Round Same Side Corner Rectangle 3"/>
          <p:cNvSpPr/>
          <p:nvPr/>
        </p:nvSpPr>
        <p:spPr>
          <a:xfrm>
            <a:off x="2895600" y="304800"/>
            <a:ext cx="3352800" cy="914400"/>
          </a:xfrm>
          <a:prstGeom prst="round2SameRect">
            <a:avLst>
              <a:gd name="adj1" fmla="val 26503"/>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3600" b="1" dirty="0">
                <a:solidFill>
                  <a:prstClr val="white"/>
                </a:solidFill>
                <a:latin typeface="Times New Roman" pitchFamily="18" charset="0"/>
                <a:cs typeface="Times New Roman" pitchFamily="18" charset="0"/>
              </a:rPr>
              <a:t>CHƯƠNG 8</a:t>
            </a:r>
          </a:p>
        </p:txBody>
      </p:sp>
    </p:spTree>
    <p:extLst>
      <p:ext uri="{BB962C8B-B14F-4D97-AF65-F5344CB8AC3E}">
        <p14:creationId xmlns:p14="http://schemas.microsoft.com/office/powerpoint/2010/main" val="228775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490435165"/>
              </p:ext>
            </p:extLst>
          </p:nvPr>
        </p:nvGraphicFramePr>
        <p:xfrm>
          <a:off x="395536" y="1110804"/>
          <a:ext cx="8424936" cy="5428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2"/>
          <p:cNvSpPr txBox="1">
            <a:spLocks noChangeArrowheads="1"/>
          </p:cNvSpPr>
          <p:nvPr/>
        </p:nvSpPr>
        <p:spPr bwMode="black">
          <a:xfrm>
            <a:off x="1664068" y="411926"/>
            <a:ext cx="6408712"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BÀI GIẢNG</a:t>
            </a:r>
          </a:p>
        </p:txBody>
      </p:sp>
    </p:spTree>
    <p:extLst>
      <p:ext uri="{BB962C8B-B14F-4D97-AF65-F5344CB8AC3E}">
        <p14:creationId xmlns:p14="http://schemas.microsoft.com/office/powerpoint/2010/main" val="1264044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558423077"/>
              </p:ext>
            </p:extLst>
          </p:nvPr>
        </p:nvGraphicFramePr>
        <p:xfrm>
          <a:off x="395536" y="1412776"/>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683568" y="116632"/>
            <a:ext cx="7272808" cy="892552"/>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n-US" sz="2600" b="1" kern="0" dirty="0">
                <a:solidFill>
                  <a:srgbClr val="FF0000"/>
                </a:solidFill>
              </a:rPr>
              <a:t>1. </a:t>
            </a:r>
            <a:r>
              <a:rPr lang="en-US" sz="2600" b="1" kern="0" dirty="0" err="1">
                <a:solidFill>
                  <a:srgbClr val="FF0000"/>
                </a:solidFill>
              </a:rPr>
              <a:t>Khái</a:t>
            </a:r>
            <a:r>
              <a:rPr lang="en-US" sz="2600" b="1" kern="0" dirty="0">
                <a:solidFill>
                  <a:srgbClr val="FF0000"/>
                </a:solidFill>
              </a:rPr>
              <a:t> </a:t>
            </a:r>
            <a:r>
              <a:rPr lang="en-US" sz="2600" b="1" kern="0" dirty="0" err="1">
                <a:solidFill>
                  <a:srgbClr val="FF0000"/>
                </a:solidFill>
              </a:rPr>
              <a:t>lược</a:t>
            </a:r>
            <a:r>
              <a:rPr lang="en-US" sz="2600" b="1" kern="0" dirty="0">
                <a:solidFill>
                  <a:srgbClr val="FF0000"/>
                </a:solidFill>
              </a:rPr>
              <a:t> </a:t>
            </a:r>
            <a:r>
              <a:rPr lang="en-US" sz="2600" b="1" kern="0" dirty="0" err="1">
                <a:solidFill>
                  <a:srgbClr val="FF0000"/>
                </a:solidFill>
              </a:rPr>
              <a:t>các</a:t>
            </a:r>
            <a:r>
              <a:rPr lang="en-US" sz="2600" b="1" kern="0" dirty="0">
                <a:solidFill>
                  <a:srgbClr val="FF0000"/>
                </a:solidFill>
              </a:rPr>
              <a:t> </a:t>
            </a:r>
            <a:r>
              <a:rPr lang="en-US" sz="2600" b="1" kern="0" dirty="0" err="1">
                <a:solidFill>
                  <a:srgbClr val="FF0000"/>
                </a:solidFill>
              </a:rPr>
              <a:t>quan</a:t>
            </a:r>
            <a:r>
              <a:rPr lang="en-US" sz="2600" b="1" kern="0" dirty="0">
                <a:solidFill>
                  <a:srgbClr val="FF0000"/>
                </a:solidFill>
              </a:rPr>
              <a:t> </a:t>
            </a:r>
            <a:r>
              <a:rPr lang="en-US" sz="2600" b="1" kern="0" dirty="0" err="1">
                <a:solidFill>
                  <a:srgbClr val="FF0000"/>
                </a:solidFill>
              </a:rPr>
              <a:t>điểm</a:t>
            </a:r>
            <a:r>
              <a:rPr lang="en-US" sz="2600" b="1" kern="0" dirty="0">
                <a:solidFill>
                  <a:srgbClr val="FF0000"/>
                </a:solidFill>
              </a:rPr>
              <a:t> </a:t>
            </a:r>
            <a:r>
              <a:rPr lang="en-US" sz="2600" b="1" kern="0" dirty="0" err="1">
                <a:solidFill>
                  <a:srgbClr val="FF0000"/>
                </a:solidFill>
              </a:rPr>
              <a:t>triết</a:t>
            </a:r>
            <a:r>
              <a:rPr lang="en-US" sz="2600" b="1" kern="0" dirty="0">
                <a:solidFill>
                  <a:srgbClr val="FF0000"/>
                </a:solidFill>
              </a:rPr>
              <a:t> </a:t>
            </a:r>
            <a:r>
              <a:rPr lang="en-US" sz="2600" b="1" kern="0" dirty="0" err="1">
                <a:solidFill>
                  <a:srgbClr val="FF0000"/>
                </a:solidFill>
              </a:rPr>
              <a:t>học</a:t>
            </a:r>
            <a:r>
              <a:rPr lang="en-US" sz="2600" b="1" kern="0" dirty="0">
                <a:solidFill>
                  <a:srgbClr val="FF0000"/>
                </a:solidFill>
              </a:rPr>
              <a:t> </a:t>
            </a:r>
            <a:r>
              <a:rPr lang="en-US" sz="2600" b="1" kern="0" dirty="0" err="1">
                <a:solidFill>
                  <a:srgbClr val="FF0000"/>
                </a:solidFill>
              </a:rPr>
              <a:t>về</a:t>
            </a:r>
            <a:r>
              <a:rPr lang="en-US" sz="2600" b="1" kern="0" dirty="0">
                <a:solidFill>
                  <a:srgbClr val="FF0000"/>
                </a:solidFill>
              </a:rPr>
              <a:t> con </a:t>
            </a:r>
            <a:r>
              <a:rPr lang="en-US" sz="2600" b="1" kern="0" dirty="0" err="1">
                <a:solidFill>
                  <a:srgbClr val="FF0000"/>
                </a:solidFill>
              </a:rPr>
              <a:t>người</a:t>
            </a:r>
            <a:r>
              <a:rPr lang="en-US" sz="2600" b="1" kern="0" dirty="0">
                <a:solidFill>
                  <a:srgbClr val="FF0000"/>
                </a:solidFill>
              </a:rPr>
              <a:t> </a:t>
            </a:r>
            <a:r>
              <a:rPr lang="en-US" sz="2600" b="1" kern="0" dirty="0" err="1">
                <a:solidFill>
                  <a:srgbClr val="FF0000"/>
                </a:solidFill>
              </a:rPr>
              <a:t>trong</a:t>
            </a:r>
            <a:r>
              <a:rPr lang="en-US" sz="2600" b="1" kern="0" dirty="0">
                <a:solidFill>
                  <a:srgbClr val="FF0000"/>
                </a:solidFill>
              </a:rPr>
              <a:t> </a:t>
            </a:r>
            <a:r>
              <a:rPr lang="en-US" sz="2600" b="1" kern="0" dirty="0" err="1">
                <a:solidFill>
                  <a:srgbClr val="FF0000"/>
                </a:solidFill>
              </a:rPr>
              <a:t>lịch</a:t>
            </a:r>
            <a:r>
              <a:rPr lang="en-US" sz="2600" b="1" kern="0" dirty="0">
                <a:solidFill>
                  <a:srgbClr val="FF0000"/>
                </a:solidFill>
              </a:rPr>
              <a:t> </a:t>
            </a:r>
            <a:r>
              <a:rPr lang="en-US" sz="2600" b="1" kern="0" dirty="0" err="1">
                <a:solidFill>
                  <a:srgbClr val="FF0000"/>
                </a:solidFill>
              </a:rPr>
              <a:t>sử</a:t>
            </a:r>
            <a:endParaRPr lang="en-US" sz="2600" b="1" kern="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5487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229600" cy="563562"/>
          </a:xfrm>
        </p:spPr>
        <p:txBody>
          <a:bodyPr/>
          <a:lstStyle/>
          <a:p>
            <a:pPr lvl="0" algn="l"/>
            <a:r>
              <a:rPr lang="en-US" sz="2400" dirty="0" err="1"/>
              <a:t>a.Quan</a:t>
            </a:r>
            <a:r>
              <a:rPr lang="en-US" sz="2400" dirty="0"/>
              <a:t> </a:t>
            </a:r>
            <a:r>
              <a:rPr lang="en-US" sz="2400" dirty="0" err="1"/>
              <a:t>điểm</a:t>
            </a:r>
            <a:r>
              <a:rPr lang="en-US" sz="2400" dirty="0"/>
              <a:t> </a:t>
            </a:r>
            <a:r>
              <a:rPr lang="en-US" sz="2400" dirty="0" err="1"/>
              <a:t>triết</a:t>
            </a:r>
            <a:r>
              <a:rPr lang="en-US" sz="2400" dirty="0"/>
              <a:t> </a:t>
            </a:r>
            <a:r>
              <a:rPr lang="en-US" sz="2400" dirty="0" err="1"/>
              <a:t>học</a:t>
            </a:r>
            <a:r>
              <a:rPr lang="en-US" sz="2400" dirty="0"/>
              <a:t> </a:t>
            </a:r>
            <a:r>
              <a:rPr lang="en-US" sz="2400" dirty="0" err="1"/>
              <a:t>ph­ương</a:t>
            </a:r>
            <a:r>
              <a:rPr lang="en-US" sz="2400" dirty="0"/>
              <a:t> </a:t>
            </a:r>
            <a:r>
              <a:rPr lang="en-US" sz="2400" dirty="0" err="1"/>
              <a:t>Đông</a:t>
            </a:r>
            <a:r>
              <a:rPr lang="en-US" sz="2400" dirty="0"/>
              <a:t> </a:t>
            </a:r>
            <a:r>
              <a:rPr lang="en-US" sz="2400" dirty="0" err="1"/>
              <a:t>về</a:t>
            </a:r>
            <a:r>
              <a:rPr lang="en-US" sz="2400" dirty="0"/>
              <a:t> con </a:t>
            </a:r>
            <a:r>
              <a:rPr lang="en-US" sz="2400" dirty="0" err="1"/>
              <a:t>người</a:t>
            </a:r>
            <a:br>
              <a:rPr lang="en-US" sz="2400" dirty="0">
                <a:solidFill>
                  <a:schemeClr val="tx2"/>
                </a:solidFill>
                <a:latin typeface="Times New Roman" pitchFamily="18" charset="0"/>
                <a:cs typeface="Times New Roman" pitchFamily="18" charset="0"/>
              </a:rPr>
            </a:br>
            <a:endParaRPr lang="en-US" dirty="0"/>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632248" y="1916832"/>
            <a:ext cx="7776864" cy="3046988"/>
          </a:xfrm>
          <a:prstGeom prst="rect">
            <a:avLst/>
          </a:prstGeom>
        </p:spPr>
        <p:txBody>
          <a:bodyPr wrap="square">
            <a:spAutoFit/>
          </a:bodyPr>
          <a:lstStyle/>
          <a:p>
            <a:pPr marL="285750" lvl="0" indent="-285750" algn="just">
              <a:buFontTx/>
              <a:buChar char="-"/>
            </a:pPr>
            <a:r>
              <a:rPr lang="en-US" sz="3200" dirty="0" err="1"/>
              <a:t>Tôn</a:t>
            </a:r>
            <a:r>
              <a:rPr lang="en-US" sz="3200" dirty="0"/>
              <a:t> </a:t>
            </a:r>
            <a:r>
              <a:rPr lang="en-US" sz="3200" dirty="0" err="1"/>
              <a:t>giáo</a:t>
            </a:r>
            <a:r>
              <a:rPr lang="en-US" sz="3200" dirty="0"/>
              <a:t>: con </a:t>
            </a:r>
            <a:r>
              <a:rPr lang="en-US" sz="3200" dirty="0" err="1"/>
              <a:t>người</a:t>
            </a:r>
            <a:r>
              <a:rPr lang="en-US" sz="3200" dirty="0"/>
              <a:t> do </a:t>
            </a:r>
            <a:r>
              <a:rPr lang="en-US" sz="3200" dirty="0" err="1"/>
              <a:t>một</a:t>
            </a:r>
            <a:r>
              <a:rPr lang="en-US" sz="3200" dirty="0"/>
              <a:t> </a:t>
            </a:r>
            <a:r>
              <a:rPr lang="en-US" sz="3200" dirty="0" err="1"/>
              <a:t>vị</a:t>
            </a:r>
            <a:r>
              <a:rPr lang="en-US" sz="3200" dirty="0"/>
              <a:t> </a:t>
            </a:r>
            <a:r>
              <a:rPr lang="en-US" sz="3200" dirty="0" err="1"/>
              <a:t>thần</a:t>
            </a:r>
            <a:r>
              <a:rPr lang="en-US" sz="3200" dirty="0"/>
              <a:t> </a:t>
            </a:r>
            <a:r>
              <a:rPr lang="en-US" sz="3200" dirty="0" err="1"/>
              <a:t>tối</a:t>
            </a:r>
            <a:r>
              <a:rPr lang="en-US" sz="3200" dirty="0"/>
              <a:t> </a:t>
            </a:r>
            <a:r>
              <a:rPr lang="en-US" sz="3200" dirty="0" err="1"/>
              <a:t>cao</a:t>
            </a:r>
            <a:r>
              <a:rPr lang="en-US" sz="3200" dirty="0"/>
              <a:t> </a:t>
            </a:r>
            <a:r>
              <a:rPr lang="en-US" sz="3200" dirty="0" err="1"/>
              <a:t>sinh</a:t>
            </a:r>
            <a:r>
              <a:rPr lang="en-US" sz="3200" dirty="0"/>
              <a:t> </a:t>
            </a:r>
            <a:r>
              <a:rPr lang="en-US" sz="3200" dirty="0" err="1"/>
              <a:t>ra</a:t>
            </a:r>
            <a:endParaRPr lang="en-US" sz="3200" dirty="0"/>
          </a:p>
          <a:p>
            <a:pPr marL="285750" lvl="0" indent="-285750" algn="just">
              <a:buFontTx/>
              <a:buChar char="-"/>
            </a:pPr>
            <a:r>
              <a:rPr lang="en-US" sz="3200" b="1" dirty="0" err="1">
                <a:solidFill>
                  <a:schemeClr val="tx2"/>
                </a:solidFill>
                <a:latin typeface="Times New Roman" pitchFamily="18" charset="0"/>
                <a:cs typeface="Times New Roman" pitchFamily="18" charset="0"/>
              </a:rPr>
              <a:t>Phật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giáo</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cho</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rằng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tính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người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có</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hai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thuộc</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tính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tính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phật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và</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tính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trần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tục</a:t>
            </a:r>
            <a:endParaRPr lang="en-US" sz="3200" b="1" dirty="0">
              <a:solidFill>
                <a:schemeClr val="tx2"/>
              </a:solidFill>
              <a:latin typeface="Times New Roman" pitchFamily="18" charset="0"/>
              <a:cs typeface="Times New Roman" pitchFamily="18" charset="0"/>
            </a:endParaRPr>
          </a:p>
          <a:p>
            <a:pPr marL="285750" lvl="0" indent="-285750" algn="just">
              <a:buFontTx/>
              <a:buChar char="-"/>
            </a:pPr>
            <a:r>
              <a:rPr lang="en-US" sz="3200" b="1" dirty="0" err="1">
                <a:solidFill>
                  <a:schemeClr val="tx2"/>
                </a:solidFill>
                <a:latin typeface="Times New Roman" pitchFamily="18" charset="0"/>
                <a:cs typeface="Times New Roman" pitchFamily="18" charset="0"/>
              </a:rPr>
              <a:t>Tính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người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là</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một</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khía</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cạnh</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thuộc</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bản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chất</a:t>
            </a:r>
            <a:r>
              <a:rPr lang="en-US" sz="3200" b="1" dirty="0">
                <a:solidFill>
                  <a:schemeClr val="tx2"/>
                </a:solidFill>
                <a:latin typeface="Times New Roman" pitchFamily="18" charset="0"/>
                <a:cs typeface="Times New Roman" pitchFamily="18" charset="0"/>
              </a:rPr>
              <a:t> con </a:t>
            </a:r>
            <a:r>
              <a:rPr lang="en-US" sz="3200" b="1" dirty="0" err="1">
                <a:solidFill>
                  <a:schemeClr val="tx2"/>
                </a:solidFill>
                <a:latin typeface="Times New Roman" pitchFamily="18" charset="0"/>
                <a:cs typeface="Times New Roman" pitchFamily="18" charset="0"/>
              </a:rPr>
              <a:t>người</a:t>
            </a:r>
            <a:endParaRPr lang="en-US" sz="32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3396074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563562"/>
          </a:xfrm>
        </p:spPr>
        <p:txBody>
          <a:bodyPr/>
          <a:lstStyle/>
          <a:p>
            <a:pPr lvl="0" algn="l"/>
            <a:r>
              <a:rPr lang="en-US" sz="2400" dirty="0" err="1">
                <a:solidFill>
                  <a:srgbClr val="FF0000"/>
                </a:solidFill>
              </a:rPr>
              <a:t>b.Quan</a:t>
            </a:r>
            <a:r>
              <a:rPr lang="en-US" sz="2400" dirty="0">
                <a:solidFill>
                  <a:srgbClr val="FF0000"/>
                </a:solidFill>
              </a:rPr>
              <a:t> </a:t>
            </a:r>
            <a:r>
              <a:rPr lang="en-US" sz="2400" dirty="0" err="1">
                <a:solidFill>
                  <a:srgbClr val="FF0000"/>
                </a:solidFill>
              </a:rPr>
              <a:t>điểm</a:t>
            </a:r>
            <a:r>
              <a:rPr lang="en-US" sz="2400" dirty="0">
                <a:solidFill>
                  <a:srgbClr val="FF0000"/>
                </a:solidFill>
              </a:rPr>
              <a:t> </a:t>
            </a:r>
            <a:r>
              <a:rPr lang="en-US" sz="2400" dirty="0" err="1">
                <a:solidFill>
                  <a:srgbClr val="FF0000"/>
                </a:solidFill>
              </a:rPr>
              <a:t>triết</a:t>
            </a:r>
            <a:r>
              <a:rPr lang="en-US" sz="2400" dirty="0">
                <a:solidFill>
                  <a:srgbClr val="FF0000"/>
                </a:solidFill>
              </a:rPr>
              <a:t> </a:t>
            </a:r>
            <a:r>
              <a:rPr lang="en-US" sz="2400" dirty="0" err="1">
                <a:solidFill>
                  <a:srgbClr val="FF0000"/>
                </a:solidFill>
              </a:rPr>
              <a:t>học</a:t>
            </a:r>
            <a:r>
              <a:rPr lang="en-US" sz="2400" dirty="0">
                <a:solidFill>
                  <a:srgbClr val="FF0000"/>
                </a:solidFill>
              </a:rPr>
              <a:t> </a:t>
            </a:r>
            <a:r>
              <a:rPr lang="en-US" sz="2400" dirty="0" err="1">
                <a:solidFill>
                  <a:srgbClr val="FF0000"/>
                </a:solidFill>
              </a:rPr>
              <a:t>phương</a:t>
            </a:r>
            <a:r>
              <a:rPr lang="en-US" sz="2400" dirty="0">
                <a:solidFill>
                  <a:srgbClr val="FF0000"/>
                </a:solidFill>
              </a:rPr>
              <a:t> </a:t>
            </a:r>
            <a:r>
              <a:rPr lang="en-US" sz="2400" dirty="0" err="1">
                <a:solidFill>
                  <a:srgbClr val="FF0000"/>
                </a:solidFill>
              </a:rPr>
              <a:t>Tây</a:t>
            </a:r>
            <a:r>
              <a:rPr lang="en-US" sz="2400" dirty="0">
                <a:solidFill>
                  <a:srgbClr val="FF0000"/>
                </a:solidFill>
              </a:rPr>
              <a:t> </a:t>
            </a:r>
            <a:r>
              <a:rPr lang="en-US" sz="2400" dirty="0" err="1">
                <a:solidFill>
                  <a:srgbClr val="FF0000"/>
                </a:solidFill>
              </a:rPr>
              <a:t>tr­ước</a:t>
            </a:r>
            <a:r>
              <a:rPr lang="en-US" sz="2400" dirty="0">
                <a:solidFill>
                  <a:srgbClr val="FF0000"/>
                </a:solidFill>
              </a:rPr>
              <a:t> </a:t>
            </a:r>
            <a:r>
              <a:rPr lang="en-US" sz="2400" dirty="0" err="1">
                <a:solidFill>
                  <a:srgbClr val="FF0000"/>
                </a:solidFill>
              </a:rPr>
              <a:t>Mác</a:t>
            </a:r>
            <a:r>
              <a:rPr lang="en-US" sz="2400" dirty="0">
                <a:solidFill>
                  <a:srgbClr val="FF0000"/>
                </a:solidFill>
              </a:rPr>
              <a:t> </a:t>
            </a:r>
            <a:r>
              <a:rPr lang="en-US" sz="2400" dirty="0" err="1">
                <a:solidFill>
                  <a:srgbClr val="FF0000"/>
                </a:solidFill>
              </a:rPr>
              <a:t>về</a:t>
            </a:r>
            <a:r>
              <a:rPr lang="en-US" sz="2400" dirty="0">
                <a:solidFill>
                  <a:srgbClr val="FF0000"/>
                </a:solidFill>
              </a:rPr>
              <a:t> con </a:t>
            </a:r>
            <a:r>
              <a:rPr lang="en-US" sz="2400" dirty="0" err="1">
                <a:solidFill>
                  <a:srgbClr val="FF0000"/>
                </a:solidFill>
              </a:rPr>
              <a:t>người</a:t>
            </a:r>
            <a:br>
              <a:rPr lang="en-US" sz="2400" dirty="0">
                <a:solidFill>
                  <a:srgbClr val="FF0000"/>
                </a:solidFill>
                <a:latin typeface="Times New Roman" pitchFamily="18" charset="0"/>
                <a:cs typeface="Times New Roman" pitchFamily="18" charset="0"/>
              </a:rPr>
            </a:br>
            <a:endParaRPr lang="en-US" dirty="0">
              <a:solidFill>
                <a:srgbClr val="FF0000"/>
              </a:solidFill>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Rectangle 4"/>
          <p:cNvSpPr/>
          <p:nvPr/>
        </p:nvSpPr>
        <p:spPr>
          <a:xfrm>
            <a:off x="1486000" y="1844824"/>
            <a:ext cx="6192688" cy="3539430"/>
          </a:xfrm>
          <a:prstGeom prst="rect">
            <a:avLst/>
          </a:prstGeom>
        </p:spPr>
        <p:txBody>
          <a:bodyPr wrap="square">
            <a:spAutoFit/>
          </a:bodyPr>
          <a:lstStyle/>
          <a:p>
            <a:pPr marL="285750" lvl="0" indent="-285750" algn="just">
              <a:buFontTx/>
              <a:buChar char="-"/>
            </a:pPr>
            <a:r>
              <a:rPr lang="en-US" sz="3200" dirty="0" err="1">
                <a:cs typeface="Times New Roman" pitchFamily="18" charset="0"/>
              </a:rPr>
              <a:t>Các</a:t>
            </a:r>
            <a:r>
              <a:rPr lang="en-US" sz="3200" dirty="0">
                <a:cs typeface="Times New Roman" pitchFamily="18" charset="0"/>
              </a:rPr>
              <a:t> </a:t>
            </a:r>
            <a:r>
              <a:rPr lang="en-US" sz="3200" dirty="0" err="1">
                <a:cs typeface="Times New Roman" pitchFamily="18" charset="0"/>
              </a:rPr>
              <a:t>nhà</a:t>
            </a:r>
            <a:r>
              <a:rPr lang="en-US" sz="3200" dirty="0">
                <a:cs typeface="Times New Roman" pitchFamily="18" charset="0"/>
              </a:rPr>
              <a:t> </a:t>
            </a:r>
            <a:r>
              <a:rPr lang="en-US" sz="3200" dirty="0" err="1">
                <a:cs typeface="Times New Roman" pitchFamily="18" charset="0"/>
              </a:rPr>
              <a:t>triết</a:t>
            </a:r>
            <a:r>
              <a:rPr lang="en-US" sz="3200" dirty="0">
                <a:cs typeface="Times New Roman" pitchFamily="18" charset="0"/>
              </a:rPr>
              <a:t> </a:t>
            </a:r>
            <a:r>
              <a:rPr lang="en-US" sz="3200" dirty="0" err="1">
                <a:cs typeface="Times New Roman" pitchFamily="18" charset="0"/>
              </a:rPr>
              <a:t>học</a:t>
            </a:r>
            <a:r>
              <a:rPr lang="en-US" sz="3200" dirty="0">
                <a:cs typeface="Times New Roman" pitchFamily="18" charset="0"/>
              </a:rPr>
              <a:t> </a:t>
            </a:r>
            <a:r>
              <a:rPr lang="en-US" sz="3200" dirty="0" err="1">
                <a:cs typeface="Times New Roman" pitchFamily="18" charset="0"/>
              </a:rPr>
              <a:t>tự</a:t>
            </a:r>
            <a:r>
              <a:rPr lang="en-US" sz="3200" dirty="0">
                <a:cs typeface="Times New Roman" pitchFamily="18" charset="0"/>
              </a:rPr>
              <a:t> </a:t>
            </a:r>
            <a:r>
              <a:rPr lang="en-US" sz="3200" dirty="0" err="1">
                <a:cs typeface="Times New Roman" pitchFamily="18" charset="0"/>
              </a:rPr>
              <a:t>nhiên</a:t>
            </a:r>
            <a:r>
              <a:rPr lang="en-US" sz="3200" dirty="0">
                <a:cs typeface="Times New Roman" pitchFamily="18" charset="0"/>
              </a:rPr>
              <a:t>: Con </a:t>
            </a:r>
            <a:r>
              <a:rPr lang="en-US" sz="3200" dirty="0" err="1">
                <a:cs typeface="Times New Roman" pitchFamily="18" charset="0"/>
              </a:rPr>
              <a:t>người</a:t>
            </a:r>
            <a:r>
              <a:rPr lang="en-US" sz="3200" dirty="0">
                <a:cs typeface="Times New Roman" pitchFamily="18" charset="0"/>
              </a:rPr>
              <a:t> </a:t>
            </a:r>
            <a:r>
              <a:rPr lang="en-US" sz="3200" dirty="0" err="1">
                <a:cs typeface="Times New Roman" pitchFamily="18" charset="0"/>
              </a:rPr>
              <a:t>là</a:t>
            </a:r>
            <a:r>
              <a:rPr lang="en-US" sz="3200" dirty="0">
                <a:cs typeface="Times New Roman" pitchFamily="18" charset="0"/>
              </a:rPr>
              <a:t> </a:t>
            </a:r>
            <a:r>
              <a:rPr lang="en-US" sz="3200" dirty="0" err="1">
                <a:cs typeface="Times New Roman" pitchFamily="18" charset="0"/>
              </a:rPr>
              <a:t>một</a:t>
            </a:r>
            <a:r>
              <a:rPr lang="en-US" sz="3200" dirty="0">
                <a:cs typeface="Times New Roman" pitchFamily="18" charset="0"/>
              </a:rPr>
              <a:t> </a:t>
            </a:r>
            <a:r>
              <a:rPr lang="en-US" sz="3200" dirty="0" err="1">
                <a:cs typeface="Times New Roman" pitchFamily="18" charset="0"/>
              </a:rPr>
              <a:t>bộ</a:t>
            </a:r>
            <a:r>
              <a:rPr lang="en-US" sz="3200" dirty="0">
                <a:cs typeface="Times New Roman" pitchFamily="18" charset="0"/>
              </a:rPr>
              <a:t> </a:t>
            </a:r>
            <a:r>
              <a:rPr lang="en-US" sz="3200" dirty="0" err="1">
                <a:cs typeface="Times New Roman" pitchFamily="18" charset="0"/>
              </a:rPr>
              <a:t>phận</a:t>
            </a:r>
            <a:r>
              <a:rPr lang="en-US" sz="3200" dirty="0">
                <a:cs typeface="Times New Roman" pitchFamily="18" charset="0"/>
              </a:rPr>
              <a:t> </a:t>
            </a:r>
            <a:r>
              <a:rPr lang="en-US" sz="3200" dirty="0" err="1">
                <a:cs typeface="Times New Roman" pitchFamily="18" charset="0"/>
              </a:rPr>
              <a:t>cấu</a:t>
            </a:r>
            <a:r>
              <a:rPr lang="en-US" sz="3200" dirty="0">
                <a:cs typeface="Times New Roman" pitchFamily="18" charset="0"/>
              </a:rPr>
              <a:t> </a:t>
            </a:r>
            <a:r>
              <a:rPr lang="en-US" sz="3200" dirty="0" err="1">
                <a:cs typeface="Times New Roman" pitchFamily="18" charset="0"/>
              </a:rPr>
              <a:t>thành</a:t>
            </a:r>
            <a:r>
              <a:rPr lang="en-US" sz="3200" dirty="0">
                <a:cs typeface="Times New Roman" pitchFamily="18" charset="0"/>
              </a:rPr>
              <a:t> </a:t>
            </a:r>
            <a:r>
              <a:rPr lang="en-US" sz="3200" dirty="0" err="1">
                <a:cs typeface="Times New Roman" pitchFamily="18" charset="0"/>
              </a:rPr>
              <a:t>của</a:t>
            </a:r>
            <a:r>
              <a:rPr lang="en-US" sz="3200" dirty="0">
                <a:cs typeface="Times New Roman" pitchFamily="18" charset="0"/>
              </a:rPr>
              <a:t> </a:t>
            </a:r>
            <a:r>
              <a:rPr lang="en-US" sz="3200" dirty="0" err="1">
                <a:cs typeface="Times New Roman" pitchFamily="18" charset="0"/>
              </a:rPr>
              <a:t>tồn</a:t>
            </a:r>
            <a:r>
              <a:rPr lang="en-US" sz="3200" dirty="0">
                <a:cs typeface="Times New Roman" pitchFamily="18" charset="0"/>
              </a:rPr>
              <a:t> </a:t>
            </a:r>
            <a:r>
              <a:rPr lang="en-US" sz="3200" dirty="0" err="1">
                <a:cs typeface="Times New Roman" pitchFamily="18" charset="0"/>
              </a:rPr>
              <a:t>tại</a:t>
            </a:r>
            <a:r>
              <a:rPr lang="en-US" sz="3200" dirty="0">
                <a:cs typeface="Times New Roman" pitchFamily="18" charset="0"/>
              </a:rPr>
              <a:t>, </a:t>
            </a:r>
            <a:r>
              <a:rPr lang="en-US" sz="3200" dirty="0" err="1">
                <a:cs typeface="Times New Roman" pitchFamily="18" charset="0"/>
              </a:rPr>
              <a:t>của</a:t>
            </a:r>
            <a:r>
              <a:rPr lang="en-US" sz="3200" dirty="0">
                <a:cs typeface="Times New Roman" pitchFamily="18" charset="0"/>
              </a:rPr>
              <a:t> </a:t>
            </a:r>
            <a:r>
              <a:rPr lang="en-US" sz="3200" dirty="0" err="1">
                <a:cs typeface="Times New Roman" pitchFamily="18" charset="0"/>
              </a:rPr>
              <a:t>thế</a:t>
            </a:r>
            <a:r>
              <a:rPr lang="en-US" sz="3200" dirty="0">
                <a:cs typeface="Times New Roman" pitchFamily="18" charset="0"/>
              </a:rPr>
              <a:t> </a:t>
            </a:r>
            <a:r>
              <a:rPr lang="en-US" sz="3200" dirty="0" err="1">
                <a:cs typeface="Times New Roman" pitchFamily="18" charset="0"/>
              </a:rPr>
              <a:t>giới</a:t>
            </a:r>
            <a:r>
              <a:rPr lang="en-US" sz="3200" dirty="0">
                <a:cs typeface="Times New Roman" pitchFamily="18" charset="0"/>
              </a:rPr>
              <a:t>, </a:t>
            </a:r>
            <a:r>
              <a:rPr lang="en-US" sz="3200" dirty="0" err="1">
                <a:cs typeface="Times New Roman" pitchFamily="18" charset="0"/>
              </a:rPr>
              <a:t>là</a:t>
            </a:r>
            <a:r>
              <a:rPr lang="en-US" sz="3200" dirty="0">
                <a:cs typeface="Times New Roman" pitchFamily="18" charset="0"/>
              </a:rPr>
              <a:t> </a:t>
            </a:r>
            <a:r>
              <a:rPr lang="en-US" sz="3200" dirty="0" err="1">
                <a:cs typeface="Times New Roman" pitchFamily="18" charset="0"/>
              </a:rPr>
              <a:t>bản</a:t>
            </a:r>
            <a:r>
              <a:rPr lang="en-US" sz="3200" dirty="0">
                <a:cs typeface="Times New Roman" pitchFamily="18" charset="0"/>
              </a:rPr>
              <a:t> </a:t>
            </a:r>
            <a:r>
              <a:rPr lang="en-US" sz="3200" dirty="0" err="1">
                <a:cs typeface="Times New Roman" pitchFamily="18" charset="0"/>
              </a:rPr>
              <a:t>nguyên</a:t>
            </a:r>
            <a:r>
              <a:rPr lang="en-US" sz="3200" dirty="0">
                <a:cs typeface="Times New Roman" pitchFamily="18" charset="0"/>
              </a:rPr>
              <a:t> </a:t>
            </a:r>
            <a:r>
              <a:rPr lang="en-US" sz="3200" dirty="0" err="1">
                <a:cs typeface="Times New Roman" pitchFamily="18" charset="0"/>
              </a:rPr>
              <a:t>vật</a:t>
            </a:r>
            <a:r>
              <a:rPr lang="en-US" sz="3200" dirty="0">
                <a:cs typeface="Times New Roman" pitchFamily="18" charset="0"/>
              </a:rPr>
              <a:t> </a:t>
            </a:r>
            <a:r>
              <a:rPr lang="en-US" sz="3200" dirty="0" err="1">
                <a:cs typeface="Times New Roman" pitchFamily="18" charset="0"/>
              </a:rPr>
              <a:t>chất</a:t>
            </a:r>
            <a:r>
              <a:rPr lang="en-US" sz="3200" dirty="0">
                <a:cs typeface="Times New Roman" pitchFamily="18" charset="0"/>
              </a:rPr>
              <a:t> </a:t>
            </a:r>
            <a:r>
              <a:rPr lang="en-US" sz="3200" dirty="0" err="1">
                <a:cs typeface="Times New Roman" pitchFamily="18" charset="0"/>
              </a:rPr>
              <a:t>xác</a:t>
            </a:r>
            <a:r>
              <a:rPr lang="en-US" sz="3200" dirty="0">
                <a:cs typeface="Times New Roman" pitchFamily="18" charset="0"/>
              </a:rPr>
              <a:t> </a:t>
            </a:r>
            <a:r>
              <a:rPr lang="en-US" sz="3200" dirty="0" err="1">
                <a:cs typeface="Times New Roman" pitchFamily="18" charset="0"/>
              </a:rPr>
              <a:t>định</a:t>
            </a:r>
            <a:endParaRPr lang="en-US" sz="3200" dirty="0">
              <a:cs typeface="Times New Roman" pitchFamily="18" charset="0"/>
            </a:endParaRPr>
          </a:p>
          <a:p>
            <a:pPr marL="285750" lvl="0" indent="-285750" algn="just">
              <a:buFontTx/>
              <a:buChar char="-"/>
            </a:pPr>
            <a:r>
              <a:rPr lang="en-US" sz="3200" b="1" dirty="0" err="1">
                <a:solidFill>
                  <a:schemeClr val="tx2"/>
                </a:solidFill>
                <a:latin typeface="Times New Roman" pitchFamily="18" charset="0"/>
                <a:cs typeface="Times New Roman" pitchFamily="18" charset="0"/>
              </a:rPr>
              <a:t>Thời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trung</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cổ</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quan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niệm</a:t>
            </a:r>
            <a:r>
              <a:rPr lang="en-US" sz="3200" b="1" dirty="0">
                <a:solidFill>
                  <a:schemeClr val="tx2"/>
                </a:solidFill>
                <a:latin typeface="Times New Roman" pitchFamily="18" charset="0"/>
                <a:cs typeface="Times New Roman" pitchFamily="18" charset="0"/>
              </a:rPr>
              <a:t> con </a:t>
            </a:r>
            <a:r>
              <a:rPr lang="en-US" sz="3200" b="1" dirty="0" err="1">
                <a:solidFill>
                  <a:schemeClr val="tx2"/>
                </a:solidFill>
                <a:latin typeface="Times New Roman" pitchFamily="18" charset="0"/>
                <a:cs typeface="Times New Roman" pitchFamily="18" charset="0"/>
              </a:rPr>
              <a:t>người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bị</a:t>
            </a:r>
            <a:r>
              <a:rPr lang="en-US" sz="3200" b="1" dirty="0">
                <a:solidFill>
                  <a:schemeClr val="tx2"/>
                </a:solidFill>
                <a:latin typeface="Times New Roman" pitchFamily="18" charset="0"/>
                <a:cs typeface="Times New Roman" pitchFamily="18" charset="0"/>
              </a:rPr>
              <a:t> chi </a:t>
            </a:r>
            <a:r>
              <a:rPr lang="en-US" sz="3200" b="1" dirty="0" err="1">
                <a:solidFill>
                  <a:schemeClr val="tx2"/>
                </a:solidFill>
                <a:latin typeface="Times New Roman" pitchFamily="18" charset="0"/>
                <a:cs typeface="Times New Roman" pitchFamily="18" charset="0"/>
              </a:rPr>
              <a:t>phối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bởi</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quan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điểm</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duy</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tâm</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tôn</a:t>
            </a:r>
            <a:r>
              <a:rPr lang="en-US" sz="3200" b="1" dirty="0">
                <a:solidFill>
                  <a:schemeClr val="tx2"/>
                </a:solidFill>
                <a:latin typeface="Times New Roman" pitchFamily="18" charset="0"/>
                <a:cs typeface="Times New Roman" pitchFamily="18" charset="0"/>
              </a:rPr>
              <a:t> </a:t>
            </a:r>
            <a:r>
              <a:rPr lang="en-US" sz="3200" b="1" dirty="0" err="1">
                <a:solidFill>
                  <a:schemeClr val="tx2"/>
                </a:solidFill>
                <a:latin typeface="Times New Roman" pitchFamily="18" charset="0"/>
                <a:cs typeface="Times New Roman" pitchFamily="18" charset="0"/>
              </a:rPr>
              <a:t>giáo</a:t>
            </a:r>
            <a:endParaRPr lang="en-US" sz="32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1420180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02656368"/>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755576" y="373306"/>
            <a:ext cx="79208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a:r>
              <a:rPr lang="en-US" altLang="ko-KR" sz="2400" b="1"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2400" b="1" dirty="0" err="1"/>
              <a:t>Quan</a:t>
            </a:r>
            <a:r>
              <a:rPr lang="en-US" sz="2400" b="1" dirty="0"/>
              <a:t> </a:t>
            </a:r>
            <a:r>
              <a:rPr lang="en-US" sz="2400" b="1" dirty="0" err="1"/>
              <a:t>điểm</a:t>
            </a:r>
            <a:r>
              <a:rPr lang="en-US" sz="2400" b="1" dirty="0"/>
              <a:t> </a:t>
            </a:r>
            <a:r>
              <a:rPr lang="en-US" sz="2400" b="1" dirty="0" err="1"/>
              <a:t>triết</a:t>
            </a:r>
            <a:r>
              <a:rPr lang="en-US" sz="2400" b="1" dirty="0"/>
              <a:t> </a:t>
            </a:r>
            <a:r>
              <a:rPr lang="en-US" sz="2400" b="1" dirty="0" err="1"/>
              <a:t>học</a:t>
            </a:r>
            <a:r>
              <a:rPr lang="en-US" sz="2400" b="1" dirty="0"/>
              <a:t> </a:t>
            </a:r>
            <a:r>
              <a:rPr lang="en-US" sz="2400" b="1" dirty="0" err="1"/>
              <a:t>Mác</a:t>
            </a:r>
            <a:r>
              <a:rPr lang="en-US" sz="2400" b="1" dirty="0"/>
              <a:t> – </a:t>
            </a:r>
            <a:r>
              <a:rPr lang="en-US" sz="2400" b="1" dirty="0" err="1"/>
              <a:t>Lênin</a:t>
            </a:r>
            <a:r>
              <a:rPr lang="en-US" sz="2400" b="1" dirty="0"/>
              <a:t> </a:t>
            </a:r>
            <a:r>
              <a:rPr lang="en-US" sz="2400" b="1" dirty="0" err="1"/>
              <a:t>về</a:t>
            </a:r>
            <a:r>
              <a:rPr lang="en-US" sz="2400" b="1" dirty="0"/>
              <a:t> con </a:t>
            </a:r>
            <a:r>
              <a:rPr lang="en-US" sz="2400" b="1" dirty="0" err="1"/>
              <a:t>người</a:t>
            </a:r>
            <a:endParaRPr lang="en-US" sz="2400"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0690849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2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5.xml><?xml version="1.0" encoding="utf-8"?>
<a:theme xmlns:a="http://schemas.openxmlformats.org/drawingml/2006/main" name="3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cdb2004118l</Template>
  <TotalTime>45551</TotalTime>
  <Words>988</Words>
  <Application>Microsoft Office PowerPoint</Application>
  <PresentationFormat>On-screen Show (4:3)</PresentationFormat>
  <Paragraphs>113</Paragraphs>
  <Slides>18</Slides>
  <Notes>0</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18</vt:i4>
      </vt:variant>
    </vt:vector>
  </HeadingPairs>
  <TitlesOfParts>
    <vt:vector size="34" baseType="lpstr">
      <vt:lpstr>.VnArial</vt:lpstr>
      <vt:lpstr>Arial</vt:lpstr>
      <vt:lpstr>Calibri</vt:lpstr>
      <vt:lpstr>Franklin Gothic Book</vt:lpstr>
      <vt:lpstr>Perpetua</vt:lpstr>
      <vt:lpstr>Tahoma</vt:lpstr>
      <vt:lpstr>Times New Roman</vt:lpstr>
      <vt:lpstr>Verdana</vt:lpstr>
      <vt:lpstr>Wingdings</vt:lpstr>
      <vt:lpstr>Wingdings 2</vt:lpstr>
      <vt:lpstr>1_sample</vt:lpstr>
      <vt:lpstr>Equity</vt:lpstr>
      <vt:lpstr>1_Equity</vt:lpstr>
      <vt:lpstr>2_Equity</vt:lpstr>
      <vt:lpstr>3_sample</vt:lpstr>
      <vt:lpstr>4_sample</vt:lpstr>
      <vt:lpstr>PowerPoint Presentation</vt:lpstr>
      <vt:lpstr>NỘI DUNG MÔN HỌC</vt:lpstr>
      <vt:lpstr>NỘI DUNG MÔN HỌC</vt:lpstr>
      <vt:lpstr>TRIẾT HỌC VỀ CON NGƯỜI </vt:lpstr>
      <vt:lpstr>PowerPoint Presentation</vt:lpstr>
      <vt:lpstr>PowerPoint Presentation</vt:lpstr>
      <vt:lpstr>a.Quan điểm triết học ph­ương Đông về con người </vt:lpstr>
      <vt:lpstr>b.Quan điểm triết học phương Tây tr­ước Mác về con người </vt:lpstr>
      <vt:lpstr>PowerPoint Presentation</vt:lpstr>
      <vt:lpstr>PowerPoint Presentation</vt:lpstr>
      <vt:lpstr>PowerPoint Presentation</vt:lpstr>
      <vt:lpstr>PowerPoint Presentation</vt:lpstr>
      <vt:lpstr>PowerPoint Presentation</vt:lpstr>
      <vt:lpstr>- Con người là một thực thể mang tính xã hội  - Nhân dân là chủ thể sáng tạo lịch sử xã hội  -Sự thống nhất giữa con người cá nhân và con người xã hội </vt:lpstr>
      <vt:lpstr>b.Con người vừa là mục tiêu, vừa là động lực của cách mạng và tiến bộ XH </vt:lpstr>
      <vt:lpstr>4. Vấn đề phát huy nhân tố con người trong sự nghiệp đổi mới ở Việt Nam hiện nay </vt:lpstr>
      <vt:lpstr>Nhân tố con người là hệ thống các thuộc tính, các đặc trưng quy định vai trò chủ thể tích cực, tự giác, sáng tạo của con người, bao gồm một chỉnh thể thống nhất giữa mặt hoạt động với tổng hòa những đặc trưng về phẩm chất, năng lực của con người trong quá trình phát triển</vt:lpstr>
      <vt:lpstr>b. Phát huy nhân tố con người trong sự nghiệp đổi mới ở VN hiện nay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Nguyễn Thị Tường Duy</cp:lastModifiedBy>
  <cp:revision>190</cp:revision>
  <dcterms:created xsi:type="dcterms:W3CDTF">2015-11-29T04:30:45Z</dcterms:created>
  <dcterms:modified xsi:type="dcterms:W3CDTF">2025-11-04T12:46:38Z</dcterms:modified>
</cp:coreProperties>
</file>