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519" r:id="rId2"/>
    <p:sldId id="529" r:id="rId3"/>
    <p:sldId id="530" r:id="rId4"/>
    <p:sldId id="531" r:id="rId5"/>
    <p:sldId id="532" r:id="rId6"/>
    <p:sldId id="533" r:id="rId7"/>
    <p:sldId id="534" r:id="rId8"/>
    <p:sldId id="535" r:id="rId9"/>
    <p:sldId id="53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81" d="100"/>
          <a:sy n="81" d="100"/>
        </p:scale>
        <p:origin x="-300"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9A6E7F-9A55-4CDC-B2B8-2D4D3031AE77}" type="datetimeFigureOut">
              <a:rPr lang="en-US" smtClean="0"/>
              <a:t>10/9/2024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097566-27E9-4F78-B3A2-06A08E8D8CD6}" type="slidenum">
              <a:rPr lang="en-US" smtClean="0"/>
              <a:t>‹#›</a:t>
            </a:fld>
            <a:endParaRPr lang="en-US"/>
          </a:p>
        </p:txBody>
      </p:sp>
    </p:spTree>
    <p:extLst>
      <p:ext uri="{BB962C8B-B14F-4D97-AF65-F5344CB8AC3E}">
        <p14:creationId xmlns:p14="http://schemas.microsoft.com/office/powerpoint/2010/main" val="3135816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002BFAF-7751-49DD-9BDD-70CB9AD8DEC1}"/>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B90AADB6-D722-4A9E-8F41-F95AA344CAA1}" type="datetime1">
              <a:rPr lang="en-US"/>
              <a:pPr>
                <a:defRPr/>
              </a:pPr>
              <a:t>10/9/2024</a:t>
            </a:fld>
            <a:endParaRPr lang="en-US"/>
          </a:p>
        </p:txBody>
      </p:sp>
      <p:sp>
        <p:nvSpPr>
          <p:cNvPr id="5" name="Footer Placeholder 4">
            <a:extLst>
              <a:ext uri="{FF2B5EF4-FFF2-40B4-BE49-F238E27FC236}">
                <a16:creationId xmlns:a16="http://schemas.microsoft.com/office/drawing/2014/main" xmlns="" id="{60ED2C3C-229B-423A-8A93-AAA244AF1522}"/>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6" name="Slide Number Placeholder 5">
            <a:extLst>
              <a:ext uri="{FF2B5EF4-FFF2-40B4-BE49-F238E27FC236}">
                <a16:creationId xmlns:a16="http://schemas.microsoft.com/office/drawing/2014/main" xmlns="" id="{4F9D4852-870A-456F-BE50-285144AAE46E}"/>
              </a:ext>
            </a:extLst>
          </p:cNvPr>
          <p:cNvSpPr>
            <a:spLocks noGrp="1"/>
          </p:cNvSpPr>
          <p:nvPr>
            <p:ph type="sldNum" sz="quarter" idx="12"/>
          </p:nvPr>
        </p:nvSpPr>
        <p:spPr/>
        <p:txBody>
          <a:bodyPr/>
          <a:lstStyle>
            <a:lvl1pPr eaLnBrk="0" hangingPunct="0">
              <a:defRPr>
                <a:latin typeface=".VnArial" pitchFamily="34" charset="0"/>
              </a:defRPr>
            </a:lvl1pPr>
          </a:lstStyle>
          <a:p>
            <a:fld id="{1DC8453E-6236-4E6C-95F1-5AEB2DE6BECA}" type="slidenum">
              <a:rPr lang="en-US" altLang="en-US"/>
              <a:pPr/>
              <a:t>‹#›</a:t>
            </a:fld>
            <a:endParaRPr lang="en-US" altLang="en-US"/>
          </a:p>
        </p:txBody>
      </p:sp>
    </p:spTree>
    <p:extLst>
      <p:ext uri="{BB962C8B-B14F-4D97-AF65-F5344CB8AC3E}">
        <p14:creationId xmlns:p14="http://schemas.microsoft.com/office/powerpoint/2010/main" val="3991627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CD8FEB3-3903-4B8B-9111-7796364A9BBD}"/>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B2CD4C57-6C92-407E-AF4E-C8D5A596D397}" type="datetime1">
              <a:rPr lang="en-US"/>
              <a:pPr>
                <a:defRPr/>
              </a:pPr>
              <a:t>10/9/2024</a:t>
            </a:fld>
            <a:endParaRPr lang="en-US"/>
          </a:p>
        </p:txBody>
      </p:sp>
      <p:sp>
        <p:nvSpPr>
          <p:cNvPr id="5" name="Footer Placeholder 4">
            <a:extLst>
              <a:ext uri="{FF2B5EF4-FFF2-40B4-BE49-F238E27FC236}">
                <a16:creationId xmlns:a16="http://schemas.microsoft.com/office/drawing/2014/main" xmlns="" id="{5E6999E0-3893-4959-BB6E-9045081EF670}"/>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6" name="Slide Number Placeholder 5">
            <a:extLst>
              <a:ext uri="{FF2B5EF4-FFF2-40B4-BE49-F238E27FC236}">
                <a16:creationId xmlns:a16="http://schemas.microsoft.com/office/drawing/2014/main" xmlns="" id="{6E26D224-CBF5-4ADD-A51D-6B86060E7167}"/>
              </a:ext>
            </a:extLst>
          </p:cNvPr>
          <p:cNvSpPr>
            <a:spLocks noGrp="1"/>
          </p:cNvSpPr>
          <p:nvPr>
            <p:ph type="sldNum" sz="quarter" idx="12"/>
          </p:nvPr>
        </p:nvSpPr>
        <p:spPr/>
        <p:txBody>
          <a:bodyPr/>
          <a:lstStyle>
            <a:lvl1pPr eaLnBrk="0" hangingPunct="0">
              <a:defRPr>
                <a:latin typeface=".VnArial" pitchFamily="34" charset="0"/>
              </a:defRPr>
            </a:lvl1pPr>
          </a:lstStyle>
          <a:p>
            <a:fld id="{A04D695C-7319-4B8D-89AC-37B9A13ECB7D}" type="slidenum">
              <a:rPr lang="en-US" altLang="en-US"/>
              <a:pPr/>
              <a:t>‹#›</a:t>
            </a:fld>
            <a:endParaRPr lang="en-US" altLang="en-US"/>
          </a:p>
        </p:txBody>
      </p:sp>
    </p:spTree>
    <p:extLst>
      <p:ext uri="{BB962C8B-B14F-4D97-AF65-F5344CB8AC3E}">
        <p14:creationId xmlns:p14="http://schemas.microsoft.com/office/powerpoint/2010/main" val="2475835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18854AE-5065-423D-A033-6D6F62DAE435}"/>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00C6835B-FC7F-483D-B25F-E12D93F22EE0}" type="datetime1">
              <a:rPr lang="en-US"/>
              <a:pPr>
                <a:defRPr/>
              </a:pPr>
              <a:t>10/9/2024</a:t>
            </a:fld>
            <a:endParaRPr lang="en-US"/>
          </a:p>
        </p:txBody>
      </p:sp>
      <p:sp>
        <p:nvSpPr>
          <p:cNvPr id="5" name="Footer Placeholder 4">
            <a:extLst>
              <a:ext uri="{FF2B5EF4-FFF2-40B4-BE49-F238E27FC236}">
                <a16:creationId xmlns:a16="http://schemas.microsoft.com/office/drawing/2014/main" xmlns="" id="{85A4C7BF-44FB-40A7-8F5D-978E09BD1158}"/>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6" name="Slide Number Placeholder 5">
            <a:extLst>
              <a:ext uri="{FF2B5EF4-FFF2-40B4-BE49-F238E27FC236}">
                <a16:creationId xmlns:a16="http://schemas.microsoft.com/office/drawing/2014/main" xmlns="" id="{6FFC5AC0-29F6-4E63-A697-AEB63D4192F7}"/>
              </a:ext>
            </a:extLst>
          </p:cNvPr>
          <p:cNvSpPr>
            <a:spLocks noGrp="1"/>
          </p:cNvSpPr>
          <p:nvPr>
            <p:ph type="sldNum" sz="quarter" idx="12"/>
          </p:nvPr>
        </p:nvSpPr>
        <p:spPr/>
        <p:txBody>
          <a:bodyPr/>
          <a:lstStyle>
            <a:lvl1pPr eaLnBrk="0" hangingPunct="0">
              <a:defRPr>
                <a:latin typeface=".VnArial" pitchFamily="34" charset="0"/>
              </a:defRPr>
            </a:lvl1pPr>
          </a:lstStyle>
          <a:p>
            <a:fld id="{02288941-959C-4045-85E3-1126356A73F7}" type="slidenum">
              <a:rPr lang="en-US" altLang="en-US"/>
              <a:pPr/>
              <a:t>‹#›</a:t>
            </a:fld>
            <a:endParaRPr lang="en-US" altLang="en-US"/>
          </a:p>
        </p:txBody>
      </p:sp>
    </p:spTree>
    <p:extLst>
      <p:ext uri="{BB962C8B-B14F-4D97-AF65-F5344CB8AC3E}">
        <p14:creationId xmlns:p14="http://schemas.microsoft.com/office/powerpoint/2010/main" val="4000732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03FB624-58AE-4482-B002-0DCA48CC9FEF}"/>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D79D57B3-ED12-4598-B3A0-9C5E3359D84F}" type="datetime1">
              <a:rPr lang="en-US"/>
              <a:pPr>
                <a:defRPr/>
              </a:pPr>
              <a:t>10/9/2024</a:t>
            </a:fld>
            <a:endParaRPr lang="en-US"/>
          </a:p>
        </p:txBody>
      </p:sp>
      <p:sp>
        <p:nvSpPr>
          <p:cNvPr id="5" name="Footer Placeholder 4">
            <a:extLst>
              <a:ext uri="{FF2B5EF4-FFF2-40B4-BE49-F238E27FC236}">
                <a16:creationId xmlns:a16="http://schemas.microsoft.com/office/drawing/2014/main" xmlns="" id="{FB59AFC9-EEC7-4AA9-B734-2DF92222B5AE}"/>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6" name="Slide Number Placeholder 5">
            <a:extLst>
              <a:ext uri="{FF2B5EF4-FFF2-40B4-BE49-F238E27FC236}">
                <a16:creationId xmlns:a16="http://schemas.microsoft.com/office/drawing/2014/main" xmlns="" id="{89C104E0-FE20-4D67-9792-6B561C1D3E0C}"/>
              </a:ext>
            </a:extLst>
          </p:cNvPr>
          <p:cNvSpPr>
            <a:spLocks noGrp="1"/>
          </p:cNvSpPr>
          <p:nvPr>
            <p:ph type="sldNum" sz="quarter" idx="12"/>
          </p:nvPr>
        </p:nvSpPr>
        <p:spPr/>
        <p:txBody>
          <a:bodyPr/>
          <a:lstStyle>
            <a:lvl1pPr eaLnBrk="0" hangingPunct="0">
              <a:defRPr>
                <a:latin typeface=".VnArial" pitchFamily="34" charset="0"/>
              </a:defRPr>
            </a:lvl1pPr>
          </a:lstStyle>
          <a:p>
            <a:fld id="{BE16B5EE-4F7E-4B99-8599-B8D4AD2EB21F}" type="slidenum">
              <a:rPr lang="en-US" altLang="en-US"/>
              <a:pPr/>
              <a:t>‹#›</a:t>
            </a:fld>
            <a:endParaRPr lang="en-US" altLang="en-US"/>
          </a:p>
        </p:txBody>
      </p:sp>
    </p:spTree>
    <p:extLst>
      <p:ext uri="{BB962C8B-B14F-4D97-AF65-F5344CB8AC3E}">
        <p14:creationId xmlns:p14="http://schemas.microsoft.com/office/powerpoint/2010/main" val="665158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52"/>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7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F55427E7-38E1-4559-8C6D-524E0EB199EF}"/>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3DBBFD60-651A-44AC-B875-EB78E56D5D56}" type="datetime1">
              <a:rPr lang="en-US"/>
              <a:pPr>
                <a:defRPr/>
              </a:pPr>
              <a:t>10/9/2024</a:t>
            </a:fld>
            <a:endParaRPr lang="en-US"/>
          </a:p>
        </p:txBody>
      </p:sp>
      <p:sp>
        <p:nvSpPr>
          <p:cNvPr id="5" name="Footer Placeholder 4">
            <a:extLst>
              <a:ext uri="{FF2B5EF4-FFF2-40B4-BE49-F238E27FC236}">
                <a16:creationId xmlns:a16="http://schemas.microsoft.com/office/drawing/2014/main" xmlns="" id="{51BA3A33-605D-4B24-9E4E-A774083CCF23}"/>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6" name="Slide Number Placeholder 5">
            <a:extLst>
              <a:ext uri="{FF2B5EF4-FFF2-40B4-BE49-F238E27FC236}">
                <a16:creationId xmlns:a16="http://schemas.microsoft.com/office/drawing/2014/main" xmlns="" id="{1B59666E-CC19-4A6F-838D-E4D67094728A}"/>
              </a:ext>
            </a:extLst>
          </p:cNvPr>
          <p:cNvSpPr>
            <a:spLocks noGrp="1"/>
          </p:cNvSpPr>
          <p:nvPr>
            <p:ph type="sldNum" sz="quarter" idx="12"/>
          </p:nvPr>
        </p:nvSpPr>
        <p:spPr/>
        <p:txBody>
          <a:bodyPr/>
          <a:lstStyle>
            <a:lvl1pPr eaLnBrk="0" hangingPunct="0">
              <a:defRPr>
                <a:latin typeface=".VnArial" pitchFamily="34" charset="0"/>
              </a:defRPr>
            </a:lvl1pPr>
          </a:lstStyle>
          <a:p>
            <a:fld id="{2DBA1510-0E40-4116-B071-2058EC7E6C84}" type="slidenum">
              <a:rPr lang="en-US" altLang="en-US"/>
              <a:pPr/>
              <a:t>‹#›</a:t>
            </a:fld>
            <a:endParaRPr lang="en-US" altLang="en-US"/>
          </a:p>
        </p:txBody>
      </p:sp>
    </p:spTree>
    <p:extLst>
      <p:ext uri="{BB962C8B-B14F-4D97-AF65-F5344CB8AC3E}">
        <p14:creationId xmlns:p14="http://schemas.microsoft.com/office/powerpoint/2010/main" val="1905202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DFB5B524-E112-4ED9-B502-12A8A3882494}"/>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7A71896F-7F52-4A8B-87CD-EC2254179613}" type="datetime1">
              <a:rPr lang="en-US"/>
              <a:pPr>
                <a:defRPr/>
              </a:pPr>
              <a:t>10/9/2024</a:t>
            </a:fld>
            <a:endParaRPr lang="en-US"/>
          </a:p>
        </p:txBody>
      </p:sp>
      <p:sp>
        <p:nvSpPr>
          <p:cNvPr id="6" name="Footer Placeholder 5">
            <a:extLst>
              <a:ext uri="{FF2B5EF4-FFF2-40B4-BE49-F238E27FC236}">
                <a16:creationId xmlns:a16="http://schemas.microsoft.com/office/drawing/2014/main" xmlns="" id="{11C68EB4-8AC5-4297-B6F2-C7BE348F0F9D}"/>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7" name="Slide Number Placeholder 6">
            <a:extLst>
              <a:ext uri="{FF2B5EF4-FFF2-40B4-BE49-F238E27FC236}">
                <a16:creationId xmlns:a16="http://schemas.microsoft.com/office/drawing/2014/main" xmlns="" id="{5A57E9DE-EF08-4D5F-86A1-7B2E0D284FA5}"/>
              </a:ext>
            </a:extLst>
          </p:cNvPr>
          <p:cNvSpPr>
            <a:spLocks noGrp="1"/>
          </p:cNvSpPr>
          <p:nvPr>
            <p:ph type="sldNum" sz="quarter" idx="12"/>
          </p:nvPr>
        </p:nvSpPr>
        <p:spPr/>
        <p:txBody>
          <a:bodyPr/>
          <a:lstStyle>
            <a:lvl1pPr eaLnBrk="0" hangingPunct="0">
              <a:defRPr>
                <a:latin typeface=".VnArial" pitchFamily="34" charset="0"/>
              </a:defRPr>
            </a:lvl1pPr>
          </a:lstStyle>
          <a:p>
            <a:fld id="{FC7ABA9A-90FF-479E-BF39-CA8D12525DA0}" type="slidenum">
              <a:rPr lang="en-US" altLang="en-US"/>
              <a:pPr/>
              <a:t>‹#›</a:t>
            </a:fld>
            <a:endParaRPr lang="en-US" altLang="en-US"/>
          </a:p>
        </p:txBody>
      </p:sp>
    </p:spTree>
    <p:extLst>
      <p:ext uri="{BB962C8B-B14F-4D97-AF65-F5344CB8AC3E}">
        <p14:creationId xmlns:p14="http://schemas.microsoft.com/office/powerpoint/2010/main" val="56275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33897F98-5B8B-46CE-AAF5-A3FCA1C49407}"/>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8BD56C27-E623-4FCC-A438-097A31000E6D}" type="datetime1">
              <a:rPr lang="en-US"/>
              <a:pPr>
                <a:defRPr/>
              </a:pPr>
              <a:t>10/9/2024</a:t>
            </a:fld>
            <a:endParaRPr lang="en-US"/>
          </a:p>
        </p:txBody>
      </p:sp>
      <p:sp>
        <p:nvSpPr>
          <p:cNvPr id="8" name="Footer Placeholder 7">
            <a:extLst>
              <a:ext uri="{FF2B5EF4-FFF2-40B4-BE49-F238E27FC236}">
                <a16:creationId xmlns:a16="http://schemas.microsoft.com/office/drawing/2014/main" xmlns="" id="{062FD2E6-5568-45E3-8B1E-53D7545EDDD5}"/>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9" name="Slide Number Placeholder 8">
            <a:extLst>
              <a:ext uri="{FF2B5EF4-FFF2-40B4-BE49-F238E27FC236}">
                <a16:creationId xmlns:a16="http://schemas.microsoft.com/office/drawing/2014/main" xmlns="" id="{C26E39A6-E5CD-43E3-B038-B2F0E36C9F21}"/>
              </a:ext>
            </a:extLst>
          </p:cNvPr>
          <p:cNvSpPr>
            <a:spLocks noGrp="1"/>
          </p:cNvSpPr>
          <p:nvPr>
            <p:ph type="sldNum" sz="quarter" idx="12"/>
          </p:nvPr>
        </p:nvSpPr>
        <p:spPr/>
        <p:txBody>
          <a:bodyPr/>
          <a:lstStyle>
            <a:lvl1pPr eaLnBrk="0" hangingPunct="0">
              <a:defRPr>
                <a:latin typeface=".VnArial" pitchFamily="34" charset="0"/>
              </a:defRPr>
            </a:lvl1pPr>
          </a:lstStyle>
          <a:p>
            <a:fld id="{DE69C9AF-5E2F-466A-BDE4-D0535ABB1639}" type="slidenum">
              <a:rPr lang="en-US" altLang="en-US"/>
              <a:pPr/>
              <a:t>‹#›</a:t>
            </a:fld>
            <a:endParaRPr lang="en-US" altLang="en-US"/>
          </a:p>
        </p:txBody>
      </p:sp>
    </p:spTree>
    <p:extLst>
      <p:ext uri="{BB962C8B-B14F-4D97-AF65-F5344CB8AC3E}">
        <p14:creationId xmlns:p14="http://schemas.microsoft.com/office/powerpoint/2010/main" val="4100705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6F7DE72-9AD9-49F8-82BC-99D58F188ABC}"/>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C1F1CFB4-4F35-4839-9A2F-F1BD40209407}" type="datetime1">
              <a:rPr lang="en-US"/>
              <a:pPr>
                <a:defRPr/>
              </a:pPr>
              <a:t>10/9/2024</a:t>
            </a:fld>
            <a:endParaRPr lang="en-US"/>
          </a:p>
        </p:txBody>
      </p:sp>
      <p:sp>
        <p:nvSpPr>
          <p:cNvPr id="4" name="Footer Placeholder 3">
            <a:extLst>
              <a:ext uri="{FF2B5EF4-FFF2-40B4-BE49-F238E27FC236}">
                <a16:creationId xmlns:a16="http://schemas.microsoft.com/office/drawing/2014/main" xmlns="" id="{072B44FA-063D-4638-A820-D1CF3C9CA3F7}"/>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5" name="Slide Number Placeholder 4">
            <a:extLst>
              <a:ext uri="{FF2B5EF4-FFF2-40B4-BE49-F238E27FC236}">
                <a16:creationId xmlns:a16="http://schemas.microsoft.com/office/drawing/2014/main" xmlns="" id="{3B70599F-06FD-4CE5-96AD-D23740CD44DE}"/>
              </a:ext>
            </a:extLst>
          </p:cNvPr>
          <p:cNvSpPr>
            <a:spLocks noGrp="1"/>
          </p:cNvSpPr>
          <p:nvPr>
            <p:ph type="sldNum" sz="quarter" idx="12"/>
          </p:nvPr>
        </p:nvSpPr>
        <p:spPr/>
        <p:txBody>
          <a:bodyPr/>
          <a:lstStyle>
            <a:lvl1pPr eaLnBrk="0" hangingPunct="0">
              <a:defRPr>
                <a:latin typeface=".VnArial" pitchFamily="34" charset="0"/>
              </a:defRPr>
            </a:lvl1pPr>
          </a:lstStyle>
          <a:p>
            <a:fld id="{EC6A503A-9C6C-43B5-A950-09FB1CB0EB14}" type="slidenum">
              <a:rPr lang="en-US" altLang="en-US"/>
              <a:pPr/>
              <a:t>‹#›</a:t>
            </a:fld>
            <a:endParaRPr lang="en-US" altLang="en-US"/>
          </a:p>
        </p:txBody>
      </p:sp>
    </p:spTree>
    <p:extLst>
      <p:ext uri="{BB962C8B-B14F-4D97-AF65-F5344CB8AC3E}">
        <p14:creationId xmlns:p14="http://schemas.microsoft.com/office/powerpoint/2010/main" val="1817789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2C41FE7D-A256-4D1A-B9BB-C493CB9C9268}"/>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24283569-3C4A-45DB-B305-D45095B9CFE7}" type="datetime1">
              <a:rPr lang="en-US"/>
              <a:pPr>
                <a:defRPr/>
              </a:pPr>
              <a:t>10/9/2024</a:t>
            </a:fld>
            <a:endParaRPr lang="en-US"/>
          </a:p>
        </p:txBody>
      </p:sp>
      <p:sp>
        <p:nvSpPr>
          <p:cNvPr id="3" name="Footer Placeholder 2">
            <a:extLst>
              <a:ext uri="{FF2B5EF4-FFF2-40B4-BE49-F238E27FC236}">
                <a16:creationId xmlns:a16="http://schemas.microsoft.com/office/drawing/2014/main" xmlns="" id="{628D384D-A25F-495E-8F97-4DDA09C6DC99}"/>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4" name="Slide Number Placeholder 3">
            <a:extLst>
              <a:ext uri="{FF2B5EF4-FFF2-40B4-BE49-F238E27FC236}">
                <a16:creationId xmlns:a16="http://schemas.microsoft.com/office/drawing/2014/main" xmlns="" id="{C4531ADF-35B1-4CC8-A3DC-2F347F097505}"/>
              </a:ext>
            </a:extLst>
          </p:cNvPr>
          <p:cNvSpPr>
            <a:spLocks noGrp="1"/>
          </p:cNvSpPr>
          <p:nvPr>
            <p:ph type="sldNum" sz="quarter" idx="12"/>
          </p:nvPr>
        </p:nvSpPr>
        <p:spPr/>
        <p:txBody>
          <a:bodyPr/>
          <a:lstStyle>
            <a:lvl1pPr eaLnBrk="0" hangingPunct="0">
              <a:defRPr>
                <a:latin typeface=".VnArial" pitchFamily="34" charset="0"/>
              </a:defRPr>
            </a:lvl1pPr>
          </a:lstStyle>
          <a:p>
            <a:fld id="{9C530FEA-C0DE-4775-B4C9-71FB3283D522}" type="slidenum">
              <a:rPr lang="en-US" altLang="en-US"/>
              <a:pPr/>
              <a:t>‹#›</a:t>
            </a:fld>
            <a:endParaRPr lang="en-US" altLang="en-US"/>
          </a:p>
        </p:txBody>
      </p:sp>
    </p:spTree>
    <p:extLst>
      <p:ext uri="{BB962C8B-B14F-4D97-AF65-F5344CB8AC3E}">
        <p14:creationId xmlns:p14="http://schemas.microsoft.com/office/powerpoint/2010/main" val="742525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3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CB0F947-FC6E-4BBB-88EE-942C22B09B19}"/>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A5374205-EBE1-4E07-BB6D-1E033638C562}" type="datetime1">
              <a:rPr lang="en-US"/>
              <a:pPr>
                <a:defRPr/>
              </a:pPr>
              <a:t>10/9/2024</a:t>
            </a:fld>
            <a:endParaRPr lang="en-US"/>
          </a:p>
        </p:txBody>
      </p:sp>
      <p:sp>
        <p:nvSpPr>
          <p:cNvPr id="6" name="Footer Placeholder 5">
            <a:extLst>
              <a:ext uri="{FF2B5EF4-FFF2-40B4-BE49-F238E27FC236}">
                <a16:creationId xmlns:a16="http://schemas.microsoft.com/office/drawing/2014/main" xmlns="" id="{7388A0B6-E8B7-4EAF-9C9A-28E13D2737DE}"/>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7" name="Slide Number Placeholder 6">
            <a:extLst>
              <a:ext uri="{FF2B5EF4-FFF2-40B4-BE49-F238E27FC236}">
                <a16:creationId xmlns:a16="http://schemas.microsoft.com/office/drawing/2014/main" xmlns="" id="{5E048B29-47C8-442B-8F96-2D231AE09C0F}"/>
              </a:ext>
            </a:extLst>
          </p:cNvPr>
          <p:cNvSpPr>
            <a:spLocks noGrp="1"/>
          </p:cNvSpPr>
          <p:nvPr>
            <p:ph type="sldNum" sz="quarter" idx="12"/>
          </p:nvPr>
        </p:nvSpPr>
        <p:spPr/>
        <p:txBody>
          <a:bodyPr/>
          <a:lstStyle>
            <a:lvl1pPr eaLnBrk="0" hangingPunct="0">
              <a:defRPr>
                <a:latin typeface=".VnArial" pitchFamily="34" charset="0"/>
              </a:defRPr>
            </a:lvl1pPr>
          </a:lstStyle>
          <a:p>
            <a:fld id="{5085B79A-87D7-4A62-8DF8-D905A1F131C4}" type="slidenum">
              <a:rPr lang="en-US" altLang="en-US"/>
              <a:pPr/>
              <a:t>‹#›</a:t>
            </a:fld>
            <a:endParaRPr lang="en-US" altLang="en-US"/>
          </a:p>
        </p:txBody>
      </p:sp>
    </p:spTree>
    <p:extLst>
      <p:ext uri="{BB962C8B-B14F-4D97-AF65-F5344CB8AC3E}">
        <p14:creationId xmlns:p14="http://schemas.microsoft.com/office/powerpoint/2010/main" val="901476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39"/>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954281C-713E-4C37-9EA2-04AAAF1487E7}"/>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128DCDB1-0A1C-410A-AC0F-209D9F440DFC}" type="datetime1">
              <a:rPr lang="en-US"/>
              <a:pPr>
                <a:defRPr/>
              </a:pPr>
              <a:t>10/9/2024</a:t>
            </a:fld>
            <a:endParaRPr lang="en-US"/>
          </a:p>
        </p:txBody>
      </p:sp>
      <p:sp>
        <p:nvSpPr>
          <p:cNvPr id="6" name="Footer Placeholder 5">
            <a:extLst>
              <a:ext uri="{FF2B5EF4-FFF2-40B4-BE49-F238E27FC236}">
                <a16:creationId xmlns:a16="http://schemas.microsoft.com/office/drawing/2014/main" xmlns="" id="{FC58A0E2-CDE2-4236-94FC-F36C7665D32D}"/>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7" name="Slide Number Placeholder 6">
            <a:extLst>
              <a:ext uri="{FF2B5EF4-FFF2-40B4-BE49-F238E27FC236}">
                <a16:creationId xmlns:a16="http://schemas.microsoft.com/office/drawing/2014/main" xmlns="" id="{636AB771-96DA-4AFD-BFFD-4A809D079BA1}"/>
              </a:ext>
            </a:extLst>
          </p:cNvPr>
          <p:cNvSpPr>
            <a:spLocks noGrp="1"/>
          </p:cNvSpPr>
          <p:nvPr>
            <p:ph type="sldNum" sz="quarter" idx="12"/>
          </p:nvPr>
        </p:nvSpPr>
        <p:spPr/>
        <p:txBody>
          <a:bodyPr/>
          <a:lstStyle>
            <a:lvl1pPr eaLnBrk="0" hangingPunct="0">
              <a:defRPr>
                <a:latin typeface=".VnArial" pitchFamily="34" charset="0"/>
              </a:defRPr>
            </a:lvl1pPr>
          </a:lstStyle>
          <a:p>
            <a:fld id="{84E75BFF-A7F6-4613-8D93-467F82616363}" type="slidenum">
              <a:rPr lang="en-US" altLang="en-US"/>
              <a:pPr/>
              <a:t>‹#›</a:t>
            </a:fld>
            <a:endParaRPr lang="en-US" altLang="en-US"/>
          </a:p>
        </p:txBody>
      </p:sp>
    </p:spTree>
    <p:extLst>
      <p:ext uri="{BB962C8B-B14F-4D97-AF65-F5344CB8AC3E}">
        <p14:creationId xmlns:p14="http://schemas.microsoft.com/office/powerpoint/2010/main" val="2224969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6E38D9B9-27C9-414C-92CF-6B446B8854AA}"/>
              </a:ext>
            </a:extLst>
          </p:cNvPr>
          <p:cNvSpPr>
            <a:spLocks noGrp="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xmlns="" id="{2A968CA8-75FF-468B-A24D-1DE55098983D}"/>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F11C0CBC-69E1-4F5E-8F9B-C566CCD66424}"/>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C59AF838-424F-4270-8B90-B940645F8DC3}" type="datetime1">
              <a:rPr lang="en-US"/>
              <a:pPr>
                <a:defRPr/>
              </a:pPr>
              <a:t>10/9/2024</a:t>
            </a:fld>
            <a:endParaRPr lang="en-US"/>
          </a:p>
        </p:txBody>
      </p:sp>
      <p:sp>
        <p:nvSpPr>
          <p:cNvPr id="5" name="Footer Placeholder 4">
            <a:extLst>
              <a:ext uri="{FF2B5EF4-FFF2-40B4-BE49-F238E27FC236}">
                <a16:creationId xmlns:a16="http://schemas.microsoft.com/office/drawing/2014/main" xmlns="" id="{89178896-C4E2-402E-A83C-63658F3052DF}"/>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Arial"/>
                <a:cs typeface="+mn-cs"/>
              </a:defRPr>
            </a:lvl1pPr>
          </a:lstStyle>
          <a:p>
            <a:pPr>
              <a:defRPr/>
            </a:pPr>
            <a:r>
              <a:rPr lang="vi-VN"/>
              <a:t>301003- Chương Mở đầu</a:t>
            </a:r>
            <a:endParaRPr lang="en-US">
              <a:latin typeface="Calibri"/>
            </a:endParaRPr>
          </a:p>
        </p:txBody>
      </p:sp>
      <p:sp>
        <p:nvSpPr>
          <p:cNvPr id="6" name="Slide Number Placeholder 5">
            <a:extLst>
              <a:ext uri="{FF2B5EF4-FFF2-40B4-BE49-F238E27FC236}">
                <a16:creationId xmlns:a16="http://schemas.microsoft.com/office/drawing/2014/main" xmlns="" id="{3F1EDD6F-8560-44E3-88FC-E0C6F7497B13}"/>
              </a:ext>
            </a:extLst>
          </p:cNvPr>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F7424C3A-5F58-460E-B79B-2881E974394E}" type="slidenum">
              <a:rPr lang="en-US" altLang="en-US"/>
              <a:pPr/>
              <a:t>‹#›</a:t>
            </a:fld>
            <a:endParaRPr lang="en-US" altLang="en-US"/>
          </a:p>
        </p:txBody>
      </p:sp>
    </p:spTree>
    <p:extLst>
      <p:ext uri="{BB962C8B-B14F-4D97-AF65-F5344CB8AC3E}">
        <p14:creationId xmlns:p14="http://schemas.microsoft.com/office/powerpoint/2010/main" val="4352056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32436EE5-34EF-45C0-A012-1535F0E3CBCA}"/>
              </a:ext>
            </a:extLst>
          </p:cNvPr>
          <p:cNvSpPr/>
          <p:nvPr/>
        </p:nvSpPr>
        <p:spPr>
          <a:xfrm>
            <a:off x="3413125" y="136525"/>
            <a:ext cx="33338" cy="1066800"/>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Calibri"/>
            </a:endParaRPr>
          </a:p>
        </p:txBody>
      </p:sp>
      <p:sp>
        <p:nvSpPr>
          <p:cNvPr id="28676" name="Slide Number Placeholder 9">
            <a:extLst>
              <a:ext uri="{FF2B5EF4-FFF2-40B4-BE49-F238E27FC236}">
                <a16:creationId xmlns:a16="http://schemas.microsoft.com/office/drawing/2014/main" xmlns="" id="{BA5BE02A-74A0-4205-9D6E-9CD94E952A0C}"/>
              </a:ext>
            </a:extLst>
          </p:cNvP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FF00"/>
                </a:solidFill>
                <a:latin typeface=".VnArial" pitchFamily="34" charset="0"/>
                <a:cs typeface="Arial" panose="020B0604020202020204" pitchFamily="34" charset="0"/>
              </a:defRPr>
            </a:lvl1pPr>
            <a:lvl2pPr marL="742950" indent="-285750" eaLnBrk="0" hangingPunct="0">
              <a:defRPr sz="2400">
                <a:solidFill>
                  <a:srgbClr val="00FF00"/>
                </a:solidFill>
                <a:latin typeface=".VnArial" pitchFamily="34" charset="0"/>
                <a:cs typeface="Arial" panose="020B0604020202020204" pitchFamily="34" charset="0"/>
              </a:defRPr>
            </a:lvl2pPr>
            <a:lvl3pPr marL="1143000" indent="-228600" eaLnBrk="0" hangingPunct="0">
              <a:defRPr sz="2400">
                <a:solidFill>
                  <a:srgbClr val="00FF00"/>
                </a:solidFill>
                <a:latin typeface=".VnArial" pitchFamily="34" charset="0"/>
                <a:cs typeface="Arial" panose="020B0604020202020204" pitchFamily="34" charset="0"/>
              </a:defRPr>
            </a:lvl3pPr>
            <a:lvl4pPr marL="1600200" indent="-228600" eaLnBrk="0" hangingPunct="0">
              <a:defRPr sz="2400">
                <a:solidFill>
                  <a:srgbClr val="00FF00"/>
                </a:solidFill>
                <a:latin typeface=".VnArial" pitchFamily="34" charset="0"/>
                <a:cs typeface="Arial" panose="020B0604020202020204" pitchFamily="34" charset="0"/>
              </a:defRPr>
            </a:lvl4pPr>
            <a:lvl5pPr marL="2057400" indent="-228600" eaLnBrk="0" hangingPunct="0">
              <a:defRPr sz="2400">
                <a:solidFill>
                  <a:srgbClr val="00FF00"/>
                </a:solidFill>
                <a:latin typeface=".VnArial" pitchFamily="34" charset="0"/>
                <a:cs typeface="Arial" panose="020B0604020202020204" pitchFamily="34" charset="0"/>
              </a:defRPr>
            </a:lvl5pPr>
            <a:lvl6pPr marL="25146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6pPr>
            <a:lvl7pPr marL="29718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7pPr>
            <a:lvl8pPr marL="34290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8pPr>
            <a:lvl9pPr marL="38862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9pPr>
          </a:lstStyle>
          <a:p>
            <a:pPr fontAlgn="base">
              <a:spcBef>
                <a:spcPct val="0"/>
              </a:spcBef>
              <a:spcAft>
                <a:spcPct val="0"/>
              </a:spcAft>
            </a:pPr>
            <a:fld id="{C235059C-435A-492C-98C5-6304BE01436B}" type="slidenum">
              <a:rPr lang="en-US" altLang="en-US" sz="1200">
                <a:solidFill>
                  <a:srgbClr val="898989"/>
                </a:solidFill>
              </a:rPr>
              <a:pPr fontAlgn="base">
                <a:spcBef>
                  <a:spcPct val="0"/>
                </a:spcBef>
                <a:spcAft>
                  <a:spcPct val="0"/>
                </a:spcAft>
              </a:pPr>
              <a:t>1</a:t>
            </a:fld>
            <a:endParaRPr lang="en-US" altLang="en-US" sz="1200">
              <a:solidFill>
                <a:srgbClr val="898989"/>
              </a:solidFill>
            </a:endParaRPr>
          </a:p>
        </p:txBody>
      </p:sp>
      <p:sp>
        <p:nvSpPr>
          <p:cNvPr id="27656" name="Date Placeholder 3">
            <a:extLst>
              <a:ext uri="{FF2B5EF4-FFF2-40B4-BE49-F238E27FC236}">
                <a16:creationId xmlns:a16="http://schemas.microsoft.com/office/drawing/2014/main" xmlns="" id="{142F2FE5-69C3-4375-A3FE-41FF57B5661A}"/>
              </a:ext>
            </a:extLst>
          </p:cNvPr>
          <p:cNvSpPr txBox="1">
            <a:spLocks/>
          </p:cNvSpPr>
          <p:nvPr/>
        </p:nvSpPr>
        <p:spPr bwMode="auto">
          <a:xfrm>
            <a:off x="5446713" y="6523039"/>
            <a:ext cx="14160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rgbClr val="00FF00"/>
                </a:solidFill>
                <a:latin typeface=".VnArial" pitchFamily="34" charset="0"/>
                <a:cs typeface="Arial" panose="020B0604020202020204" pitchFamily="34" charset="0"/>
              </a:defRPr>
            </a:lvl1pPr>
            <a:lvl2pPr marL="742950" indent="-285750" eaLnBrk="0" hangingPunct="0">
              <a:defRPr sz="2400">
                <a:solidFill>
                  <a:srgbClr val="00FF00"/>
                </a:solidFill>
                <a:latin typeface=".VnArial" pitchFamily="34" charset="0"/>
                <a:cs typeface="Arial" panose="020B0604020202020204" pitchFamily="34" charset="0"/>
              </a:defRPr>
            </a:lvl2pPr>
            <a:lvl3pPr marL="1143000" indent="-228600" eaLnBrk="0" hangingPunct="0">
              <a:defRPr sz="2400">
                <a:solidFill>
                  <a:srgbClr val="00FF00"/>
                </a:solidFill>
                <a:latin typeface=".VnArial" pitchFamily="34" charset="0"/>
                <a:cs typeface="Arial" panose="020B0604020202020204" pitchFamily="34" charset="0"/>
              </a:defRPr>
            </a:lvl3pPr>
            <a:lvl4pPr marL="1600200" indent="-228600" eaLnBrk="0" hangingPunct="0">
              <a:defRPr sz="2400">
                <a:solidFill>
                  <a:srgbClr val="00FF00"/>
                </a:solidFill>
                <a:latin typeface=".VnArial" pitchFamily="34" charset="0"/>
                <a:cs typeface="Arial" panose="020B0604020202020204" pitchFamily="34" charset="0"/>
              </a:defRPr>
            </a:lvl4pPr>
            <a:lvl5pPr marL="2057400" indent="-228600" eaLnBrk="0" hangingPunct="0">
              <a:defRPr sz="2400">
                <a:solidFill>
                  <a:srgbClr val="00FF00"/>
                </a:solidFill>
                <a:latin typeface=".VnArial" pitchFamily="34" charset="0"/>
                <a:cs typeface="Arial" panose="020B0604020202020204" pitchFamily="34" charset="0"/>
              </a:defRPr>
            </a:lvl5pPr>
            <a:lvl6pPr marL="25146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6pPr>
            <a:lvl7pPr marL="29718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7pPr>
            <a:lvl8pPr marL="34290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8pPr>
            <a:lvl9pPr marL="38862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9pPr>
          </a:lstStyle>
          <a:p>
            <a:pPr eaLnBrk="1" fontAlgn="base" hangingPunct="1">
              <a:spcBef>
                <a:spcPct val="0"/>
              </a:spcBef>
              <a:spcAft>
                <a:spcPct val="0"/>
              </a:spcAft>
            </a:pPr>
            <a:fld id="{83F246DB-0493-448F-8BE9-34CACBA8D609}" type="datetime1">
              <a:rPr lang="en-US" altLang="en-US" sz="2000" b="1">
                <a:solidFill>
                  <a:srgbClr val="898989"/>
                </a:solidFill>
                <a:latin typeface="Times New Roman" panose="02020603050405020304" pitchFamily="18" charset="0"/>
                <a:cs typeface="Times New Roman" panose="02020603050405020304" pitchFamily="18" charset="0"/>
              </a:rPr>
              <a:pPr eaLnBrk="1" fontAlgn="base" hangingPunct="1">
                <a:spcBef>
                  <a:spcPct val="0"/>
                </a:spcBef>
                <a:spcAft>
                  <a:spcPct val="0"/>
                </a:spcAft>
              </a:pPr>
              <a:t>10/9/2024</a:t>
            </a:fld>
            <a:endParaRPr lang="en-US" altLang="en-US" sz="2000" b="1">
              <a:solidFill>
                <a:srgbClr val="898989"/>
              </a:solidFill>
              <a:latin typeface="Times New Roman" panose="02020603050405020304" pitchFamily="18" charset="0"/>
              <a:cs typeface="Times New Roman" panose="02020603050405020304" pitchFamily="18" charset="0"/>
            </a:endParaRPr>
          </a:p>
        </p:txBody>
      </p:sp>
      <p:sp>
        <p:nvSpPr>
          <p:cNvPr id="13" name="Rectangle 9">
            <a:extLst>
              <a:ext uri="{FF2B5EF4-FFF2-40B4-BE49-F238E27FC236}">
                <a16:creationId xmlns:a16="http://schemas.microsoft.com/office/drawing/2014/main" xmlns="" id="{23645466-86AB-4F35-97F5-15C3A875C5DC}"/>
              </a:ext>
            </a:extLst>
          </p:cNvPr>
          <p:cNvSpPr txBox="1">
            <a:spLocks noChangeArrowheads="1"/>
          </p:cNvSpPr>
          <p:nvPr/>
        </p:nvSpPr>
        <p:spPr bwMode="auto">
          <a:xfrm>
            <a:off x="1935353" y="1736802"/>
            <a:ext cx="89154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eaLnBrk="1" fontAlgn="auto" hangingPunct="1">
              <a:spcAft>
                <a:spcPts val="0"/>
              </a:spcAft>
              <a:buNone/>
              <a:defRPr/>
            </a:pPr>
            <a:endParaRPr lang="en-US" altLang="en-US" sz="2400" dirty="0">
              <a:solidFill>
                <a:srgbClr val="0000CC"/>
              </a:solidFill>
              <a:latin typeface=".VnVogueH" pitchFamily="34" charset="0"/>
            </a:endParaRPr>
          </a:p>
          <a:p>
            <a:pPr algn="ctr" eaLnBrk="1" fontAlgn="auto" hangingPunct="1">
              <a:spcAft>
                <a:spcPts val="0"/>
              </a:spcAft>
              <a:buNone/>
              <a:defRPr/>
            </a:pPr>
            <a:r>
              <a:rPr lang="en-US" altLang="en-US" sz="2800" b="1" dirty="0">
                <a:solidFill>
                  <a:srgbClr val="0000CC"/>
                </a:solidFill>
                <a:latin typeface="Times New Roman" pitchFamily="18" charset="0"/>
                <a:cs typeface="Times New Roman" pitchFamily="18" charset="0"/>
              </a:rPr>
              <a:t>CHƯƠNG 7</a:t>
            </a:r>
          </a:p>
          <a:p>
            <a:pPr marL="0" indent="0" algn="ctr" eaLnBrk="1" fontAlgn="auto" hangingPunct="1">
              <a:lnSpc>
                <a:spcPts val="3600"/>
              </a:lnSpc>
              <a:spcBef>
                <a:spcPts val="600"/>
              </a:spcBef>
              <a:spcAft>
                <a:spcPts val="0"/>
              </a:spcAft>
              <a:buNone/>
              <a:defRPr/>
            </a:pPr>
            <a:endParaRPr lang="en-US" sz="2800" b="1" dirty="0">
              <a:solidFill>
                <a:srgbClr val="FF0000"/>
              </a:solidFill>
              <a:latin typeface="Times New Roman" panose="02020603050405020304" pitchFamily="18" charset="0"/>
              <a:cs typeface="Times New Roman" panose="02020603050405020304" pitchFamily="18" charset="0"/>
            </a:endParaRPr>
          </a:p>
          <a:p>
            <a:pPr marL="0" indent="0" algn="ctr" eaLnBrk="1" fontAlgn="auto" hangingPunct="1">
              <a:lnSpc>
                <a:spcPts val="3600"/>
              </a:lnSpc>
              <a:spcBef>
                <a:spcPts val="600"/>
              </a:spcBef>
              <a:spcAft>
                <a:spcPts val="0"/>
              </a:spcAft>
              <a:buNone/>
              <a:defRPr/>
            </a:pPr>
            <a:r>
              <a:rPr lang="en-US" sz="2800" b="1" dirty="0">
                <a:solidFill>
                  <a:srgbClr val="FF0000"/>
                </a:solidFill>
                <a:latin typeface="Times New Roman" panose="02020603050405020304" pitchFamily="18" charset="0"/>
                <a:cs typeface="Times New Roman" panose="02020603050405020304" pitchFamily="18" charset="0"/>
              </a:rPr>
              <a:t>VẤN ĐỀ </a:t>
            </a:r>
            <a:r>
              <a:rPr lang="vi-VN" sz="2800" b="1" dirty="0">
                <a:solidFill>
                  <a:srgbClr val="FF0000"/>
                </a:solidFill>
                <a:latin typeface="Times New Roman" pitchFamily="18" charset="0"/>
                <a:cs typeface="Times New Roman" pitchFamily="18" charset="0"/>
              </a:rPr>
              <a:t>GIA ĐÌNH TRONG THỜI KỲ QÚA ĐỘ LÊN CHỦ NGHĨA XÃ HỘI</a:t>
            </a:r>
            <a:endParaRPr lang="en-US" altLang="en-US" sz="2800" b="1" i="1" dirty="0">
              <a:solidFill>
                <a:srgbClr val="FF0000"/>
              </a:solidFill>
              <a:latin typeface="Times New Roman" pitchFamily="18" charset="0"/>
              <a:cs typeface="Times New Roman" pitchFamily="18" charset="0"/>
            </a:endParaRPr>
          </a:p>
        </p:txBody>
      </p:sp>
      <p:cxnSp>
        <p:nvCxnSpPr>
          <p:cNvPr id="8" name="Straight Connector 7">
            <a:extLst>
              <a:ext uri="{FF2B5EF4-FFF2-40B4-BE49-F238E27FC236}">
                <a16:creationId xmlns:a16="http://schemas.microsoft.com/office/drawing/2014/main" xmlns="" id="{3F48B90F-D1AF-424C-8B6B-F75FCEADDEB7}"/>
              </a:ext>
            </a:extLst>
          </p:cNvPr>
          <p:cNvCxnSpPr>
            <a:cxnSpLocks/>
          </p:cNvCxnSpPr>
          <p:nvPr/>
        </p:nvCxnSpPr>
        <p:spPr>
          <a:xfrm>
            <a:off x="1584325" y="1274763"/>
            <a:ext cx="10208607" cy="2405"/>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9" name="Rectangle 8">
            <a:extLst>
              <a:ext uri="{FF2B5EF4-FFF2-40B4-BE49-F238E27FC236}">
                <a16:creationId xmlns:a16="http://schemas.microsoft.com/office/drawing/2014/main" xmlns="" id="{670F8837-793A-3F84-0969-27AB1D1D7BF4}"/>
              </a:ext>
            </a:extLst>
          </p:cNvPr>
          <p:cNvSpPr/>
          <p:nvPr/>
        </p:nvSpPr>
        <p:spPr>
          <a:xfrm>
            <a:off x="3446463" y="62682"/>
            <a:ext cx="9103151" cy="1618040"/>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80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LÝ LUẬN CHÍNH TRỊ</a:t>
            </a:r>
          </a:p>
          <a:p>
            <a:pPr algn="ctr">
              <a:defRPr/>
            </a:pPr>
            <a:r>
              <a:rPr lang="en-US" sz="280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BỘ MÔN CHỦ NGHĨA MÁC-LÊNIN</a:t>
            </a:r>
          </a:p>
          <a:p>
            <a:pPr algn="ctr">
              <a:defRPr/>
            </a:pP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1975" y="185678"/>
            <a:ext cx="13001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32436EE5-34EF-45C0-A012-1535F0E3CBCA}"/>
              </a:ext>
            </a:extLst>
          </p:cNvPr>
          <p:cNvSpPr/>
          <p:nvPr/>
        </p:nvSpPr>
        <p:spPr>
          <a:xfrm>
            <a:off x="3413125" y="136525"/>
            <a:ext cx="33338" cy="1066800"/>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Calibri"/>
            </a:endParaRPr>
          </a:p>
        </p:txBody>
      </p:sp>
      <p:sp>
        <p:nvSpPr>
          <p:cNvPr id="28676" name="Slide Number Placeholder 9">
            <a:extLst>
              <a:ext uri="{FF2B5EF4-FFF2-40B4-BE49-F238E27FC236}">
                <a16:creationId xmlns:a16="http://schemas.microsoft.com/office/drawing/2014/main" xmlns="" id="{BA5BE02A-74A0-4205-9D6E-9CD94E952A0C}"/>
              </a:ext>
            </a:extLst>
          </p:cNvP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FF00"/>
                </a:solidFill>
                <a:latin typeface=".VnArial" pitchFamily="34" charset="0"/>
                <a:cs typeface="Arial" panose="020B0604020202020204" pitchFamily="34" charset="0"/>
              </a:defRPr>
            </a:lvl1pPr>
            <a:lvl2pPr marL="742950" indent="-285750" eaLnBrk="0" hangingPunct="0">
              <a:defRPr sz="2400">
                <a:solidFill>
                  <a:srgbClr val="00FF00"/>
                </a:solidFill>
                <a:latin typeface=".VnArial" pitchFamily="34" charset="0"/>
                <a:cs typeface="Arial" panose="020B0604020202020204" pitchFamily="34" charset="0"/>
              </a:defRPr>
            </a:lvl2pPr>
            <a:lvl3pPr marL="1143000" indent="-228600" eaLnBrk="0" hangingPunct="0">
              <a:defRPr sz="2400">
                <a:solidFill>
                  <a:srgbClr val="00FF00"/>
                </a:solidFill>
                <a:latin typeface=".VnArial" pitchFamily="34" charset="0"/>
                <a:cs typeface="Arial" panose="020B0604020202020204" pitchFamily="34" charset="0"/>
              </a:defRPr>
            </a:lvl3pPr>
            <a:lvl4pPr marL="1600200" indent="-228600" eaLnBrk="0" hangingPunct="0">
              <a:defRPr sz="2400">
                <a:solidFill>
                  <a:srgbClr val="00FF00"/>
                </a:solidFill>
                <a:latin typeface=".VnArial" pitchFamily="34" charset="0"/>
                <a:cs typeface="Arial" panose="020B0604020202020204" pitchFamily="34" charset="0"/>
              </a:defRPr>
            </a:lvl4pPr>
            <a:lvl5pPr marL="2057400" indent="-228600" eaLnBrk="0" hangingPunct="0">
              <a:defRPr sz="2400">
                <a:solidFill>
                  <a:srgbClr val="00FF00"/>
                </a:solidFill>
                <a:latin typeface=".VnArial" pitchFamily="34" charset="0"/>
                <a:cs typeface="Arial" panose="020B0604020202020204" pitchFamily="34" charset="0"/>
              </a:defRPr>
            </a:lvl5pPr>
            <a:lvl6pPr marL="25146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6pPr>
            <a:lvl7pPr marL="29718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7pPr>
            <a:lvl8pPr marL="34290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8pPr>
            <a:lvl9pPr marL="38862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9pPr>
          </a:lstStyle>
          <a:p>
            <a:pPr fontAlgn="base">
              <a:spcBef>
                <a:spcPct val="0"/>
              </a:spcBef>
              <a:spcAft>
                <a:spcPct val="0"/>
              </a:spcAft>
            </a:pPr>
            <a:fld id="{C235059C-435A-492C-98C5-6304BE01436B}" type="slidenum">
              <a:rPr lang="en-US" altLang="en-US" sz="1200">
                <a:solidFill>
                  <a:srgbClr val="898989"/>
                </a:solidFill>
              </a:rPr>
              <a:pPr fontAlgn="base">
                <a:spcBef>
                  <a:spcPct val="0"/>
                </a:spcBef>
                <a:spcAft>
                  <a:spcPct val="0"/>
                </a:spcAft>
              </a:pPr>
              <a:t>2</a:t>
            </a:fld>
            <a:endParaRPr lang="en-US" altLang="en-US" sz="1200">
              <a:solidFill>
                <a:srgbClr val="898989"/>
              </a:solidFill>
            </a:endParaRPr>
          </a:p>
        </p:txBody>
      </p:sp>
      <p:sp>
        <p:nvSpPr>
          <p:cNvPr id="27656" name="Date Placeholder 3">
            <a:extLst>
              <a:ext uri="{FF2B5EF4-FFF2-40B4-BE49-F238E27FC236}">
                <a16:creationId xmlns:a16="http://schemas.microsoft.com/office/drawing/2014/main" xmlns="" id="{142F2FE5-69C3-4375-A3FE-41FF57B5661A}"/>
              </a:ext>
            </a:extLst>
          </p:cNvPr>
          <p:cNvSpPr txBox="1">
            <a:spLocks/>
          </p:cNvSpPr>
          <p:nvPr/>
        </p:nvSpPr>
        <p:spPr bwMode="auto">
          <a:xfrm>
            <a:off x="5446713" y="6523039"/>
            <a:ext cx="14160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rgbClr val="00FF00"/>
                </a:solidFill>
                <a:latin typeface=".VnArial" pitchFamily="34" charset="0"/>
                <a:cs typeface="Arial" panose="020B0604020202020204" pitchFamily="34" charset="0"/>
              </a:defRPr>
            </a:lvl1pPr>
            <a:lvl2pPr marL="742950" indent="-285750" eaLnBrk="0" hangingPunct="0">
              <a:defRPr sz="2400">
                <a:solidFill>
                  <a:srgbClr val="00FF00"/>
                </a:solidFill>
                <a:latin typeface=".VnArial" pitchFamily="34" charset="0"/>
                <a:cs typeface="Arial" panose="020B0604020202020204" pitchFamily="34" charset="0"/>
              </a:defRPr>
            </a:lvl2pPr>
            <a:lvl3pPr marL="1143000" indent="-228600" eaLnBrk="0" hangingPunct="0">
              <a:defRPr sz="2400">
                <a:solidFill>
                  <a:srgbClr val="00FF00"/>
                </a:solidFill>
                <a:latin typeface=".VnArial" pitchFamily="34" charset="0"/>
                <a:cs typeface="Arial" panose="020B0604020202020204" pitchFamily="34" charset="0"/>
              </a:defRPr>
            </a:lvl3pPr>
            <a:lvl4pPr marL="1600200" indent="-228600" eaLnBrk="0" hangingPunct="0">
              <a:defRPr sz="2400">
                <a:solidFill>
                  <a:srgbClr val="00FF00"/>
                </a:solidFill>
                <a:latin typeface=".VnArial" pitchFamily="34" charset="0"/>
                <a:cs typeface="Arial" panose="020B0604020202020204" pitchFamily="34" charset="0"/>
              </a:defRPr>
            </a:lvl4pPr>
            <a:lvl5pPr marL="2057400" indent="-228600" eaLnBrk="0" hangingPunct="0">
              <a:defRPr sz="2400">
                <a:solidFill>
                  <a:srgbClr val="00FF00"/>
                </a:solidFill>
                <a:latin typeface=".VnArial" pitchFamily="34" charset="0"/>
                <a:cs typeface="Arial" panose="020B0604020202020204" pitchFamily="34" charset="0"/>
              </a:defRPr>
            </a:lvl5pPr>
            <a:lvl6pPr marL="25146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6pPr>
            <a:lvl7pPr marL="29718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7pPr>
            <a:lvl8pPr marL="34290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8pPr>
            <a:lvl9pPr marL="38862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9pPr>
          </a:lstStyle>
          <a:p>
            <a:pPr eaLnBrk="1" fontAlgn="base" hangingPunct="1">
              <a:spcBef>
                <a:spcPct val="0"/>
              </a:spcBef>
              <a:spcAft>
                <a:spcPct val="0"/>
              </a:spcAft>
            </a:pPr>
            <a:fld id="{83F246DB-0493-448F-8BE9-34CACBA8D609}" type="datetime1">
              <a:rPr lang="en-US" altLang="en-US" sz="2000" b="1">
                <a:solidFill>
                  <a:srgbClr val="898989"/>
                </a:solidFill>
                <a:latin typeface="Times New Roman" panose="02020603050405020304" pitchFamily="18" charset="0"/>
                <a:cs typeface="Times New Roman" panose="02020603050405020304" pitchFamily="18" charset="0"/>
              </a:rPr>
              <a:pPr eaLnBrk="1" fontAlgn="base" hangingPunct="1">
                <a:spcBef>
                  <a:spcPct val="0"/>
                </a:spcBef>
                <a:spcAft>
                  <a:spcPct val="0"/>
                </a:spcAft>
              </a:pPr>
              <a:t>10/9/2024</a:t>
            </a:fld>
            <a:endParaRPr lang="en-US" altLang="en-US" sz="2000" b="1">
              <a:solidFill>
                <a:srgbClr val="898989"/>
              </a:solidFill>
              <a:latin typeface="Times New Roman" panose="02020603050405020304" pitchFamily="18" charset="0"/>
              <a:cs typeface="Times New Roman" panose="02020603050405020304" pitchFamily="18" charset="0"/>
            </a:endParaRPr>
          </a:p>
        </p:txBody>
      </p:sp>
      <p:cxnSp>
        <p:nvCxnSpPr>
          <p:cNvPr id="8" name="Straight Connector 7">
            <a:extLst>
              <a:ext uri="{FF2B5EF4-FFF2-40B4-BE49-F238E27FC236}">
                <a16:creationId xmlns:a16="http://schemas.microsoft.com/office/drawing/2014/main" xmlns="" id="{3F48B90F-D1AF-424C-8B6B-F75FCEADDEB7}"/>
              </a:ext>
            </a:extLst>
          </p:cNvPr>
          <p:cNvCxnSpPr>
            <a:cxnSpLocks/>
          </p:cNvCxnSpPr>
          <p:nvPr/>
        </p:nvCxnSpPr>
        <p:spPr>
          <a:xfrm flipV="1">
            <a:off x="1584325" y="1203325"/>
            <a:ext cx="9017000" cy="71438"/>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9" name="Rectangle 6">
            <a:extLst>
              <a:ext uri="{FF2B5EF4-FFF2-40B4-BE49-F238E27FC236}">
                <a16:creationId xmlns:a16="http://schemas.microsoft.com/office/drawing/2014/main" xmlns="" id="{9E911EA4-F163-4663-B116-480D59924B2A}"/>
              </a:ext>
            </a:extLst>
          </p:cNvPr>
          <p:cNvSpPr txBox="1">
            <a:spLocks noChangeArrowheads="1"/>
          </p:cNvSpPr>
          <p:nvPr/>
        </p:nvSpPr>
        <p:spPr bwMode="auto">
          <a:xfrm>
            <a:off x="1754188" y="1353871"/>
            <a:ext cx="8915400" cy="5199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lnSpcReduction="10000"/>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eaLnBrk="1" fontAlgn="auto" hangingPunct="1">
              <a:spcBef>
                <a:spcPts val="0"/>
              </a:spcBef>
              <a:spcAft>
                <a:spcPts val="0"/>
              </a:spcAft>
              <a:buClrTx/>
              <a:buSzTx/>
              <a:buNone/>
              <a:defRPr/>
            </a:pPr>
            <a:r>
              <a:rPr lang="en-US" kern="0" dirty="0">
                <a:solidFill>
                  <a:srgbClr val="FF0000"/>
                </a:solidFill>
                <a:latin typeface="Constantia"/>
              </a:rPr>
              <a:t>NỘI DUNG BÀI GIẢNG</a:t>
            </a:r>
          </a:p>
          <a:p>
            <a:pPr marL="0" lvl="0" indent="0" algn="just" eaLnBrk="1" fontAlgn="auto" hangingPunct="1">
              <a:lnSpc>
                <a:spcPct val="160000"/>
              </a:lnSpc>
              <a:spcBef>
                <a:spcPts val="1200"/>
              </a:spcBef>
              <a:spcAft>
                <a:spcPts val="0"/>
              </a:spcAft>
              <a:buNone/>
              <a:defRPr/>
            </a:pPr>
            <a:r>
              <a:rPr lang="da-DK" sz="2400" b="1" dirty="0">
                <a:solidFill>
                  <a:srgbClr val="002060"/>
                </a:solidFill>
                <a:latin typeface="Times New Roman" pitchFamily="18" charset="0"/>
                <a:cs typeface="Times New Roman" pitchFamily="18" charset="0"/>
              </a:rPr>
              <a:t>I. KHÁI NIỆM, VỊ TRÍ, CHỨC NĂNG CỦA GIA ĐÌNH</a:t>
            </a:r>
          </a:p>
          <a:p>
            <a:pPr marL="0" lvl="0" indent="0" algn="just" eaLnBrk="1" fontAlgn="auto" hangingPunct="1">
              <a:lnSpc>
                <a:spcPct val="160000"/>
              </a:lnSpc>
              <a:spcBef>
                <a:spcPts val="1200"/>
              </a:spcBef>
              <a:spcAft>
                <a:spcPts val="0"/>
              </a:spcAft>
              <a:buNone/>
              <a:defRPr/>
            </a:pPr>
            <a:endParaRPr lang="da-DK" sz="2400" b="1" dirty="0">
              <a:solidFill>
                <a:srgbClr val="002060"/>
              </a:solidFill>
              <a:latin typeface="Times New Roman" pitchFamily="18" charset="0"/>
              <a:cs typeface="Times New Roman" pitchFamily="18" charset="0"/>
            </a:endParaRPr>
          </a:p>
          <a:p>
            <a:pPr marL="0" lvl="0" indent="0" algn="just" eaLnBrk="1" fontAlgn="auto" hangingPunct="1">
              <a:lnSpc>
                <a:spcPct val="160000"/>
              </a:lnSpc>
              <a:spcBef>
                <a:spcPts val="1200"/>
              </a:spcBef>
              <a:spcAft>
                <a:spcPts val="0"/>
              </a:spcAft>
              <a:buNone/>
              <a:defRPr/>
            </a:pPr>
            <a:r>
              <a:rPr lang="da-DK" sz="2400" b="1" dirty="0">
                <a:solidFill>
                  <a:srgbClr val="002060"/>
                </a:solidFill>
                <a:latin typeface="Times New Roman" pitchFamily="18" charset="0"/>
                <a:cs typeface="Times New Roman" pitchFamily="18" charset="0"/>
              </a:rPr>
              <a:t>II. </a:t>
            </a:r>
            <a:r>
              <a:rPr lang="vi-VN" sz="2400" b="1" dirty="0">
                <a:solidFill>
                  <a:srgbClr val="002060"/>
                </a:solidFill>
                <a:latin typeface="Times New Roman" pitchFamily="18" charset="0"/>
                <a:cs typeface="Times New Roman" pitchFamily="18" charset="0"/>
              </a:rPr>
              <a:t>CƠ SỞ XÂY DỰNG GIA ĐÌNH TRONG THỜI KỲ QÚA ĐỘ LÊN CHỦ NGHĨA XÃ HỘI</a:t>
            </a:r>
            <a:endParaRPr lang="en-US" sz="2400" b="1" dirty="0">
              <a:solidFill>
                <a:srgbClr val="002060"/>
              </a:solidFill>
              <a:latin typeface="Times New Roman" pitchFamily="18" charset="0"/>
              <a:cs typeface="Times New Roman" pitchFamily="18" charset="0"/>
            </a:endParaRPr>
          </a:p>
          <a:p>
            <a:pPr marL="0" lvl="0" indent="0" algn="just" eaLnBrk="1" fontAlgn="auto" hangingPunct="1">
              <a:lnSpc>
                <a:spcPct val="160000"/>
              </a:lnSpc>
              <a:spcBef>
                <a:spcPts val="1200"/>
              </a:spcBef>
              <a:spcAft>
                <a:spcPts val="0"/>
              </a:spcAft>
              <a:buNone/>
              <a:defRPr/>
            </a:pPr>
            <a:endParaRPr lang="en-US" sz="2400" b="1" dirty="0">
              <a:solidFill>
                <a:srgbClr val="002060"/>
              </a:solidFill>
              <a:latin typeface="Times New Roman" pitchFamily="18" charset="0"/>
              <a:cs typeface="Times New Roman" pitchFamily="18" charset="0"/>
            </a:endParaRPr>
          </a:p>
          <a:p>
            <a:pPr marL="0" lvl="0" indent="0" algn="just" eaLnBrk="1" fontAlgn="auto" hangingPunct="1">
              <a:lnSpc>
                <a:spcPct val="160000"/>
              </a:lnSpc>
              <a:spcBef>
                <a:spcPts val="1200"/>
              </a:spcBef>
              <a:spcAft>
                <a:spcPts val="0"/>
              </a:spcAft>
              <a:buNone/>
              <a:defRPr/>
            </a:pPr>
            <a:r>
              <a:rPr lang="en-US" sz="2400" b="1" dirty="0">
                <a:solidFill>
                  <a:srgbClr val="002060"/>
                </a:solidFill>
                <a:latin typeface="Times New Roman" pitchFamily="18" charset="0"/>
                <a:cs typeface="Times New Roman" pitchFamily="18" charset="0"/>
              </a:rPr>
              <a:t>III. XÂY DỰNG GIA ĐÌNH VIỆT NAM TRONG THỜI KỲ QÚA ĐỘ LÊN CHỦ NGHĨA XÃ HỘI</a:t>
            </a:r>
          </a:p>
          <a:p>
            <a:pPr marL="0" indent="0" algn="just" eaLnBrk="1" fontAlgn="auto" hangingPunct="1">
              <a:lnSpc>
                <a:spcPts val="4700"/>
              </a:lnSpc>
              <a:spcBef>
                <a:spcPts val="1800"/>
              </a:spcBef>
              <a:spcAft>
                <a:spcPts val="0"/>
              </a:spcAft>
              <a:buClrTx/>
              <a:buSzTx/>
              <a:buNone/>
              <a:defRPr/>
            </a:pPr>
            <a:endParaRPr lang="en-US" sz="2800" b="1" kern="0" dirty="0">
              <a:solidFill>
                <a:srgbClr val="7030A0"/>
              </a:solidFill>
              <a:latin typeface="Times New Roman" panose="02020603050405020304" pitchFamily="18" charset="0"/>
              <a:cs typeface="Times New Roman" panose="02020603050405020304" pitchFamily="18" charset="0"/>
            </a:endParaRPr>
          </a:p>
          <a:p>
            <a:pPr marL="514350" indent="-514350" eaLnBrk="1" fontAlgn="auto" hangingPunct="1">
              <a:spcBef>
                <a:spcPts val="0"/>
              </a:spcBef>
              <a:spcAft>
                <a:spcPts val="0"/>
              </a:spcAft>
              <a:buClrTx/>
              <a:buSzTx/>
              <a:buFont typeface="Arial" panose="020B0604020202020204" pitchFamily="34" charset="0"/>
              <a:buAutoNum type="arabicPeriod"/>
              <a:defRPr/>
            </a:pPr>
            <a:endParaRPr lang="en-US" sz="1800" b="1" kern="0" dirty="0">
              <a:solidFill>
                <a:sysClr val="windowText" lastClr="000000"/>
              </a:solidFill>
              <a:latin typeface="Times New Roman" panose="02020603050405020304" pitchFamily="18" charset="0"/>
              <a:cs typeface="Times New Roman" panose="02020603050405020304" pitchFamily="18" charset="0"/>
            </a:endParaRPr>
          </a:p>
          <a:p>
            <a:pPr marL="0" indent="0" algn="just" eaLnBrk="1" fontAlgn="auto" hangingPunct="1">
              <a:lnSpc>
                <a:spcPct val="125000"/>
              </a:lnSpc>
              <a:spcBef>
                <a:spcPct val="30000"/>
              </a:spcBef>
              <a:spcAft>
                <a:spcPts val="1200"/>
              </a:spcAft>
              <a:buClrTx/>
              <a:buSzTx/>
              <a:buNone/>
              <a:defRPr/>
            </a:pPr>
            <a:endParaRPr lang="en-US" sz="2800" b="1" kern="0" dirty="0">
              <a:solidFill>
                <a:srgbClr val="7030A0"/>
              </a:solidFill>
              <a:effectLst>
                <a:outerShdw blurRad="38100" dist="38100" dir="2700000" algn="tl">
                  <a:srgbClr val="000000">
                    <a:alpha val="43137"/>
                  </a:srgbClr>
                </a:outerShdw>
              </a:effectLst>
              <a:latin typeface=".VnArial" pitchFamily="34" charset="0"/>
            </a:endParaRPr>
          </a:p>
          <a:p>
            <a:pPr marL="571500" indent="-571500" algn="just" eaLnBrk="1" fontAlgn="auto" hangingPunct="1">
              <a:lnSpc>
                <a:spcPct val="90000"/>
              </a:lnSpc>
              <a:spcBef>
                <a:spcPts val="0"/>
              </a:spcBef>
              <a:spcAft>
                <a:spcPts val="0"/>
              </a:spcAft>
              <a:buClrTx/>
              <a:buSzTx/>
              <a:buNone/>
              <a:defRPr/>
            </a:pPr>
            <a:endParaRPr lang="en-US" kern="0" dirty="0">
              <a:solidFill>
                <a:srgbClr val="0000CC"/>
              </a:solidFill>
              <a:latin typeface=".VnVogueH" pitchFamily="34" charset="0"/>
            </a:endParaRPr>
          </a:p>
        </p:txBody>
      </p:sp>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0590" y="118795"/>
            <a:ext cx="13001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703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32436EE5-34EF-45C0-A012-1535F0E3CBCA}"/>
              </a:ext>
            </a:extLst>
          </p:cNvPr>
          <p:cNvSpPr/>
          <p:nvPr/>
        </p:nvSpPr>
        <p:spPr>
          <a:xfrm>
            <a:off x="3413125" y="136525"/>
            <a:ext cx="33338" cy="1066800"/>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Calibri"/>
            </a:endParaRPr>
          </a:p>
        </p:txBody>
      </p:sp>
      <p:sp>
        <p:nvSpPr>
          <p:cNvPr id="28676" name="Slide Number Placeholder 9">
            <a:extLst>
              <a:ext uri="{FF2B5EF4-FFF2-40B4-BE49-F238E27FC236}">
                <a16:creationId xmlns:a16="http://schemas.microsoft.com/office/drawing/2014/main" xmlns="" id="{BA5BE02A-74A0-4205-9D6E-9CD94E952A0C}"/>
              </a:ext>
            </a:extLst>
          </p:cNvP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FF00"/>
                </a:solidFill>
                <a:latin typeface=".VnArial" pitchFamily="34" charset="0"/>
                <a:cs typeface="Arial" panose="020B0604020202020204" pitchFamily="34" charset="0"/>
              </a:defRPr>
            </a:lvl1pPr>
            <a:lvl2pPr marL="742950" indent="-285750" eaLnBrk="0" hangingPunct="0">
              <a:defRPr sz="2400">
                <a:solidFill>
                  <a:srgbClr val="00FF00"/>
                </a:solidFill>
                <a:latin typeface=".VnArial" pitchFamily="34" charset="0"/>
                <a:cs typeface="Arial" panose="020B0604020202020204" pitchFamily="34" charset="0"/>
              </a:defRPr>
            </a:lvl2pPr>
            <a:lvl3pPr marL="1143000" indent="-228600" eaLnBrk="0" hangingPunct="0">
              <a:defRPr sz="2400">
                <a:solidFill>
                  <a:srgbClr val="00FF00"/>
                </a:solidFill>
                <a:latin typeface=".VnArial" pitchFamily="34" charset="0"/>
                <a:cs typeface="Arial" panose="020B0604020202020204" pitchFamily="34" charset="0"/>
              </a:defRPr>
            </a:lvl3pPr>
            <a:lvl4pPr marL="1600200" indent="-228600" eaLnBrk="0" hangingPunct="0">
              <a:defRPr sz="2400">
                <a:solidFill>
                  <a:srgbClr val="00FF00"/>
                </a:solidFill>
                <a:latin typeface=".VnArial" pitchFamily="34" charset="0"/>
                <a:cs typeface="Arial" panose="020B0604020202020204" pitchFamily="34" charset="0"/>
              </a:defRPr>
            </a:lvl4pPr>
            <a:lvl5pPr marL="2057400" indent="-228600" eaLnBrk="0" hangingPunct="0">
              <a:defRPr sz="2400">
                <a:solidFill>
                  <a:srgbClr val="00FF00"/>
                </a:solidFill>
                <a:latin typeface=".VnArial" pitchFamily="34" charset="0"/>
                <a:cs typeface="Arial" panose="020B0604020202020204" pitchFamily="34" charset="0"/>
              </a:defRPr>
            </a:lvl5pPr>
            <a:lvl6pPr marL="25146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6pPr>
            <a:lvl7pPr marL="29718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7pPr>
            <a:lvl8pPr marL="34290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8pPr>
            <a:lvl9pPr marL="38862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9pPr>
          </a:lstStyle>
          <a:p>
            <a:pPr fontAlgn="base">
              <a:spcBef>
                <a:spcPct val="0"/>
              </a:spcBef>
              <a:spcAft>
                <a:spcPct val="0"/>
              </a:spcAft>
            </a:pPr>
            <a:fld id="{C235059C-435A-492C-98C5-6304BE01436B}" type="slidenum">
              <a:rPr lang="en-US" altLang="en-US" sz="1200">
                <a:solidFill>
                  <a:srgbClr val="898989"/>
                </a:solidFill>
              </a:rPr>
              <a:pPr fontAlgn="base">
                <a:spcBef>
                  <a:spcPct val="0"/>
                </a:spcBef>
                <a:spcAft>
                  <a:spcPct val="0"/>
                </a:spcAft>
              </a:pPr>
              <a:t>3</a:t>
            </a:fld>
            <a:endParaRPr lang="en-US" altLang="en-US" sz="1200">
              <a:solidFill>
                <a:srgbClr val="898989"/>
              </a:solidFill>
            </a:endParaRPr>
          </a:p>
        </p:txBody>
      </p:sp>
      <p:sp>
        <p:nvSpPr>
          <p:cNvPr id="27656" name="Date Placeholder 3">
            <a:extLst>
              <a:ext uri="{FF2B5EF4-FFF2-40B4-BE49-F238E27FC236}">
                <a16:creationId xmlns:a16="http://schemas.microsoft.com/office/drawing/2014/main" xmlns="" id="{142F2FE5-69C3-4375-A3FE-41FF57B5661A}"/>
              </a:ext>
            </a:extLst>
          </p:cNvPr>
          <p:cNvSpPr txBox="1">
            <a:spLocks/>
          </p:cNvSpPr>
          <p:nvPr/>
        </p:nvSpPr>
        <p:spPr bwMode="auto">
          <a:xfrm>
            <a:off x="5446713" y="6523039"/>
            <a:ext cx="14160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rgbClr val="00FF00"/>
                </a:solidFill>
                <a:latin typeface=".VnArial" pitchFamily="34" charset="0"/>
                <a:cs typeface="Arial" panose="020B0604020202020204" pitchFamily="34" charset="0"/>
              </a:defRPr>
            </a:lvl1pPr>
            <a:lvl2pPr marL="742950" indent="-285750" eaLnBrk="0" hangingPunct="0">
              <a:defRPr sz="2400">
                <a:solidFill>
                  <a:srgbClr val="00FF00"/>
                </a:solidFill>
                <a:latin typeface=".VnArial" pitchFamily="34" charset="0"/>
                <a:cs typeface="Arial" panose="020B0604020202020204" pitchFamily="34" charset="0"/>
              </a:defRPr>
            </a:lvl2pPr>
            <a:lvl3pPr marL="1143000" indent="-228600" eaLnBrk="0" hangingPunct="0">
              <a:defRPr sz="2400">
                <a:solidFill>
                  <a:srgbClr val="00FF00"/>
                </a:solidFill>
                <a:latin typeface=".VnArial" pitchFamily="34" charset="0"/>
                <a:cs typeface="Arial" panose="020B0604020202020204" pitchFamily="34" charset="0"/>
              </a:defRPr>
            </a:lvl3pPr>
            <a:lvl4pPr marL="1600200" indent="-228600" eaLnBrk="0" hangingPunct="0">
              <a:defRPr sz="2400">
                <a:solidFill>
                  <a:srgbClr val="00FF00"/>
                </a:solidFill>
                <a:latin typeface=".VnArial" pitchFamily="34" charset="0"/>
                <a:cs typeface="Arial" panose="020B0604020202020204" pitchFamily="34" charset="0"/>
              </a:defRPr>
            </a:lvl4pPr>
            <a:lvl5pPr marL="2057400" indent="-228600" eaLnBrk="0" hangingPunct="0">
              <a:defRPr sz="2400">
                <a:solidFill>
                  <a:srgbClr val="00FF00"/>
                </a:solidFill>
                <a:latin typeface=".VnArial" pitchFamily="34" charset="0"/>
                <a:cs typeface="Arial" panose="020B0604020202020204" pitchFamily="34" charset="0"/>
              </a:defRPr>
            </a:lvl5pPr>
            <a:lvl6pPr marL="25146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6pPr>
            <a:lvl7pPr marL="29718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7pPr>
            <a:lvl8pPr marL="34290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8pPr>
            <a:lvl9pPr marL="38862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9pPr>
          </a:lstStyle>
          <a:p>
            <a:pPr eaLnBrk="1" fontAlgn="base" hangingPunct="1">
              <a:spcBef>
                <a:spcPct val="0"/>
              </a:spcBef>
              <a:spcAft>
                <a:spcPct val="0"/>
              </a:spcAft>
            </a:pPr>
            <a:fld id="{83F246DB-0493-448F-8BE9-34CACBA8D609}" type="datetime1">
              <a:rPr lang="en-US" altLang="en-US" sz="2000" b="1">
                <a:solidFill>
                  <a:srgbClr val="898989"/>
                </a:solidFill>
                <a:latin typeface="Times New Roman" panose="02020603050405020304" pitchFamily="18" charset="0"/>
                <a:cs typeface="Times New Roman" panose="02020603050405020304" pitchFamily="18" charset="0"/>
              </a:rPr>
              <a:pPr eaLnBrk="1" fontAlgn="base" hangingPunct="1">
                <a:spcBef>
                  <a:spcPct val="0"/>
                </a:spcBef>
                <a:spcAft>
                  <a:spcPct val="0"/>
                </a:spcAft>
              </a:pPr>
              <a:t>10/9/2024</a:t>
            </a:fld>
            <a:endParaRPr lang="en-US" altLang="en-US" sz="2000" b="1">
              <a:solidFill>
                <a:srgbClr val="898989"/>
              </a:solidFill>
              <a:latin typeface="Times New Roman" panose="02020603050405020304" pitchFamily="18" charset="0"/>
              <a:cs typeface="Times New Roman" panose="02020603050405020304" pitchFamily="18" charset="0"/>
            </a:endParaRPr>
          </a:p>
        </p:txBody>
      </p:sp>
      <p:cxnSp>
        <p:nvCxnSpPr>
          <p:cNvPr id="8" name="Straight Connector 7">
            <a:extLst>
              <a:ext uri="{FF2B5EF4-FFF2-40B4-BE49-F238E27FC236}">
                <a16:creationId xmlns:a16="http://schemas.microsoft.com/office/drawing/2014/main" xmlns="" id="{3F48B90F-D1AF-424C-8B6B-F75FCEADDEB7}"/>
              </a:ext>
            </a:extLst>
          </p:cNvPr>
          <p:cNvCxnSpPr>
            <a:cxnSpLocks/>
          </p:cNvCxnSpPr>
          <p:nvPr/>
        </p:nvCxnSpPr>
        <p:spPr>
          <a:xfrm flipV="1">
            <a:off x="1584325" y="1203325"/>
            <a:ext cx="9017000" cy="71438"/>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0" name="Rectangle 9">
            <a:extLst>
              <a:ext uri="{FF2B5EF4-FFF2-40B4-BE49-F238E27FC236}">
                <a16:creationId xmlns:a16="http://schemas.microsoft.com/office/drawing/2014/main" xmlns="" id="{43D4DF6D-751E-436D-89D9-A6D6881BBF6F}"/>
              </a:ext>
            </a:extLst>
          </p:cNvPr>
          <p:cNvSpPr/>
          <p:nvPr/>
        </p:nvSpPr>
        <p:spPr>
          <a:xfrm>
            <a:off x="1406525" y="1203324"/>
            <a:ext cx="9144000" cy="4674613"/>
          </a:xfrm>
          <a:prstGeom prst="rect">
            <a:avLst/>
          </a:prstGeom>
        </p:spPr>
        <p:txBody>
          <a:bodyPr>
            <a:spAutoFit/>
          </a:bodyPr>
          <a:lstStyle/>
          <a:p>
            <a:pPr marL="0" marR="0" lvl="0" indent="0" algn="just" defTabSz="914400" rtl="0" eaLnBrk="1" fontAlgn="auto" latinLnBrk="0" hangingPunct="1">
              <a:lnSpc>
                <a:spcPct val="160000"/>
              </a:lnSpc>
              <a:spcBef>
                <a:spcPts val="1200"/>
              </a:spcBef>
              <a:spcAft>
                <a:spcPts val="0"/>
              </a:spcAft>
              <a:buClr>
                <a:srgbClr val="0BD0D9"/>
              </a:buClr>
              <a:buSzPct val="95000"/>
              <a:buFont typeface="Wingdings 2" pitchFamily="18" charset="2"/>
              <a:buNone/>
              <a:tabLst/>
              <a:defRPr/>
            </a:pPr>
            <a:r>
              <a:rPr kumimoji="0" lang="da-DK"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I. KHÁI NIỆM, VỊ TRÍ, CHỨC NĂNG CỦA GIA ĐÌNH</a:t>
            </a:r>
            <a:endParaRPr kumimoji="0" 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a:p>
            <a:pPr marL="457200" indent="-457200" algn="just">
              <a:lnSpc>
                <a:spcPct val="150000"/>
              </a:lnSpc>
              <a:buAutoNum type="arabicPeriod"/>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Khái</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niệm</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gia</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đình</a:t>
            </a:r>
            <a:endParaRPr lang="en-US" sz="2400" b="1" i="1" kern="0" dirty="0">
              <a:solidFill>
                <a:prstClr val="black"/>
              </a:solidFill>
              <a:latin typeface="Times New Roman" pitchFamily="18" charset="0"/>
              <a:ea typeface="+mj-ea"/>
              <a:cs typeface="Times New Roman" pitchFamily="18" charset="0"/>
            </a:endParaRPr>
          </a:p>
          <a:p>
            <a:pPr marL="457200" indent="-457200" algn="just">
              <a:lnSpc>
                <a:spcPct val="150000"/>
              </a:lnSpc>
              <a:buAutoNum type="arabicPeriod"/>
              <a:defRPr/>
            </a:pPr>
            <a:endParaRPr lang="en-US" sz="2400" b="1" i="1" kern="0" dirty="0">
              <a:solidFill>
                <a:prstClr val="black"/>
              </a:solidFill>
              <a:latin typeface="Times New Roman" pitchFamily="18" charset="0"/>
              <a:ea typeface="+mj-ea"/>
              <a:cs typeface="Times New Roman" pitchFamily="18" charset="0"/>
            </a:endParaRPr>
          </a:p>
          <a:p>
            <a:pPr algn="just">
              <a:lnSpc>
                <a:spcPct val="150000"/>
              </a:lnSpc>
              <a:defRPr/>
            </a:pPr>
            <a:r>
              <a:rPr lang="vi-VN" sz="2400" b="1" i="1" kern="0" dirty="0">
                <a:solidFill>
                  <a:srgbClr val="002060"/>
                </a:solidFill>
                <a:latin typeface="Times New Roman" panose="02020603050405020304" pitchFamily="18" charset="0"/>
                <a:cs typeface="Times New Roman" panose="02020603050405020304" pitchFamily="18" charset="0"/>
              </a:rPr>
              <a:t>Gia đình là một hình thức cộng đồng xã hội đặc biệt, được hình thành, duy trì và củng cố chủ yếu dựa trên cơ sở quan hệ hôn nhân, quan hệ huyết thống và quan hệ nuôi dưỡng, cùng với những quy định về quyền và nghĩa vụ của các thành viên trong gia đình.</a:t>
            </a:r>
            <a:endPar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endParaRPr>
          </a:p>
          <a:p>
            <a:pPr algn="just">
              <a:lnSpc>
                <a:spcPct val="150000"/>
              </a:lnSpc>
              <a:defRPr/>
            </a:pPr>
            <a:r>
              <a:rPr lang="en-US" sz="2800" b="1" kern="0" dirty="0">
                <a:solidFill>
                  <a:srgbClr val="002060"/>
                </a:solidFill>
                <a:latin typeface="Times New Roman" panose="02020603050405020304" pitchFamily="18" charset="0"/>
                <a:cs typeface="Times New Roman" panose="02020603050405020304" pitchFamily="18" charset="0"/>
              </a:rPr>
              <a:t>        </a:t>
            </a:r>
            <a:endParaRPr lang="vi-VN" sz="2400" b="1" i="1" kern="0" dirty="0">
              <a:solidFill>
                <a:srgbClr val="002060"/>
              </a:solidFill>
              <a:latin typeface="Times New Roman" panose="02020603050405020304" pitchFamily="18" charset="0"/>
              <a:cs typeface="Times New Roman" panose="02020603050405020304" pitchFamily="18" charset="0"/>
            </a:endParaRPr>
          </a:p>
        </p:txBody>
      </p:sp>
      <p:pic>
        <p:nvPicPr>
          <p:cNvPr id="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8558" y="191510"/>
            <a:ext cx="13001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5418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32436EE5-34EF-45C0-A012-1535F0E3CBCA}"/>
              </a:ext>
            </a:extLst>
          </p:cNvPr>
          <p:cNvSpPr/>
          <p:nvPr/>
        </p:nvSpPr>
        <p:spPr>
          <a:xfrm>
            <a:off x="3413125" y="136525"/>
            <a:ext cx="33338" cy="1066800"/>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676" name="Slide Number Placeholder 9">
            <a:extLst>
              <a:ext uri="{FF2B5EF4-FFF2-40B4-BE49-F238E27FC236}">
                <a16:creationId xmlns:a16="http://schemas.microsoft.com/office/drawing/2014/main" xmlns="" id="{BA5BE02A-74A0-4205-9D6E-9CD94E952A0C}"/>
              </a:ext>
            </a:extLst>
          </p:cNvP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FF00"/>
                </a:solidFill>
                <a:latin typeface=".VnArial" pitchFamily="34" charset="0"/>
                <a:cs typeface="Arial" panose="020B0604020202020204" pitchFamily="34" charset="0"/>
              </a:defRPr>
            </a:lvl1pPr>
            <a:lvl2pPr marL="742950" indent="-285750" eaLnBrk="0" hangingPunct="0">
              <a:defRPr sz="2400">
                <a:solidFill>
                  <a:srgbClr val="00FF00"/>
                </a:solidFill>
                <a:latin typeface=".VnArial" pitchFamily="34" charset="0"/>
                <a:cs typeface="Arial" panose="020B0604020202020204" pitchFamily="34" charset="0"/>
              </a:defRPr>
            </a:lvl2pPr>
            <a:lvl3pPr marL="1143000" indent="-228600" eaLnBrk="0" hangingPunct="0">
              <a:defRPr sz="2400">
                <a:solidFill>
                  <a:srgbClr val="00FF00"/>
                </a:solidFill>
                <a:latin typeface=".VnArial" pitchFamily="34" charset="0"/>
                <a:cs typeface="Arial" panose="020B0604020202020204" pitchFamily="34" charset="0"/>
              </a:defRPr>
            </a:lvl3pPr>
            <a:lvl4pPr marL="1600200" indent="-228600" eaLnBrk="0" hangingPunct="0">
              <a:defRPr sz="2400">
                <a:solidFill>
                  <a:srgbClr val="00FF00"/>
                </a:solidFill>
                <a:latin typeface=".VnArial" pitchFamily="34" charset="0"/>
                <a:cs typeface="Arial" panose="020B0604020202020204" pitchFamily="34" charset="0"/>
              </a:defRPr>
            </a:lvl4pPr>
            <a:lvl5pPr marL="2057400" indent="-228600" eaLnBrk="0" hangingPunct="0">
              <a:defRPr sz="2400">
                <a:solidFill>
                  <a:srgbClr val="00FF00"/>
                </a:solidFill>
                <a:latin typeface=".VnArial" pitchFamily="34" charset="0"/>
                <a:cs typeface="Arial" panose="020B0604020202020204" pitchFamily="34" charset="0"/>
              </a:defRPr>
            </a:lvl5pPr>
            <a:lvl6pPr marL="25146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6pPr>
            <a:lvl7pPr marL="29718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7pPr>
            <a:lvl8pPr marL="34290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8pPr>
            <a:lvl9pPr marL="38862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235059C-435A-492C-98C5-6304BE01436B}" type="slidenum">
              <a:rPr kumimoji="0" lang="en-US" altLang="en-US" sz="1200" b="0" i="0" u="none" strike="noStrike" kern="1200" cap="none" spc="0" normalizeH="0" baseline="0" noProof="0">
                <a:ln>
                  <a:noFill/>
                </a:ln>
                <a:solidFill>
                  <a:srgbClr val="898989"/>
                </a:solidFill>
                <a:effectLst/>
                <a:uLnTx/>
                <a:uFillTx/>
                <a:latin typeface=".VnArial"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898989"/>
              </a:solidFill>
              <a:effectLst/>
              <a:uLnTx/>
              <a:uFillTx/>
              <a:latin typeface=".VnArial" pitchFamily="34" charset="0"/>
              <a:ea typeface="+mn-ea"/>
              <a:cs typeface="Arial" panose="020B0604020202020204" pitchFamily="34" charset="0"/>
            </a:endParaRPr>
          </a:p>
        </p:txBody>
      </p:sp>
      <p:sp>
        <p:nvSpPr>
          <p:cNvPr id="27656" name="Date Placeholder 3">
            <a:extLst>
              <a:ext uri="{FF2B5EF4-FFF2-40B4-BE49-F238E27FC236}">
                <a16:creationId xmlns:a16="http://schemas.microsoft.com/office/drawing/2014/main" xmlns="" id="{142F2FE5-69C3-4375-A3FE-41FF57B5661A}"/>
              </a:ext>
            </a:extLst>
          </p:cNvPr>
          <p:cNvSpPr txBox="1">
            <a:spLocks/>
          </p:cNvSpPr>
          <p:nvPr/>
        </p:nvSpPr>
        <p:spPr bwMode="auto">
          <a:xfrm>
            <a:off x="5446713" y="6523039"/>
            <a:ext cx="14160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rgbClr val="00FF00"/>
                </a:solidFill>
                <a:latin typeface=".VnArial" pitchFamily="34" charset="0"/>
                <a:cs typeface="Arial" panose="020B0604020202020204" pitchFamily="34" charset="0"/>
              </a:defRPr>
            </a:lvl1pPr>
            <a:lvl2pPr marL="742950" indent="-285750" eaLnBrk="0" hangingPunct="0">
              <a:defRPr sz="2400">
                <a:solidFill>
                  <a:srgbClr val="00FF00"/>
                </a:solidFill>
                <a:latin typeface=".VnArial" pitchFamily="34" charset="0"/>
                <a:cs typeface="Arial" panose="020B0604020202020204" pitchFamily="34" charset="0"/>
              </a:defRPr>
            </a:lvl2pPr>
            <a:lvl3pPr marL="1143000" indent="-228600" eaLnBrk="0" hangingPunct="0">
              <a:defRPr sz="2400">
                <a:solidFill>
                  <a:srgbClr val="00FF00"/>
                </a:solidFill>
                <a:latin typeface=".VnArial" pitchFamily="34" charset="0"/>
                <a:cs typeface="Arial" panose="020B0604020202020204" pitchFamily="34" charset="0"/>
              </a:defRPr>
            </a:lvl3pPr>
            <a:lvl4pPr marL="1600200" indent="-228600" eaLnBrk="0" hangingPunct="0">
              <a:defRPr sz="2400">
                <a:solidFill>
                  <a:srgbClr val="00FF00"/>
                </a:solidFill>
                <a:latin typeface=".VnArial" pitchFamily="34" charset="0"/>
                <a:cs typeface="Arial" panose="020B0604020202020204" pitchFamily="34" charset="0"/>
              </a:defRPr>
            </a:lvl4pPr>
            <a:lvl5pPr marL="2057400" indent="-228600" eaLnBrk="0" hangingPunct="0">
              <a:defRPr sz="2400">
                <a:solidFill>
                  <a:srgbClr val="00FF00"/>
                </a:solidFill>
                <a:latin typeface=".VnArial" pitchFamily="34" charset="0"/>
                <a:cs typeface="Arial" panose="020B0604020202020204" pitchFamily="34" charset="0"/>
              </a:defRPr>
            </a:lvl5pPr>
            <a:lvl6pPr marL="25146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6pPr>
            <a:lvl7pPr marL="29718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7pPr>
            <a:lvl8pPr marL="34290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8pPr>
            <a:lvl9pPr marL="38862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83F246DB-0493-448F-8BE9-34CACBA8D609}" type="datetime1">
              <a:rPr kumimoji="0" lang="en-US" altLang="en-US" sz="2000" b="1" i="0" u="none" strike="noStrike" kern="1200" cap="none" spc="0" normalizeH="0" baseline="0" noProof="0">
                <a:ln>
                  <a:noFill/>
                </a:ln>
                <a:solidFill>
                  <a:srgbClr val="898989"/>
                </a:solidFill>
                <a:effectLst/>
                <a:uLnTx/>
                <a:uFillTx/>
                <a:latin typeface="Times New Roman" panose="02020603050405020304" pitchFamily="18" charset="0"/>
                <a:ea typeface="+mn-ea"/>
                <a:cs typeface="Times New Roman" panose="02020603050405020304" pitchFamily="18" charset="0"/>
              </a:rPr>
              <a:pPr marL="0" marR="0" lvl="0" indent="0" algn="l" defTabSz="914400" rtl="0" eaLnBrk="1" fontAlgn="base" latinLnBrk="0" hangingPunct="1">
                <a:lnSpc>
                  <a:spcPct val="100000"/>
                </a:lnSpc>
                <a:spcBef>
                  <a:spcPct val="0"/>
                </a:spcBef>
                <a:spcAft>
                  <a:spcPct val="0"/>
                </a:spcAft>
                <a:buClrTx/>
                <a:buSzTx/>
                <a:buFontTx/>
                <a:buNone/>
                <a:tabLst/>
                <a:defRPr/>
              </a:pPr>
              <a:t>10/9/2024</a:t>
            </a:fld>
            <a:endParaRPr kumimoji="0" lang="en-US" altLang="en-US" sz="2000" b="1" i="0" u="none" strike="noStrike" kern="1200" cap="none" spc="0" normalizeH="0" baseline="0" noProof="0">
              <a:ln>
                <a:noFill/>
              </a:ln>
              <a:solidFill>
                <a:srgbClr val="898989"/>
              </a:solidFill>
              <a:effectLst/>
              <a:uLnTx/>
              <a:uFillTx/>
              <a:latin typeface="Times New Roman" panose="02020603050405020304" pitchFamily="18" charset="0"/>
              <a:ea typeface="+mn-ea"/>
              <a:cs typeface="Times New Roman" panose="02020603050405020304" pitchFamily="18" charset="0"/>
            </a:endParaRPr>
          </a:p>
        </p:txBody>
      </p:sp>
      <p:cxnSp>
        <p:nvCxnSpPr>
          <p:cNvPr id="8" name="Straight Connector 7">
            <a:extLst>
              <a:ext uri="{FF2B5EF4-FFF2-40B4-BE49-F238E27FC236}">
                <a16:creationId xmlns:a16="http://schemas.microsoft.com/office/drawing/2014/main" xmlns="" id="{3F48B90F-D1AF-424C-8B6B-F75FCEADDEB7}"/>
              </a:ext>
            </a:extLst>
          </p:cNvPr>
          <p:cNvCxnSpPr>
            <a:cxnSpLocks/>
          </p:cNvCxnSpPr>
          <p:nvPr/>
        </p:nvCxnSpPr>
        <p:spPr>
          <a:xfrm flipV="1">
            <a:off x="1584325" y="1203325"/>
            <a:ext cx="9017000" cy="71438"/>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0" name="Rectangle 9">
            <a:extLst>
              <a:ext uri="{FF2B5EF4-FFF2-40B4-BE49-F238E27FC236}">
                <a16:creationId xmlns:a16="http://schemas.microsoft.com/office/drawing/2014/main" xmlns="" id="{43D4DF6D-751E-436D-89D9-A6D6881BBF6F}"/>
              </a:ext>
            </a:extLst>
          </p:cNvPr>
          <p:cNvSpPr/>
          <p:nvPr/>
        </p:nvSpPr>
        <p:spPr>
          <a:xfrm>
            <a:off x="1406525" y="1203324"/>
            <a:ext cx="9144000" cy="4013406"/>
          </a:xfrm>
          <a:prstGeom prst="rect">
            <a:avLst/>
          </a:prstGeom>
        </p:spPr>
        <p:txBody>
          <a:bodyPr>
            <a:spAutoFit/>
          </a:bodyPr>
          <a:lstStyle/>
          <a:p>
            <a:pPr marL="0" marR="0" lvl="0" indent="0" algn="just" defTabSz="914400" rtl="0" eaLnBrk="1" fontAlgn="auto" latinLnBrk="0" hangingPunct="1">
              <a:lnSpc>
                <a:spcPct val="160000"/>
              </a:lnSpc>
              <a:spcBef>
                <a:spcPts val="1200"/>
              </a:spcBef>
              <a:spcAft>
                <a:spcPts val="0"/>
              </a:spcAft>
              <a:buClr>
                <a:srgbClr val="0BD0D9"/>
              </a:buClr>
              <a:buSzPct val="95000"/>
              <a:buFont typeface="Wingdings 2" pitchFamily="18" charset="2"/>
              <a:buNone/>
              <a:tabLst/>
              <a:defRPr/>
            </a:pPr>
            <a:r>
              <a:rPr kumimoji="0" lang="da-DK"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I. KHÁI NIỆM, VỊ TRÍ, CHỨC NĂNG CỦA GIA ĐÌNH</a:t>
            </a:r>
            <a:endParaRPr kumimoji="0" 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a:p>
            <a:pPr marR="0" lvl="0" algn="just" defTabSz="914400" rtl="0" eaLnBrk="1" fontAlgn="auto" latinLnBrk="0" hangingPunct="1">
              <a:lnSpc>
                <a:spcPct val="150000"/>
              </a:lnSpc>
              <a:spcBef>
                <a:spcPts val="0"/>
              </a:spcBef>
              <a:spcAft>
                <a:spcPts val="0"/>
              </a:spcAft>
              <a:buClrTx/>
              <a:buSzTx/>
              <a:tabLst/>
              <a:defRPr/>
            </a:pPr>
            <a:r>
              <a:rPr kumimoji="0" lang="en-US" alt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2. </a:t>
            </a:r>
            <a:r>
              <a:rPr lang="en-US" altLang="en-US" sz="2800" b="1" dirty="0" err="1">
                <a:solidFill>
                  <a:prstClr val="black"/>
                </a:solidFill>
                <a:latin typeface="Times New Roman" pitchFamily="18" charset="0"/>
                <a:cs typeface="Times New Roman" pitchFamily="18" charset="0"/>
              </a:rPr>
              <a:t>Vị</a:t>
            </a:r>
            <a:r>
              <a:rPr lang="en-US" altLang="en-US" sz="2800" b="1" dirty="0">
                <a:solidFill>
                  <a:prstClr val="black"/>
                </a:solidFill>
                <a:latin typeface="Times New Roman" pitchFamily="18" charset="0"/>
                <a:cs typeface="Times New Roman" pitchFamily="18" charset="0"/>
              </a:rPr>
              <a:t> </a:t>
            </a:r>
            <a:r>
              <a:rPr lang="en-US" altLang="en-US" sz="2800" b="1" dirty="0" err="1">
                <a:solidFill>
                  <a:prstClr val="black"/>
                </a:solidFill>
                <a:latin typeface="Times New Roman" pitchFamily="18" charset="0"/>
                <a:cs typeface="Times New Roman" pitchFamily="18" charset="0"/>
              </a:rPr>
              <a:t>trí</a:t>
            </a:r>
            <a:r>
              <a:rPr lang="en-US" altLang="en-US" sz="2800" b="1" dirty="0">
                <a:solidFill>
                  <a:prstClr val="black"/>
                </a:solidFill>
                <a:latin typeface="Times New Roman" pitchFamily="18" charset="0"/>
                <a:cs typeface="Times New Roman" pitchFamily="18" charset="0"/>
              </a:rPr>
              <a:t> </a:t>
            </a:r>
            <a:r>
              <a:rPr lang="en-US" altLang="en-US" sz="2800" b="1" dirty="0" err="1">
                <a:solidFill>
                  <a:prstClr val="black"/>
                </a:solidFill>
                <a:latin typeface="Times New Roman" pitchFamily="18" charset="0"/>
                <a:cs typeface="Times New Roman" pitchFamily="18" charset="0"/>
              </a:rPr>
              <a:t>của</a:t>
            </a:r>
            <a:r>
              <a:rPr lang="en-US" altLang="en-US" sz="2800" b="1" dirty="0">
                <a:solidFill>
                  <a:prstClr val="black"/>
                </a:solidFill>
                <a:latin typeface="Times New Roman" pitchFamily="18" charset="0"/>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gia</a:t>
            </a:r>
            <a:r>
              <a:rPr kumimoji="0" lang="en-US" alt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đình</a:t>
            </a:r>
            <a:endParaRPr kumimoji="0" lang="en-US" alt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a:p>
            <a:pPr marL="514350" marR="0" lvl="0" indent="-514350" algn="just" defTabSz="914400" rtl="0" eaLnBrk="1" fontAlgn="auto" latinLnBrk="0" hangingPunct="1">
              <a:lnSpc>
                <a:spcPct val="150000"/>
              </a:lnSpc>
              <a:spcBef>
                <a:spcPts val="0"/>
              </a:spcBef>
              <a:spcAft>
                <a:spcPts val="0"/>
              </a:spcAft>
              <a:buClrTx/>
              <a:buSzTx/>
              <a:buAutoNum type="alphaLcPeriod"/>
              <a:tabLst/>
              <a:defRPr/>
            </a:pPr>
            <a:r>
              <a:rPr kumimoji="0" lang="en-US" sz="2800" b="1" i="1"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Gia</a:t>
            </a:r>
            <a:r>
              <a:rPr kumimoji="0" lang="en-US" sz="2800" b="1" i="1"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đình</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là</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tế</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bào</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của</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xã</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hội</a:t>
            </a:r>
            <a:endPar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a:p>
            <a:pPr marL="457200" marR="0" lvl="0" indent="-457200" algn="just" defTabSz="914400" rtl="0" eaLnBrk="1" fontAlgn="auto" latinLnBrk="0" hangingPunct="1">
              <a:lnSpc>
                <a:spcPct val="150000"/>
              </a:lnSpc>
              <a:spcBef>
                <a:spcPts val="0"/>
              </a:spcBef>
              <a:spcAft>
                <a:spcPts val="0"/>
              </a:spcAft>
              <a:buClrTx/>
              <a:buSzTx/>
              <a:buAutoNum type="alphaLcPeriod"/>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Gia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đình</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là</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tổ</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ấm</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mang</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lại</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các</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giá</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trị</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hạnh</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phúc</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sự</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hài</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hòa</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trong</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đời</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sống</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cá</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nhân</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của</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mỗi</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thành</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viên</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a:t>
            </a:r>
          </a:p>
          <a:p>
            <a:pPr marL="457200" marR="0" lvl="0" indent="-457200" algn="just" defTabSz="914400" rtl="0" eaLnBrk="1" fontAlgn="auto" latinLnBrk="0" hangingPunct="1">
              <a:lnSpc>
                <a:spcPct val="150000"/>
              </a:lnSpc>
              <a:spcBef>
                <a:spcPts val="0"/>
              </a:spcBef>
              <a:spcAft>
                <a:spcPts val="0"/>
              </a:spcAft>
              <a:buClrTx/>
              <a:buSzTx/>
              <a:buAutoNum type="alphaLcPeriod"/>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Gia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đình</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là</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cầu</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nối</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giữa</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cá</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nhân</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với</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xã</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hội</a:t>
            </a:r>
            <a:endParaRPr kumimoji="0" lang="vi-VN" sz="2400" b="1" i="1"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9404" y="61251"/>
            <a:ext cx="13001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9342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32436EE5-34EF-45C0-A012-1535F0E3CBCA}"/>
              </a:ext>
            </a:extLst>
          </p:cNvPr>
          <p:cNvSpPr/>
          <p:nvPr/>
        </p:nvSpPr>
        <p:spPr>
          <a:xfrm>
            <a:off x="3413125" y="136525"/>
            <a:ext cx="33338" cy="1066800"/>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676" name="Slide Number Placeholder 9">
            <a:extLst>
              <a:ext uri="{FF2B5EF4-FFF2-40B4-BE49-F238E27FC236}">
                <a16:creationId xmlns:a16="http://schemas.microsoft.com/office/drawing/2014/main" xmlns="" id="{BA5BE02A-74A0-4205-9D6E-9CD94E952A0C}"/>
              </a:ext>
            </a:extLst>
          </p:cNvP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FF00"/>
                </a:solidFill>
                <a:latin typeface=".VnArial" pitchFamily="34" charset="0"/>
                <a:cs typeface="Arial" panose="020B0604020202020204" pitchFamily="34" charset="0"/>
              </a:defRPr>
            </a:lvl1pPr>
            <a:lvl2pPr marL="742950" indent="-285750" eaLnBrk="0" hangingPunct="0">
              <a:defRPr sz="2400">
                <a:solidFill>
                  <a:srgbClr val="00FF00"/>
                </a:solidFill>
                <a:latin typeface=".VnArial" pitchFamily="34" charset="0"/>
                <a:cs typeface="Arial" panose="020B0604020202020204" pitchFamily="34" charset="0"/>
              </a:defRPr>
            </a:lvl2pPr>
            <a:lvl3pPr marL="1143000" indent="-228600" eaLnBrk="0" hangingPunct="0">
              <a:defRPr sz="2400">
                <a:solidFill>
                  <a:srgbClr val="00FF00"/>
                </a:solidFill>
                <a:latin typeface=".VnArial" pitchFamily="34" charset="0"/>
                <a:cs typeface="Arial" panose="020B0604020202020204" pitchFamily="34" charset="0"/>
              </a:defRPr>
            </a:lvl3pPr>
            <a:lvl4pPr marL="1600200" indent="-228600" eaLnBrk="0" hangingPunct="0">
              <a:defRPr sz="2400">
                <a:solidFill>
                  <a:srgbClr val="00FF00"/>
                </a:solidFill>
                <a:latin typeface=".VnArial" pitchFamily="34" charset="0"/>
                <a:cs typeface="Arial" panose="020B0604020202020204" pitchFamily="34" charset="0"/>
              </a:defRPr>
            </a:lvl4pPr>
            <a:lvl5pPr marL="2057400" indent="-228600" eaLnBrk="0" hangingPunct="0">
              <a:defRPr sz="2400">
                <a:solidFill>
                  <a:srgbClr val="00FF00"/>
                </a:solidFill>
                <a:latin typeface=".VnArial" pitchFamily="34" charset="0"/>
                <a:cs typeface="Arial" panose="020B0604020202020204" pitchFamily="34" charset="0"/>
              </a:defRPr>
            </a:lvl5pPr>
            <a:lvl6pPr marL="25146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6pPr>
            <a:lvl7pPr marL="29718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7pPr>
            <a:lvl8pPr marL="34290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8pPr>
            <a:lvl9pPr marL="38862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235059C-435A-492C-98C5-6304BE01436B}" type="slidenum">
              <a:rPr kumimoji="0" lang="en-US" altLang="en-US" sz="1200" b="0" i="0" u="none" strike="noStrike" kern="1200" cap="none" spc="0" normalizeH="0" baseline="0" noProof="0">
                <a:ln>
                  <a:noFill/>
                </a:ln>
                <a:solidFill>
                  <a:srgbClr val="898989"/>
                </a:solidFill>
                <a:effectLst/>
                <a:uLnTx/>
                <a:uFillTx/>
                <a:latin typeface=".VnArial"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srgbClr val="898989"/>
              </a:solidFill>
              <a:effectLst/>
              <a:uLnTx/>
              <a:uFillTx/>
              <a:latin typeface=".VnArial" pitchFamily="34" charset="0"/>
              <a:ea typeface="+mn-ea"/>
              <a:cs typeface="Arial" panose="020B0604020202020204" pitchFamily="34" charset="0"/>
            </a:endParaRPr>
          </a:p>
        </p:txBody>
      </p:sp>
      <p:sp>
        <p:nvSpPr>
          <p:cNvPr id="27656" name="Date Placeholder 3">
            <a:extLst>
              <a:ext uri="{FF2B5EF4-FFF2-40B4-BE49-F238E27FC236}">
                <a16:creationId xmlns:a16="http://schemas.microsoft.com/office/drawing/2014/main" xmlns="" id="{142F2FE5-69C3-4375-A3FE-41FF57B5661A}"/>
              </a:ext>
            </a:extLst>
          </p:cNvPr>
          <p:cNvSpPr txBox="1">
            <a:spLocks/>
          </p:cNvSpPr>
          <p:nvPr/>
        </p:nvSpPr>
        <p:spPr bwMode="auto">
          <a:xfrm>
            <a:off x="5446713" y="6523039"/>
            <a:ext cx="14160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rgbClr val="00FF00"/>
                </a:solidFill>
                <a:latin typeface=".VnArial" pitchFamily="34" charset="0"/>
                <a:cs typeface="Arial" panose="020B0604020202020204" pitchFamily="34" charset="0"/>
              </a:defRPr>
            </a:lvl1pPr>
            <a:lvl2pPr marL="742950" indent="-285750" eaLnBrk="0" hangingPunct="0">
              <a:defRPr sz="2400">
                <a:solidFill>
                  <a:srgbClr val="00FF00"/>
                </a:solidFill>
                <a:latin typeface=".VnArial" pitchFamily="34" charset="0"/>
                <a:cs typeface="Arial" panose="020B0604020202020204" pitchFamily="34" charset="0"/>
              </a:defRPr>
            </a:lvl2pPr>
            <a:lvl3pPr marL="1143000" indent="-228600" eaLnBrk="0" hangingPunct="0">
              <a:defRPr sz="2400">
                <a:solidFill>
                  <a:srgbClr val="00FF00"/>
                </a:solidFill>
                <a:latin typeface=".VnArial" pitchFamily="34" charset="0"/>
                <a:cs typeface="Arial" panose="020B0604020202020204" pitchFamily="34" charset="0"/>
              </a:defRPr>
            </a:lvl3pPr>
            <a:lvl4pPr marL="1600200" indent="-228600" eaLnBrk="0" hangingPunct="0">
              <a:defRPr sz="2400">
                <a:solidFill>
                  <a:srgbClr val="00FF00"/>
                </a:solidFill>
                <a:latin typeface=".VnArial" pitchFamily="34" charset="0"/>
                <a:cs typeface="Arial" panose="020B0604020202020204" pitchFamily="34" charset="0"/>
              </a:defRPr>
            </a:lvl4pPr>
            <a:lvl5pPr marL="2057400" indent="-228600" eaLnBrk="0" hangingPunct="0">
              <a:defRPr sz="2400">
                <a:solidFill>
                  <a:srgbClr val="00FF00"/>
                </a:solidFill>
                <a:latin typeface=".VnArial" pitchFamily="34" charset="0"/>
                <a:cs typeface="Arial" panose="020B0604020202020204" pitchFamily="34" charset="0"/>
              </a:defRPr>
            </a:lvl5pPr>
            <a:lvl6pPr marL="25146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6pPr>
            <a:lvl7pPr marL="29718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7pPr>
            <a:lvl8pPr marL="34290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8pPr>
            <a:lvl9pPr marL="38862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83F246DB-0493-448F-8BE9-34CACBA8D609}" type="datetime1">
              <a:rPr kumimoji="0" lang="en-US" altLang="en-US" sz="2000" b="1" i="0" u="none" strike="noStrike" kern="1200" cap="none" spc="0" normalizeH="0" baseline="0" noProof="0">
                <a:ln>
                  <a:noFill/>
                </a:ln>
                <a:solidFill>
                  <a:srgbClr val="898989"/>
                </a:solidFill>
                <a:effectLst/>
                <a:uLnTx/>
                <a:uFillTx/>
                <a:latin typeface="Times New Roman" panose="02020603050405020304" pitchFamily="18" charset="0"/>
                <a:ea typeface="+mn-ea"/>
                <a:cs typeface="Times New Roman" panose="02020603050405020304" pitchFamily="18" charset="0"/>
              </a:rPr>
              <a:pPr marL="0" marR="0" lvl="0" indent="0" algn="l" defTabSz="914400" rtl="0" eaLnBrk="1" fontAlgn="base" latinLnBrk="0" hangingPunct="1">
                <a:lnSpc>
                  <a:spcPct val="100000"/>
                </a:lnSpc>
                <a:spcBef>
                  <a:spcPct val="0"/>
                </a:spcBef>
                <a:spcAft>
                  <a:spcPct val="0"/>
                </a:spcAft>
                <a:buClrTx/>
                <a:buSzTx/>
                <a:buFontTx/>
                <a:buNone/>
                <a:tabLst/>
                <a:defRPr/>
              </a:pPr>
              <a:t>10/9/2024</a:t>
            </a:fld>
            <a:endParaRPr kumimoji="0" lang="en-US" altLang="en-US" sz="2000" b="1" i="0" u="none" strike="noStrike" kern="1200" cap="none" spc="0" normalizeH="0" baseline="0" noProof="0">
              <a:ln>
                <a:noFill/>
              </a:ln>
              <a:solidFill>
                <a:srgbClr val="898989"/>
              </a:solidFill>
              <a:effectLst/>
              <a:uLnTx/>
              <a:uFillTx/>
              <a:latin typeface="Times New Roman" panose="02020603050405020304" pitchFamily="18" charset="0"/>
              <a:ea typeface="+mn-ea"/>
              <a:cs typeface="Times New Roman" panose="02020603050405020304" pitchFamily="18" charset="0"/>
            </a:endParaRPr>
          </a:p>
        </p:txBody>
      </p:sp>
      <p:cxnSp>
        <p:nvCxnSpPr>
          <p:cNvPr id="8" name="Straight Connector 7">
            <a:extLst>
              <a:ext uri="{FF2B5EF4-FFF2-40B4-BE49-F238E27FC236}">
                <a16:creationId xmlns:a16="http://schemas.microsoft.com/office/drawing/2014/main" xmlns="" id="{3F48B90F-D1AF-424C-8B6B-F75FCEADDEB7}"/>
              </a:ext>
            </a:extLst>
          </p:cNvPr>
          <p:cNvCxnSpPr>
            <a:cxnSpLocks/>
          </p:cNvCxnSpPr>
          <p:nvPr/>
        </p:nvCxnSpPr>
        <p:spPr>
          <a:xfrm flipV="1">
            <a:off x="1584325" y="1203325"/>
            <a:ext cx="9017000" cy="71438"/>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0" name="Rectangle 9">
            <a:extLst>
              <a:ext uri="{FF2B5EF4-FFF2-40B4-BE49-F238E27FC236}">
                <a16:creationId xmlns:a16="http://schemas.microsoft.com/office/drawing/2014/main" xmlns="" id="{43D4DF6D-751E-436D-89D9-A6D6881BBF6F}"/>
              </a:ext>
            </a:extLst>
          </p:cNvPr>
          <p:cNvSpPr/>
          <p:nvPr/>
        </p:nvSpPr>
        <p:spPr>
          <a:xfrm>
            <a:off x="1406525" y="1203324"/>
            <a:ext cx="9144000" cy="7891391"/>
          </a:xfrm>
          <a:prstGeom prst="rect">
            <a:avLst/>
          </a:prstGeom>
        </p:spPr>
        <p:txBody>
          <a:bodyPr>
            <a:spAutoFit/>
          </a:bodyPr>
          <a:lstStyle/>
          <a:p>
            <a:pPr marL="0" marR="0" lvl="0" indent="0" algn="just" defTabSz="914400" rtl="0" eaLnBrk="1" fontAlgn="auto" latinLnBrk="0" hangingPunct="1">
              <a:lnSpc>
                <a:spcPct val="160000"/>
              </a:lnSpc>
              <a:spcBef>
                <a:spcPts val="1200"/>
              </a:spcBef>
              <a:spcAft>
                <a:spcPts val="0"/>
              </a:spcAft>
              <a:buClr>
                <a:srgbClr val="0BD0D9"/>
              </a:buClr>
              <a:buSzPct val="95000"/>
              <a:buFont typeface="Wingdings 2" pitchFamily="18" charset="2"/>
              <a:buNone/>
              <a:tabLst/>
              <a:defRPr/>
            </a:pPr>
            <a:r>
              <a:rPr kumimoji="0" lang="da-DK"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I. KHÁI NIỆM, VỊ TRÍ, CHỨC NĂNG CỦA GIA ĐÌNH</a:t>
            </a:r>
            <a:endParaRPr kumimoji="0" 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en-US" altLang="en-US" sz="2800" b="1" dirty="0">
                <a:solidFill>
                  <a:prstClr val="black"/>
                </a:solidFill>
                <a:latin typeface="Times New Roman" pitchFamily="18" charset="0"/>
                <a:cs typeface="Times New Roman" pitchFamily="18" charset="0"/>
              </a:rPr>
              <a:t>3</a:t>
            </a:r>
            <a:r>
              <a:rPr kumimoji="0" lang="en-US" alt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Chức</a:t>
            </a:r>
            <a:r>
              <a:rPr kumimoji="0" lang="en-US" alt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năng</a:t>
            </a:r>
            <a:r>
              <a:rPr kumimoji="0" lang="en-US" alt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của</a:t>
            </a:r>
            <a:r>
              <a:rPr kumimoji="0" lang="en-US" alt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gia</a:t>
            </a:r>
            <a:r>
              <a:rPr kumimoji="0" lang="en-US" alt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đình</a:t>
            </a:r>
            <a:endParaRPr kumimoji="0" lang="en-US" alt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a:p>
            <a:pPr marL="514350" marR="0" lvl="0" indent="-514350" algn="just" defTabSz="914400" rtl="0" eaLnBrk="1" fontAlgn="auto" latinLnBrk="0" hangingPunct="1">
              <a:lnSpc>
                <a:spcPct val="150000"/>
              </a:lnSpc>
              <a:spcBef>
                <a:spcPts val="0"/>
              </a:spcBef>
              <a:spcAft>
                <a:spcPts val="0"/>
              </a:spcAft>
              <a:buClrTx/>
              <a:buSzTx/>
              <a:buAutoNum type="alphaLcPeriod"/>
              <a:tabLst/>
              <a:defRPr/>
            </a:pPr>
            <a:r>
              <a:rPr kumimoji="0" lang="vi-VN" sz="2800" b="1" i="1"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Chức </a:t>
            </a:r>
            <a:r>
              <a:rPr kumimoji="0" lang="vi-VN"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năng tái sinh sản, duy trì nòi giống</a:t>
            </a:r>
            <a:endPar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a:p>
            <a:pPr marR="0" lvl="0" algn="just" defTabSz="914400" rtl="0" eaLnBrk="1" fontAlgn="auto" latinLnBrk="0" hangingPunct="1">
              <a:lnSpc>
                <a:spcPct val="150000"/>
              </a:lnSpc>
              <a:spcBef>
                <a:spcPts val="0"/>
              </a:spcBef>
              <a:spcAft>
                <a:spcPts val="0"/>
              </a:spcAft>
              <a:buClrTx/>
              <a:buSzTx/>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b. </a:t>
            </a:r>
            <a:r>
              <a:rPr kumimoji="0" lang="vi-VN"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Chức năng</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nuôi</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dưỡng</a:t>
            </a:r>
            <a:r>
              <a:rPr kumimoji="0" lang="vi-VN"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giáo dục</a:t>
            </a:r>
            <a:endPar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a:p>
            <a:pPr marR="0" lvl="0" algn="just" defTabSz="914400" rtl="0" eaLnBrk="1" fontAlgn="auto" latinLnBrk="0" hangingPunct="1">
              <a:lnSpc>
                <a:spcPct val="150000"/>
              </a:lnSpc>
              <a:spcBef>
                <a:spcPts val="0"/>
              </a:spcBef>
              <a:spcAft>
                <a:spcPts val="0"/>
              </a:spcAft>
              <a:buClrTx/>
              <a:buSzTx/>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c.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Chức</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năng</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kinh</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tế</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và</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tổ</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chức</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tiêu</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dùng</a:t>
            </a:r>
            <a:endPar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a:p>
            <a:pPr marR="0" lvl="0" algn="just" defTabSz="914400" rtl="0" eaLnBrk="1" fontAlgn="auto" latinLnBrk="0" hangingPunct="1">
              <a:lnSpc>
                <a:spcPct val="150000"/>
              </a:lnSpc>
              <a:spcBef>
                <a:spcPts val="0"/>
              </a:spcBef>
              <a:spcAft>
                <a:spcPts val="0"/>
              </a:spcAft>
              <a:buClrTx/>
              <a:buSzTx/>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d.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Chức</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năng</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thỏa</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mãn</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nhu</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cầu</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tâm</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sinh</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lý</a:t>
            </a:r>
            <a:endPar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a:p>
            <a:pPr marL="514350" marR="0" lvl="0" indent="-514350" algn="just" defTabSz="914400" rtl="0" eaLnBrk="1" fontAlgn="auto" latinLnBrk="0" hangingPunct="1">
              <a:lnSpc>
                <a:spcPct val="150000"/>
              </a:lnSpc>
              <a:spcBef>
                <a:spcPts val="0"/>
              </a:spcBef>
              <a:spcAft>
                <a:spcPts val="0"/>
              </a:spcAft>
              <a:buClrTx/>
              <a:buSzTx/>
              <a:buAutoNum type="alphaLcPeriod"/>
              <a:tabLst/>
              <a:defRPr/>
            </a:pPr>
            <a:endParaRPr lang="en-US" sz="2800" b="1" i="1" dirty="0">
              <a:solidFill>
                <a:srgbClr val="FF0000"/>
              </a:solidFill>
              <a:latin typeface="Times New Roman" pitchFamily="18" charset="0"/>
              <a:cs typeface="Times New Roman" pitchFamily="18" charset="0"/>
            </a:endParaRPr>
          </a:p>
          <a:p>
            <a:pPr marL="514350" marR="0" lvl="0" indent="-514350" algn="just" defTabSz="914400" rtl="0" eaLnBrk="1" fontAlgn="auto" latinLnBrk="0" hangingPunct="1">
              <a:lnSpc>
                <a:spcPct val="150000"/>
              </a:lnSpc>
              <a:spcBef>
                <a:spcPts val="0"/>
              </a:spcBef>
              <a:spcAft>
                <a:spcPts val="0"/>
              </a:spcAft>
              <a:buClrTx/>
              <a:buSzTx/>
              <a:buAutoNum type="alphaLcPeriod"/>
              <a:tabLst/>
              <a:defRPr/>
            </a:pPr>
            <a:endPar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a:p>
            <a:pPr marL="514350" marR="0" lvl="0" indent="-514350" algn="just" defTabSz="914400" rtl="0" eaLnBrk="1" fontAlgn="auto" latinLnBrk="0" hangingPunct="1">
              <a:lnSpc>
                <a:spcPct val="150000"/>
              </a:lnSpc>
              <a:spcBef>
                <a:spcPts val="0"/>
              </a:spcBef>
              <a:spcAft>
                <a:spcPts val="0"/>
              </a:spcAft>
              <a:buClrTx/>
              <a:buSzTx/>
              <a:buAutoNum type="alphaLcPeriod"/>
              <a:tabLst/>
              <a:defRPr/>
            </a:pPr>
            <a:endParaRPr lang="en-US" sz="2800" b="1" i="1" dirty="0">
              <a:solidFill>
                <a:srgbClr val="FF0000"/>
              </a:solidFill>
              <a:latin typeface="Times New Roman" pitchFamily="18" charset="0"/>
              <a:cs typeface="Times New Roman" pitchFamily="18" charset="0"/>
            </a:endParaRPr>
          </a:p>
          <a:p>
            <a:pPr marL="514350" marR="0" lvl="0" indent="-514350" algn="just" defTabSz="914400" rtl="0" eaLnBrk="1" fontAlgn="auto" latinLnBrk="0" hangingPunct="1">
              <a:lnSpc>
                <a:spcPct val="150000"/>
              </a:lnSpc>
              <a:spcBef>
                <a:spcPts val="0"/>
              </a:spcBef>
              <a:spcAft>
                <a:spcPts val="0"/>
              </a:spcAft>
              <a:buClrTx/>
              <a:buSzTx/>
              <a:buAutoNum type="alphaLcPeriod"/>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Gia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đình</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là</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tổ</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ấm</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mang</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lại</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các</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giá</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trị</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hạnh</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phúc</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sự</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hài</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hòa</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trong</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đời</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sống</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cá</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nhân</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của</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mỗi</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thành</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viên</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a:t>
            </a:r>
          </a:p>
          <a:p>
            <a:pPr marL="457200" marR="0" lvl="0" indent="-457200" algn="just" defTabSz="914400" rtl="0" eaLnBrk="1" fontAlgn="auto" latinLnBrk="0" hangingPunct="1">
              <a:lnSpc>
                <a:spcPct val="150000"/>
              </a:lnSpc>
              <a:spcBef>
                <a:spcPts val="0"/>
              </a:spcBef>
              <a:spcAft>
                <a:spcPts val="0"/>
              </a:spcAft>
              <a:buClrTx/>
              <a:buSzTx/>
              <a:buFontTx/>
              <a:buAutoNum type="alphaLcPeriod"/>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Gia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đình</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là</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cầu</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nối</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giữa</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cá</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nhân</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với</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xã</a:t>
            </a: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hội</a:t>
            </a:r>
            <a:endParaRPr kumimoji="0" lang="vi-VN" sz="2400" b="1" i="1"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0228" y="61251"/>
            <a:ext cx="13001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2787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32436EE5-34EF-45C0-A012-1535F0E3CBCA}"/>
              </a:ext>
            </a:extLst>
          </p:cNvPr>
          <p:cNvSpPr/>
          <p:nvPr/>
        </p:nvSpPr>
        <p:spPr>
          <a:xfrm>
            <a:off x="3413125" y="136525"/>
            <a:ext cx="33338" cy="1066800"/>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676" name="Slide Number Placeholder 9">
            <a:extLst>
              <a:ext uri="{FF2B5EF4-FFF2-40B4-BE49-F238E27FC236}">
                <a16:creationId xmlns:a16="http://schemas.microsoft.com/office/drawing/2014/main" xmlns="" id="{BA5BE02A-74A0-4205-9D6E-9CD94E952A0C}"/>
              </a:ext>
            </a:extLst>
          </p:cNvP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FF00"/>
                </a:solidFill>
                <a:latin typeface=".VnArial" pitchFamily="34" charset="0"/>
                <a:cs typeface="Arial" panose="020B0604020202020204" pitchFamily="34" charset="0"/>
              </a:defRPr>
            </a:lvl1pPr>
            <a:lvl2pPr marL="742950" indent="-285750" eaLnBrk="0" hangingPunct="0">
              <a:defRPr sz="2400">
                <a:solidFill>
                  <a:srgbClr val="00FF00"/>
                </a:solidFill>
                <a:latin typeface=".VnArial" pitchFamily="34" charset="0"/>
                <a:cs typeface="Arial" panose="020B0604020202020204" pitchFamily="34" charset="0"/>
              </a:defRPr>
            </a:lvl2pPr>
            <a:lvl3pPr marL="1143000" indent="-228600" eaLnBrk="0" hangingPunct="0">
              <a:defRPr sz="2400">
                <a:solidFill>
                  <a:srgbClr val="00FF00"/>
                </a:solidFill>
                <a:latin typeface=".VnArial" pitchFamily="34" charset="0"/>
                <a:cs typeface="Arial" panose="020B0604020202020204" pitchFamily="34" charset="0"/>
              </a:defRPr>
            </a:lvl3pPr>
            <a:lvl4pPr marL="1600200" indent="-228600" eaLnBrk="0" hangingPunct="0">
              <a:defRPr sz="2400">
                <a:solidFill>
                  <a:srgbClr val="00FF00"/>
                </a:solidFill>
                <a:latin typeface=".VnArial" pitchFamily="34" charset="0"/>
                <a:cs typeface="Arial" panose="020B0604020202020204" pitchFamily="34" charset="0"/>
              </a:defRPr>
            </a:lvl4pPr>
            <a:lvl5pPr marL="2057400" indent="-228600" eaLnBrk="0" hangingPunct="0">
              <a:defRPr sz="2400">
                <a:solidFill>
                  <a:srgbClr val="00FF00"/>
                </a:solidFill>
                <a:latin typeface=".VnArial" pitchFamily="34" charset="0"/>
                <a:cs typeface="Arial" panose="020B0604020202020204" pitchFamily="34" charset="0"/>
              </a:defRPr>
            </a:lvl5pPr>
            <a:lvl6pPr marL="25146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6pPr>
            <a:lvl7pPr marL="29718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7pPr>
            <a:lvl8pPr marL="34290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8pPr>
            <a:lvl9pPr marL="38862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235059C-435A-492C-98C5-6304BE01436B}" type="slidenum">
              <a:rPr kumimoji="0" lang="en-US" altLang="en-US" sz="1200" b="0" i="0" u="none" strike="noStrike" kern="1200" cap="none" spc="0" normalizeH="0" baseline="0" noProof="0">
                <a:ln>
                  <a:noFill/>
                </a:ln>
                <a:solidFill>
                  <a:srgbClr val="898989"/>
                </a:solidFill>
                <a:effectLst/>
                <a:uLnTx/>
                <a:uFillTx/>
                <a:latin typeface=".VnArial"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srgbClr val="898989"/>
              </a:solidFill>
              <a:effectLst/>
              <a:uLnTx/>
              <a:uFillTx/>
              <a:latin typeface=".VnArial" pitchFamily="34" charset="0"/>
              <a:ea typeface="+mn-ea"/>
              <a:cs typeface="Arial" panose="020B0604020202020204" pitchFamily="34" charset="0"/>
            </a:endParaRPr>
          </a:p>
        </p:txBody>
      </p:sp>
      <p:sp>
        <p:nvSpPr>
          <p:cNvPr id="27656" name="Date Placeholder 3">
            <a:extLst>
              <a:ext uri="{FF2B5EF4-FFF2-40B4-BE49-F238E27FC236}">
                <a16:creationId xmlns:a16="http://schemas.microsoft.com/office/drawing/2014/main" xmlns="" id="{142F2FE5-69C3-4375-A3FE-41FF57B5661A}"/>
              </a:ext>
            </a:extLst>
          </p:cNvPr>
          <p:cNvSpPr txBox="1">
            <a:spLocks/>
          </p:cNvSpPr>
          <p:nvPr/>
        </p:nvSpPr>
        <p:spPr bwMode="auto">
          <a:xfrm>
            <a:off x="5446713" y="6523039"/>
            <a:ext cx="14160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rgbClr val="00FF00"/>
                </a:solidFill>
                <a:latin typeface=".VnArial" pitchFamily="34" charset="0"/>
                <a:cs typeface="Arial" panose="020B0604020202020204" pitchFamily="34" charset="0"/>
              </a:defRPr>
            </a:lvl1pPr>
            <a:lvl2pPr marL="742950" indent="-285750" eaLnBrk="0" hangingPunct="0">
              <a:defRPr sz="2400">
                <a:solidFill>
                  <a:srgbClr val="00FF00"/>
                </a:solidFill>
                <a:latin typeface=".VnArial" pitchFamily="34" charset="0"/>
                <a:cs typeface="Arial" panose="020B0604020202020204" pitchFamily="34" charset="0"/>
              </a:defRPr>
            </a:lvl2pPr>
            <a:lvl3pPr marL="1143000" indent="-228600" eaLnBrk="0" hangingPunct="0">
              <a:defRPr sz="2400">
                <a:solidFill>
                  <a:srgbClr val="00FF00"/>
                </a:solidFill>
                <a:latin typeface=".VnArial" pitchFamily="34" charset="0"/>
                <a:cs typeface="Arial" panose="020B0604020202020204" pitchFamily="34" charset="0"/>
              </a:defRPr>
            </a:lvl3pPr>
            <a:lvl4pPr marL="1600200" indent="-228600" eaLnBrk="0" hangingPunct="0">
              <a:defRPr sz="2400">
                <a:solidFill>
                  <a:srgbClr val="00FF00"/>
                </a:solidFill>
                <a:latin typeface=".VnArial" pitchFamily="34" charset="0"/>
                <a:cs typeface="Arial" panose="020B0604020202020204" pitchFamily="34" charset="0"/>
              </a:defRPr>
            </a:lvl4pPr>
            <a:lvl5pPr marL="2057400" indent="-228600" eaLnBrk="0" hangingPunct="0">
              <a:defRPr sz="2400">
                <a:solidFill>
                  <a:srgbClr val="00FF00"/>
                </a:solidFill>
                <a:latin typeface=".VnArial" pitchFamily="34" charset="0"/>
                <a:cs typeface="Arial" panose="020B0604020202020204" pitchFamily="34" charset="0"/>
              </a:defRPr>
            </a:lvl5pPr>
            <a:lvl6pPr marL="25146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6pPr>
            <a:lvl7pPr marL="29718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7pPr>
            <a:lvl8pPr marL="34290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8pPr>
            <a:lvl9pPr marL="38862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83F246DB-0493-448F-8BE9-34CACBA8D609}" type="datetime1">
              <a:rPr kumimoji="0" lang="en-US" altLang="en-US" sz="2000" b="1" i="0" u="none" strike="noStrike" kern="1200" cap="none" spc="0" normalizeH="0" baseline="0" noProof="0">
                <a:ln>
                  <a:noFill/>
                </a:ln>
                <a:solidFill>
                  <a:srgbClr val="898989"/>
                </a:solidFill>
                <a:effectLst/>
                <a:uLnTx/>
                <a:uFillTx/>
                <a:latin typeface="Times New Roman" panose="02020603050405020304" pitchFamily="18" charset="0"/>
                <a:ea typeface="+mn-ea"/>
                <a:cs typeface="Times New Roman" panose="02020603050405020304" pitchFamily="18" charset="0"/>
              </a:rPr>
              <a:pPr marL="0" marR="0" lvl="0" indent="0" algn="l" defTabSz="914400" rtl="0" eaLnBrk="1" fontAlgn="base" latinLnBrk="0" hangingPunct="1">
                <a:lnSpc>
                  <a:spcPct val="100000"/>
                </a:lnSpc>
                <a:spcBef>
                  <a:spcPct val="0"/>
                </a:spcBef>
                <a:spcAft>
                  <a:spcPct val="0"/>
                </a:spcAft>
                <a:buClrTx/>
                <a:buSzTx/>
                <a:buFontTx/>
                <a:buNone/>
                <a:tabLst/>
                <a:defRPr/>
              </a:pPr>
              <a:t>10/9/2024</a:t>
            </a:fld>
            <a:endParaRPr kumimoji="0" lang="en-US" altLang="en-US" sz="2000" b="1" i="0" u="none" strike="noStrike" kern="1200" cap="none" spc="0" normalizeH="0" baseline="0" noProof="0">
              <a:ln>
                <a:noFill/>
              </a:ln>
              <a:solidFill>
                <a:srgbClr val="898989"/>
              </a:solidFill>
              <a:effectLst/>
              <a:uLnTx/>
              <a:uFillTx/>
              <a:latin typeface="Times New Roman" panose="02020603050405020304" pitchFamily="18" charset="0"/>
              <a:ea typeface="+mn-ea"/>
              <a:cs typeface="Times New Roman" panose="02020603050405020304" pitchFamily="18" charset="0"/>
            </a:endParaRPr>
          </a:p>
        </p:txBody>
      </p:sp>
      <p:cxnSp>
        <p:nvCxnSpPr>
          <p:cNvPr id="8" name="Straight Connector 7">
            <a:extLst>
              <a:ext uri="{FF2B5EF4-FFF2-40B4-BE49-F238E27FC236}">
                <a16:creationId xmlns:a16="http://schemas.microsoft.com/office/drawing/2014/main" xmlns="" id="{3F48B90F-D1AF-424C-8B6B-F75FCEADDEB7}"/>
              </a:ext>
            </a:extLst>
          </p:cNvPr>
          <p:cNvCxnSpPr>
            <a:cxnSpLocks/>
          </p:cNvCxnSpPr>
          <p:nvPr/>
        </p:nvCxnSpPr>
        <p:spPr>
          <a:xfrm flipV="1">
            <a:off x="1584325" y="1203325"/>
            <a:ext cx="9017000" cy="71438"/>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0" name="Rectangle 9">
            <a:extLst>
              <a:ext uri="{FF2B5EF4-FFF2-40B4-BE49-F238E27FC236}">
                <a16:creationId xmlns:a16="http://schemas.microsoft.com/office/drawing/2014/main" xmlns="" id="{43D4DF6D-751E-436D-89D9-A6D6881BBF6F}"/>
              </a:ext>
            </a:extLst>
          </p:cNvPr>
          <p:cNvSpPr/>
          <p:nvPr/>
        </p:nvSpPr>
        <p:spPr>
          <a:xfrm>
            <a:off x="1406525" y="1203324"/>
            <a:ext cx="9144000" cy="6356933"/>
          </a:xfrm>
          <a:prstGeom prst="rect">
            <a:avLst/>
          </a:prstGeom>
        </p:spPr>
        <p:txBody>
          <a:bodyPr>
            <a:spAutoFit/>
          </a:bodyPr>
          <a:lstStyle/>
          <a:p>
            <a:pPr marL="0" marR="0" lvl="0" indent="0" algn="just" defTabSz="914400" rtl="0" eaLnBrk="1" fontAlgn="auto" latinLnBrk="0" hangingPunct="1">
              <a:lnSpc>
                <a:spcPct val="160000"/>
              </a:lnSpc>
              <a:spcBef>
                <a:spcPts val="1200"/>
              </a:spcBef>
              <a:spcAft>
                <a:spcPts val="0"/>
              </a:spcAft>
              <a:buClr>
                <a:srgbClr val="0BD0D9"/>
              </a:buClr>
              <a:buSzPct val="95000"/>
              <a:buFont typeface="Wingdings 2" pitchFamily="18" charset="2"/>
              <a:buNone/>
              <a:tabLst/>
              <a:defRPr/>
            </a:pPr>
            <a:r>
              <a:rPr kumimoji="0" 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II. </a:t>
            </a:r>
            <a:r>
              <a:rPr kumimoji="0" lang="vi-VN"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CƠ SỞ XÂY DỰNG GIA ĐÌNH TRONG THỜI KỲ QUÁ ĐỘ LÊN C</a:t>
            </a:r>
            <a:r>
              <a:rPr kumimoji="0" 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NXH</a:t>
            </a:r>
          </a:p>
          <a:p>
            <a:pPr marL="514350" marR="0" lvl="0" indent="-514350" algn="just" defTabSz="914400" rtl="0" eaLnBrk="1" fontAlgn="auto" latinLnBrk="0" hangingPunct="1">
              <a:lnSpc>
                <a:spcPct val="160000"/>
              </a:lnSpc>
              <a:spcBef>
                <a:spcPts val="1200"/>
              </a:spcBef>
              <a:spcAft>
                <a:spcPts val="0"/>
              </a:spcAft>
              <a:buClr>
                <a:srgbClr val="0BD0D9"/>
              </a:buClr>
              <a:buSzPct val="95000"/>
              <a:buFont typeface="Wingdings 2" pitchFamily="18" charset="2"/>
              <a:buAutoNum type="arabicPeriod"/>
              <a:tabLst/>
              <a:defRPr/>
            </a:pP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Cơ</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sở</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kinh</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tế</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xã</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hội</a:t>
            </a:r>
            <a:endPar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endParaRPr>
          </a:p>
          <a:p>
            <a:pPr marL="457200" marR="0" lvl="0" indent="-457200" algn="just" defTabSz="914400" rtl="0" eaLnBrk="1" fontAlgn="auto" latinLnBrk="0" hangingPunct="1">
              <a:lnSpc>
                <a:spcPct val="160000"/>
              </a:lnSpc>
              <a:spcBef>
                <a:spcPts val="1200"/>
              </a:spcBef>
              <a:spcAft>
                <a:spcPts val="0"/>
              </a:spcAft>
              <a:buClr>
                <a:srgbClr val="0BD0D9"/>
              </a:buClr>
              <a:buSzPct val="95000"/>
              <a:buFont typeface="Wingdings 2" pitchFamily="18" charset="2"/>
              <a:buAutoNum type="arabicPeriod"/>
              <a:tabLst/>
              <a:defRPr/>
            </a:pP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Cơ</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sở</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chính</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trị</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xã</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hội</a:t>
            </a:r>
            <a:endPar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endParaRPr>
          </a:p>
          <a:p>
            <a:pPr marL="457200" marR="0" lvl="0" indent="-457200" algn="just" defTabSz="914400" rtl="0" eaLnBrk="1" fontAlgn="auto" latinLnBrk="0" hangingPunct="1">
              <a:lnSpc>
                <a:spcPct val="160000"/>
              </a:lnSpc>
              <a:spcBef>
                <a:spcPts val="1200"/>
              </a:spcBef>
              <a:spcAft>
                <a:spcPts val="0"/>
              </a:spcAft>
              <a:buClr>
                <a:srgbClr val="0BD0D9"/>
              </a:buClr>
              <a:buSzPct val="95000"/>
              <a:buFont typeface="Wingdings 2" pitchFamily="18" charset="2"/>
              <a:buAutoNum type="arabicPeriod"/>
              <a:tabLst/>
              <a:defRPr/>
            </a:pPr>
            <a:r>
              <a:rPr lang="en-US" altLang="en-US" sz="2800" b="1" dirty="0" err="1">
                <a:solidFill>
                  <a:prstClr val="black"/>
                </a:solidFill>
                <a:latin typeface="Times New Roman" pitchFamily="18" charset="0"/>
                <a:ea typeface="+mj-ea"/>
                <a:cs typeface="Times New Roman" pitchFamily="18" charset="0"/>
              </a:rPr>
              <a:t>Cơ</a:t>
            </a:r>
            <a:r>
              <a:rPr lang="en-US" altLang="en-US" sz="2800" b="1" dirty="0">
                <a:solidFill>
                  <a:prstClr val="black"/>
                </a:solidFill>
                <a:latin typeface="Times New Roman" pitchFamily="18" charset="0"/>
                <a:ea typeface="+mj-ea"/>
                <a:cs typeface="Times New Roman" pitchFamily="18" charset="0"/>
              </a:rPr>
              <a:t> </a:t>
            </a:r>
            <a:r>
              <a:rPr lang="en-US" altLang="en-US" sz="2800" b="1" dirty="0" err="1">
                <a:solidFill>
                  <a:prstClr val="black"/>
                </a:solidFill>
                <a:latin typeface="Times New Roman" pitchFamily="18" charset="0"/>
                <a:ea typeface="+mj-ea"/>
                <a:cs typeface="Times New Roman" pitchFamily="18" charset="0"/>
              </a:rPr>
              <a:t>sở</a:t>
            </a:r>
            <a:r>
              <a:rPr lang="en-US" altLang="en-US" sz="2800" b="1" dirty="0">
                <a:solidFill>
                  <a:prstClr val="black"/>
                </a:solidFill>
                <a:latin typeface="Times New Roman" pitchFamily="18" charset="0"/>
                <a:ea typeface="+mj-ea"/>
                <a:cs typeface="Times New Roman" pitchFamily="18" charset="0"/>
              </a:rPr>
              <a:t> </a:t>
            </a:r>
            <a:r>
              <a:rPr lang="en-US" altLang="en-US" sz="2800" b="1" dirty="0" err="1">
                <a:solidFill>
                  <a:prstClr val="black"/>
                </a:solidFill>
                <a:latin typeface="Times New Roman" pitchFamily="18" charset="0"/>
                <a:ea typeface="+mj-ea"/>
                <a:cs typeface="Times New Roman" pitchFamily="18" charset="0"/>
              </a:rPr>
              <a:t>văn</a:t>
            </a:r>
            <a:r>
              <a:rPr lang="en-US" altLang="en-US" sz="2800" b="1" dirty="0">
                <a:solidFill>
                  <a:prstClr val="black"/>
                </a:solidFill>
                <a:latin typeface="Times New Roman" pitchFamily="18" charset="0"/>
                <a:ea typeface="+mj-ea"/>
                <a:cs typeface="Times New Roman" pitchFamily="18" charset="0"/>
              </a:rPr>
              <a:t> </a:t>
            </a:r>
            <a:r>
              <a:rPr lang="en-US" altLang="en-US" sz="2800" b="1" dirty="0" err="1">
                <a:solidFill>
                  <a:prstClr val="black"/>
                </a:solidFill>
                <a:latin typeface="Times New Roman" pitchFamily="18" charset="0"/>
                <a:ea typeface="+mj-ea"/>
                <a:cs typeface="Times New Roman" pitchFamily="18" charset="0"/>
              </a:rPr>
              <a:t>hoá</a:t>
            </a:r>
            <a:endParaRPr lang="en-US" altLang="en-US" sz="2800" b="1" dirty="0">
              <a:solidFill>
                <a:prstClr val="black"/>
              </a:solidFill>
              <a:latin typeface="Times New Roman" pitchFamily="18" charset="0"/>
              <a:ea typeface="+mj-ea"/>
              <a:cs typeface="Times New Roman" pitchFamily="18" charset="0"/>
            </a:endParaRPr>
          </a:p>
          <a:p>
            <a:pPr marL="457200" marR="0" lvl="0" indent="-457200" algn="just" defTabSz="914400" rtl="0" eaLnBrk="1" fontAlgn="auto" latinLnBrk="0" hangingPunct="1">
              <a:lnSpc>
                <a:spcPct val="160000"/>
              </a:lnSpc>
              <a:spcBef>
                <a:spcPts val="1200"/>
              </a:spcBef>
              <a:spcAft>
                <a:spcPts val="0"/>
              </a:spcAft>
              <a:buClr>
                <a:srgbClr val="0BD0D9"/>
              </a:buClr>
              <a:buSzPct val="95000"/>
              <a:buFont typeface="Wingdings 2" pitchFamily="18" charset="2"/>
              <a:buAutoNum type="arabicPeriod"/>
              <a:tabLst/>
              <a:defRPr/>
            </a:pP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Chế</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lang="en-US" altLang="en-US" sz="2800" b="1" dirty="0" err="1">
                <a:solidFill>
                  <a:prstClr val="black"/>
                </a:solidFill>
                <a:latin typeface="Times New Roman" pitchFamily="18" charset="0"/>
                <a:ea typeface="+mj-ea"/>
                <a:cs typeface="Times New Roman" pitchFamily="18" charset="0"/>
              </a:rPr>
              <a:t>độ</a:t>
            </a:r>
            <a:r>
              <a:rPr lang="en-US" altLang="en-US" sz="2800" b="1" dirty="0">
                <a:solidFill>
                  <a:prstClr val="black"/>
                </a:solidFill>
                <a:latin typeface="Times New Roman" pitchFamily="18" charset="0"/>
                <a:ea typeface="+mj-ea"/>
                <a:cs typeface="Times New Roman" pitchFamily="18" charset="0"/>
              </a:rPr>
              <a:t> </a:t>
            </a:r>
            <a:r>
              <a:rPr lang="en-US" altLang="en-US" sz="2800" b="1" dirty="0" err="1">
                <a:solidFill>
                  <a:prstClr val="black"/>
                </a:solidFill>
                <a:latin typeface="Times New Roman" pitchFamily="18" charset="0"/>
                <a:ea typeface="+mj-ea"/>
                <a:cs typeface="Times New Roman" pitchFamily="18" charset="0"/>
              </a:rPr>
              <a:t>hôn</a:t>
            </a:r>
            <a:r>
              <a:rPr lang="en-US" altLang="en-US" sz="2800" b="1" dirty="0">
                <a:solidFill>
                  <a:prstClr val="black"/>
                </a:solidFill>
                <a:latin typeface="Times New Roman" pitchFamily="18" charset="0"/>
                <a:ea typeface="+mj-ea"/>
                <a:cs typeface="Times New Roman" pitchFamily="18" charset="0"/>
              </a:rPr>
              <a:t> </a:t>
            </a:r>
            <a:r>
              <a:rPr lang="en-US" altLang="en-US" sz="2800" b="1" dirty="0" err="1">
                <a:solidFill>
                  <a:prstClr val="black"/>
                </a:solidFill>
                <a:latin typeface="Times New Roman" pitchFamily="18" charset="0"/>
                <a:ea typeface="+mj-ea"/>
                <a:cs typeface="Times New Roman" pitchFamily="18" charset="0"/>
              </a:rPr>
              <a:t>nhân</a:t>
            </a:r>
            <a:r>
              <a:rPr lang="en-US" altLang="en-US" sz="2800" b="1" dirty="0">
                <a:solidFill>
                  <a:prstClr val="black"/>
                </a:solidFill>
                <a:latin typeface="Times New Roman" pitchFamily="18" charset="0"/>
                <a:ea typeface="+mj-ea"/>
                <a:cs typeface="Times New Roman" pitchFamily="18" charset="0"/>
              </a:rPr>
              <a:t> </a:t>
            </a:r>
            <a:r>
              <a:rPr lang="en-US" altLang="en-US" sz="2800" b="1" dirty="0" err="1">
                <a:solidFill>
                  <a:prstClr val="black"/>
                </a:solidFill>
                <a:latin typeface="Times New Roman" pitchFamily="18" charset="0"/>
                <a:ea typeface="+mj-ea"/>
                <a:cs typeface="Times New Roman" pitchFamily="18" charset="0"/>
              </a:rPr>
              <a:t>tiến</a:t>
            </a:r>
            <a:r>
              <a:rPr lang="en-US" altLang="en-US" sz="2800" b="1" dirty="0">
                <a:solidFill>
                  <a:prstClr val="black"/>
                </a:solidFill>
                <a:latin typeface="Times New Roman" pitchFamily="18" charset="0"/>
                <a:ea typeface="+mj-ea"/>
                <a:cs typeface="Times New Roman" pitchFamily="18" charset="0"/>
              </a:rPr>
              <a:t> </a:t>
            </a:r>
            <a:r>
              <a:rPr lang="en-US" altLang="en-US" sz="2800" b="1" dirty="0" err="1">
                <a:solidFill>
                  <a:prstClr val="black"/>
                </a:solidFill>
                <a:latin typeface="Times New Roman" pitchFamily="18" charset="0"/>
                <a:ea typeface="+mj-ea"/>
                <a:cs typeface="Times New Roman" pitchFamily="18" charset="0"/>
              </a:rPr>
              <a:t>bộ</a:t>
            </a:r>
            <a:endPar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endParaRPr>
          </a:p>
          <a:p>
            <a:pPr marL="457200" marR="0" lvl="0" indent="-457200" algn="just" defTabSz="914400" rtl="0" eaLnBrk="1" fontAlgn="auto" latinLnBrk="0" hangingPunct="1">
              <a:lnSpc>
                <a:spcPct val="160000"/>
              </a:lnSpc>
              <a:spcBef>
                <a:spcPts val="1200"/>
              </a:spcBef>
              <a:spcAft>
                <a:spcPts val="0"/>
              </a:spcAft>
              <a:buClr>
                <a:srgbClr val="0BD0D9"/>
              </a:buClr>
              <a:buSzPct val="95000"/>
              <a:buFont typeface="Wingdings 2" pitchFamily="18" charset="2"/>
              <a:buAutoNum type="arabicPeriod"/>
              <a:tabLst/>
              <a:defRPr/>
            </a:pPr>
            <a:endPar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endParaRPr>
          </a:p>
          <a:p>
            <a:pPr marL="457200" marR="0" lvl="0" indent="-457200" algn="just" defTabSz="914400" rtl="0" eaLnBrk="1" fontAlgn="auto" latinLnBrk="0" hangingPunct="1">
              <a:lnSpc>
                <a:spcPct val="160000"/>
              </a:lnSpc>
              <a:spcBef>
                <a:spcPts val="1200"/>
              </a:spcBef>
              <a:spcAft>
                <a:spcPts val="0"/>
              </a:spcAft>
              <a:buClr>
                <a:srgbClr val="0BD0D9"/>
              </a:buClr>
              <a:buSzPct val="95000"/>
              <a:buFont typeface="Wingdings 2" pitchFamily="18" charset="2"/>
              <a:buAutoNum type="arabicPeriod"/>
              <a:tabLst/>
              <a:defRPr/>
            </a:pPr>
            <a:endParaRPr kumimoji="0" lang="vi-VN" sz="2400" b="1" i="1"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8558" y="61251"/>
            <a:ext cx="13001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4652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32436EE5-34EF-45C0-A012-1535F0E3CBCA}"/>
              </a:ext>
            </a:extLst>
          </p:cNvPr>
          <p:cNvSpPr/>
          <p:nvPr/>
        </p:nvSpPr>
        <p:spPr>
          <a:xfrm>
            <a:off x="3413125" y="136525"/>
            <a:ext cx="33338" cy="1066800"/>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676" name="Slide Number Placeholder 9">
            <a:extLst>
              <a:ext uri="{FF2B5EF4-FFF2-40B4-BE49-F238E27FC236}">
                <a16:creationId xmlns:a16="http://schemas.microsoft.com/office/drawing/2014/main" xmlns="" id="{BA5BE02A-74A0-4205-9D6E-9CD94E952A0C}"/>
              </a:ext>
            </a:extLst>
          </p:cNvP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FF00"/>
                </a:solidFill>
                <a:latin typeface=".VnArial" pitchFamily="34" charset="0"/>
                <a:cs typeface="Arial" panose="020B0604020202020204" pitchFamily="34" charset="0"/>
              </a:defRPr>
            </a:lvl1pPr>
            <a:lvl2pPr marL="742950" indent="-285750" eaLnBrk="0" hangingPunct="0">
              <a:defRPr sz="2400">
                <a:solidFill>
                  <a:srgbClr val="00FF00"/>
                </a:solidFill>
                <a:latin typeface=".VnArial" pitchFamily="34" charset="0"/>
                <a:cs typeface="Arial" panose="020B0604020202020204" pitchFamily="34" charset="0"/>
              </a:defRPr>
            </a:lvl2pPr>
            <a:lvl3pPr marL="1143000" indent="-228600" eaLnBrk="0" hangingPunct="0">
              <a:defRPr sz="2400">
                <a:solidFill>
                  <a:srgbClr val="00FF00"/>
                </a:solidFill>
                <a:latin typeface=".VnArial" pitchFamily="34" charset="0"/>
                <a:cs typeface="Arial" panose="020B0604020202020204" pitchFamily="34" charset="0"/>
              </a:defRPr>
            </a:lvl3pPr>
            <a:lvl4pPr marL="1600200" indent="-228600" eaLnBrk="0" hangingPunct="0">
              <a:defRPr sz="2400">
                <a:solidFill>
                  <a:srgbClr val="00FF00"/>
                </a:solidFill>
                <a:latin typeface=".VnArial" pitchFamily="34" charset="0"/>
                <a:cs typeface="Arial" panose="020B0604020202020204" pitchFamily="34" charset="0"/>
              </a:defRPr>
            </a:lvl4pPr>
            <a:lvl5pPr marL="2057400" indent="-228600" eaLnBrk="0" hangingPunct="0">
              <a:defRPr sz="2400">
                <a:solidFill>
                  <a:srgbClr val="00FF00"/>
                </a:solidFill>
                <a:latin typeface=".VnArial" pitchFamily="34" charset="0"/>
                <a:cs typeface="Arial" panose="020B0604020202020204" pitchFamily="34" charset="0"/>
              </a:defRPr>
            </a:lvl5pPr>
            <a:lvl6pPr marL="25146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6pPr>
            <a:lvl7pPr marL="29718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7pPr>
            <a:lvl8pPr marL="34290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8pPr>
            <a:lvl9pPr marL="38862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235059C-435A-492C-98C5-6304BE01436B}" type="slidenum">
              <a:rPr kumimoji="0" lang="en-US" altLang="en-US" sz="1200" b="0" i="0" u="none" strike="noStrike" kern="1200" cap="none" spc="0" normalizeH="0" baseline="0" noProof="0">
                <a:ln>
                  <a:noFill/>
                </a:ln>
                <a:solidFill>
                  <a:srgbClr val="898989"/>
                </a:solidFill>
                <a:effectLst/>
                <a:uLnTx/>
                <a:uFillTx/>
                <a:latin typeface=".VnArial"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srgbClr val="898989"/>
              </a:solidFill>
              <a:effectLst/>
              <a:uLnTx/>
              <a:uFillTx/>
              <a:latin typeface=".VnArial" pitchFamily="34" charset="0"/>
              <a:ea typeface="+mn-ea"/>
              <a:cs typeface="Arial" panose="020B0604020202020204" pitchFamily="34" charset="0"/>
            </a:endParaRPr>
          </a:p>
        </p:txBody>
      </p:sp>
      <p:sp>
        <p:nvSpPr>
          <p:cNvPr id="27656" name="Date Placeholder 3">
            <a:extLst>
              <a:ext uri="{FF2B5EF4-FFF2-40B4-BE49-F238E27FC236}">
                <a16:creationId xmlns:a16="http://schemas.microsoft.com/office/drawing/2014/main" xmlns="" id="{142F2FE5-69C3-4375-A3FE-41FF57B5661A}"/>
              </a:ext>
            </a:extLst>
          </p:cNvPr>
          <p:cNvSpPr txBox="1">
            <a:spLocks/>
          </p:cNvSpPr>
          <p:nvPr/>
        </p:nvSpPr>
        <p:spPr bwMode="auto">
          <a:xfrm>
            <a:off x="5446713" y="6523039"/>
            <a:ext cx="14160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rgbClr val="00FF00"/>
                </a:solidFill>
                <a:latin typeface=".VnArial" pitchFamily="34" charset="0"/>
                <a:cs typeface="Arial" panose="020B0604020202020204" pitchFamily="34" charset="0"/>
              </a:defRPr>
            </a:lvl1pPr>
            <a:lvl2pPr marL="742950" indent="-285750" eaLnBrk="0" hangingPunct="0">
              <a:defRPr sz="2400">
                <a:solidFill>
                  <a:srgbClr val="00FF00"/>
                </a:solidFill>
                <a:latin typeface=".VnArial" pitchFamily="34" charset="0"/>
                <a:cs typeface="Arial" panose="020B0604020202020204" pitchFamily="34" charset="0"/>
              </a:defRPr>
            </a:lvl2pPr>
            <a:lvl3pPr marL="1143000" indent="-228600" eaLnBrk="0" hangingPunct="0">
              <a:defRPr sz="2400">
                <a:solidFill>
                  <a:srgbClr val="00FF00"/>
                </a:solidFill>
                <a:latin typeface=".VnArial" pitchFamily="34" charset="0"/>
                <a:cs typeface="Arial" panose="020B0604020202020204" pitchFamily="34" charset="0"/>
              </a:defRPr>
            </a:lvl3pPr>
            <a:lvl4pPr marL="1600200" indent="-228600" eaLnBrk="0" hangingPunct="0">
              <a:defRPr sz="2400">
                <a:solidFill>
                  <a:srgbClr val="00FF00"/>
                </a:solidFill>
                <a:latin typeface=".VnArial" pitchFamily="34" charset="0"/>
                <a:cs typeface="Arial" panose="020B0604020202020204" pitchFamily="34" charset="0"/>
              </a:defRPr>
            </a:lvl4pPr>
            <a:lvl5pPr marL="2057400" indent="-228600" eaLnBrk="0" hangingPunct="0">
              <a:defRPr sz="2400">
                <a:solidFill>
                  <a:srgbClr val="00FF00"/>
                </a:solidFill>
                <a:latin typeface=".VnArial" pitchFamily="34" charset="0"/>
                <a:cs typeface="Arial" panose="020B0604020202020204" pitchFamily="34" charset="0"/>
              </a:defRPr>
            </a:lvl5pPr>
            <a:lvl6pPr marL="25146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6pPr>
            <a:lvl7pPr marL="29718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7pPr>
            <a:lvl8pPr marL="34290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8pPr>
            <a:lvl9pPr marL="38862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83F246DB-0493-448F-8BE9-34CACBA8D609}" type="datetime1">
              <a:rPr kumimoji="0" lang="en-US" altLang="en-US" sz="2000" b="1" i="0" u="none" strike="noStrike" kern="1200" cap="none" spc="0" normalizeH="0" baseline="0" noProof="0">
                <a:ln>
                  <a:noFill/>
                </a:ln>
                <a:solidFill>
                  <a:srgbClr val="898989"/>
                </a:solidFill>
                <a:effectLst/>
                <a:uLnTx/>
                <a:uFillTx/>
                <a:latin typeface="Times New Roman" panose="02020603050405020304" pitchFamily="18" charset="0"/>
                <a:ea typeface="+mn-ea"/>
                <a:cs typeface="Times New Roman" panose="02020603050405020304" pitchFamily="18" charset="0"/>
              </a:rPr>
              <a:pPr marL="0" marR="0" lvl="0" indent="0" algn="l" defTabSz="914400" rtl="0" eaLnBrk="1" fontAlgn="base" latinLnBrk="0" hangingPunct="1">
                <a:lnSpc>
                  <a:spcPct val="100000"/>
                </a:lnSpc>
                <a:spcBef>
                  <a:spcPct val="0"/>
                </a:spcBef>
                <a:spcAft>
                  <a:spcPct val="0"/>
                </a:spcAft>
                <a:buClrTx/>
                <a:buSzTx/>
                <a:buFontTx/>
                <a:buNone/>
                <a:tabLst/>
                <a:defRPr/>
              </a:pPr>
              <a:t>10/9/2024</a:t>
            </a:fld>
            <a:endParaRPr kumimoji="0" lang="en-US" altLang="en-US" sz="2000" b="1" i="0" u="none" strike="noStrike" kern="1200" cap="none" spc="0" normalizeH="0" baseline="0" noProof="0">
              <a:ln>
                <a:noFill/>
              </a:ln>
              <a:solidFill>
                <a:srgbClr val="898989"/>
              </a:solidFill>
              <a:effectLst/>
              <a:uLnTx/>
              <a:uFillTx/>
              <a:latin typeface="Times New Roman" panose="02020603050405020304" pitchFamily="18" charset="0"/>
              <a:ea typeface="+mn-ea"/>
              <a:cs typeface="Times New Roman" panose="02020603050405020304" pitchFamily="18" charset="0"/>
            </a:endParaRPr>
          </a:p>
        </p:txBody>
      </p:sp>
      <p:cxnSp>
        <p:nvCxnSpPr>
          <p:cNvPr id="8" name="Straight Connector 7">
            <a:extLst>
              <a:ext uri="{FF2B5EF4-FFF2-40B4-BE49-F238E27FC236}">
                <a16:creationId xmlns:a16="http://schemas.microsoft.com/office/drawing/2014/main" xmlns="" id="{3F48B90F-D1AF-424C-8B6B-F75FCEADDEB7}"/>
              </a:ext>
            </a:extLst>
          </p:cNvPr>
          <p:cNvCxnSpPr>
            <a:cxnSpLocks/>
          </p:cNvCxnSpPr>
          <p:nvPr/>
        </p:nvCxnSpPr>
        <p:spPr>
          <a:xfrm flipV="1">
            <a:off x="1584325" y="1203325"/>
            <a:ext cx="9017000" cy="71438"/>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0" name="Rectangle 9">
            <a:extLst>
              <a:ext uri="{FF2B5EF4-FFF2-40B4-BE49-F238E27FC236}">
                <a16:creationId xmlns:a16="http://schemas.microsoft.com/office/drawing/2014/main" xmlns="" id="{43D4DF6D-751E-436D-89D9-A6D6881BBF6F}"/>
              </a:ext>
            </a:extLst>
          </p:cNvPr>
          <p:cNvSpPr/>
          <p:nvPr/>
        </p:nvSpPr>
        <p:spPr>
          <a:xfrm>
            <a:off x="1406525" y="1203324"/>
            <a:ext cx="9144000" cy="4339650"/>
          </a:xfrm>
          <a:prstGeom prst="rect">
            <a:avLst/>
          </a:prstGeom>
        </p:spPr>
        <p:txBody>
          <a:bodyPr>
            <a:spAutoFit/>
          </a:bodyPr>
          <a:lstStyle/>
          <a:p>
            <a:pPr marL="0" marR="0" lvl="0" indent="0" algn="just" defTabSz="914400" rtl="0" eaLnBrk="1" fontAlgn="auto" latinLnBrk="0" hangingPunct="1">
              <a:spcBef>
                <a:spcPts val="1200"/>
              </a:spcBef>
              <a:spcAft>
                <a:spcPts val="0"/>
              </a:spcAft>
              <a:buClr>
                <a:srgbClr val="0BD0D9"/>
              </a:buClr>
              <a:buSzPct val="95000"/>
              <a:buFont typeface="Wingdings 2" pitchFamily="18" charset="2"/>
              <a:buNone/>
              <a:tabLst/>
              <a:defRPr/>
            </a:pPr>
            <a:r>
              <a:rPr kumimoji="0" 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III. </a:t>
            </a:r>
            <a:r>
              <a:rPr kumimoji="0" lang="vi-VN"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XÂY DỰNG GIA ĐÌNH </a:t>
            </a:r>
            <a:r>
              <a:rPr kumimoji="0" 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VIỆT NAM </a:t>
            </a:r>
            <a:r>
              <a:rPr kumimoji="0" lang="vi-VN"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TRONG T</a:t>
            </a:r>
            <a:r>
              <a:rPr kumimoji="0" 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KQĐ </a:t>
            </a:r>
            <a:r>
              <a:rPr kumimoji="0" lang="vi-VN"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LÊN C</a:t>
            </a:r>
            <a:r>
              <a:rPr kumimoji="0" 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NXH</a:t>
            </a:r>
          </a:p>
          <a:p>
            <a:pPr marL="514350" marR="0" lvl="0" indent="-514350" algn="l" defTabSz="914400" rtl="0" eaLnBrk="1" fontAlgn="auto" latinLnBrk="0" hangingPunct="1">
              <a:spcBef>
                <a:spcPts val="0"/>
              </a:spcBef>
              <a:spcAft>
                <a:spcPts val="0"/>
              </a:spcAft>
              <a:buClrTx/>
              <a:buSzTx/>
              <a:buFontTx/>
              <a:buAutoNum type="arabicPeriod"/>
              <a:tabLst/>
              <a:defRPr/>
            </a:pPr>
            <a:r>
              <a:rPr kumimoji="0" lang="en-US" sz="2800" b="1" i="0" u="none" strike="noStrike" kern="1200" cap="none" spc="0" normalizeH="0" baseline="0" noProof="0" dirty="0">
                <a:ln>
                  <a:noFill/>
                </a:ln>
                <a:effectLst/>
                <a:uLnTx/>
                <a:uFillTx/>
                <a:latin typeface="Times New Roman" pitchFamily="18" charset="0"/>
                <a:ea typeface="+mn-ea"/>
                <a:cs typeface="Times New Roman" pitchFamily="18" charset="0"/>
              </a:rPr>
              <a:t>B</a:t>
            </a:r>
            <a:r>
              <a:rPr kumimoji="0" lang="vi-VN" sz="2800" b="1" i="0" u="none" strike="noStrike" kern="1200" cap="none" spc="0" normalizeH="0" baseline="0" noProof="0" dirty="0">
                <a:ln>
                  <a:noFill/>
                </a:ln>
                <a:effectLst/>
                <a:uLnTx/>
                <a:uFillTx/>
                <a:latin typeface="Times New Roman" pitchFamily="18" charset="0"/>
                <a:ea typeface="+mn-ea"/>
                <a:cs typeface="Times New Roman" pitchFamily="18" charset="0"/>
              </a:rPr>
              <a:t>iến đổi</a:t>
            </a:r>
            <a:r>
              <a:rPr kumimoji="0" lang="en-US" sz="2800" b="1"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vi-VN" sz="2800" b="1" i="0" u="none" strike="noStrike" kern="1200" cap="none" spc="0" normalizeH="0" baseline="0" noProof="0" dirty="0">
                <a:ln>
                  <a:noFill/>
                </a:ln>
                <a:effectLst/>
                <a:uLnTx/>
                <a:uFillTx/>
                <a:latin typeface="Times New Roman" pitchFamily="18" charset="0"/>
                <a:ea typeface="+mn-ea"/>
                <a:cs typeface="Times New Roman" pitchFamily="18" charset="0"/>
              </a:rPr>
              <a:t>của gia đình </a:t>
            </a:r>
            <a:r>
              <a:rPr kumimoji="0" lang="en-US" sz="2800" b="1" i="0" u="none" strike="noStrike" kern="1200" cap="none" spc="0" normalizeH="0" baseline="0" noProof="0" dirty="0" err="1">
                <a:ln>
                  <a:noFill/>
                </a:ln>
                <a:effectLst/>
                <a:uLnTx/>
                <a:uFillTx/>
                <a:latin typeface="Times New Roman" pitchFamily="18" charset="0"/>
                <a:ea typeface="+mn-ea"/>
                <a:cs typeface="Times New Roman" pitchFamily="18" charset="0"/>
              </a:rPr>
              <a:t>Việt</a:t>
            </a:r>
            <a:r>
              <a:rPr kumimoji="0" lang="en-US" sz="2800" b="1" i="0" u="none" strike="noStrike" kern="1200" cap="none" spc="0" normalizeH="0" baseline="0" noProof="0" dirty="0">
                <a:ln>
                  <a:noFill/>
                </a:ln>
                <a:effectLst/>
                <a:uLnTx/>
                <a:uFillTx/>
                <a:latin typeface="Times New Roman" pitchFamily="18" charset="0"/>
                <a:ea typeface="+mn-ea"/>
                <a:cs typeface="Times New Roman" pitchFamily="18" charset="0"/>
              </a:rPr>
              <a:t> Nam </a:t>
            </a:r>
            <a:r>
              <a:rPr kumimoji="0" lang="en-US" sz="2800" b="1" i="0" u="none" strike="noStrike" kern="1200" cap="none" spc="0" normalizeH="0" baseline="0" noProof="0" dirty="0" err="1">
                <a:ln>
                  <a:noFill/>
                </a:ln>
                <a:effectLst/>
                <a:uLnTx/>
                <a:uFillTx/>
                <a:latin typeface="Times New Roman" pitchFamily="18" charset="0"/>
                <a:ea typeface="+mn-ea"/>
                <a:cs typeface="Times New Roman" pitchFamily="18" charset="0"/>
              </a:rPr>
              <a:t>trong</a:t>
            </a:r>
            <a:r>
              <a:rPr kumimoji="0" lang="en-US" sz="2800" b="1" i="0" u="none" strike="noStrike" kern="1200" cap="none" spc="0" normalizeH="0" baseline="0" noProof="0" dirty="0">
                <a:ln>
                  <a:noFill/>
                </a:ln>
                <a:effectLst/>
                <a:uLnTx/>
                <a:uFillTx/>
                <a:latin typeface="Times New Roman" pitchFamily="18" charset="0"/>
                <a:ea typeface="+mn-ea"/>
                <a:cs typeface="Times New Roman" pitchFamily="18" charset="0"/>
              </a:rPr>
              <a:t> TKQĐ</a:t>
            </a:r>
          </a:p>
          <a:p>
            <a:pPr marL="514350" marR="0" lvl="0" indent="-514350" algn="l" defTabSz="914400" rtl="0" eaLnBrk="1" fontAlgn="auto" latinLnBrk="0" hangingPunct="1">
              <a:spcBef>
                <a:spcPts val="0"/>
              </a:spcBef>
              <a:spcAft>
                <a:spcPts val="0"/>
              </a:spcAft>
              <a:buClrTx/>
              <a:buSzTx/>
              <a:buFontTx/>
              <a:buAutoNum type="arabicPeriod"/>
              <a:tabLst/>
              <a:defRPr/>
            </a:pPr>
            <a:endParaRPr lang="en-US" sz="2800" b="1" dirty="0">
              <a:latin typeface="Times New Roman" pitchFamily="18" charset="0"/>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B</a:t>
            </a:r>
            <a:r>
              <a:rPr kumimoji="0" lang="vi-VN"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iến đổi</a:t>
            </a: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009DD9">
                    <a:lumMod val="75000"/>
                  </a:srgbClr>
                </a:solidFill>
                <a:effectLst/>
                <a:uLnTx/>
                <a:uFillTx/>
                <a:latin typeface="Times New Roman" pitchFamily="18" charset="0"/>
                <a:ea typeface="+mn-ea"/>
                <a:cs typeface="Times New Roman" pitchFamily="18" charset="0"/>
              </a:rPr>
              <a:t>về</a:t>
            </a: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009DD9">
                    <a:lumMod val="75000"/>
                  </a:srgbClr>
                </a:solidFill>
                <a:effectLst/>
                <a:uLnTx/>
                <a:uFillTx/>
                <a:latin typeface="Times New Roman" pitchFamily="18" charset="0"/>
                <a:ea typeface="+mn-ea"/>
                <a:cs typeface="Times New Roman" pitchFamily="18" charset="0"/>
              </a:rPr>
              <a:t>quy</a:t>
            </a: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009DD9">
                    <a:lumMod val="75000"/>
                  </a:srgbClr>
                </a:solidFill>
                <a:effectLst/>
                <a:uLnTx/>
                <a:uFillTx/>
                <a:latin typeface="Times New Roman" pitchFamily="18" charset="0"/>
                <a:ea typeface="+mn-ea"/>
                <a:cs typeface="Times New Roman" pitchFamily="18" charset="0"/>
              </a:rPr>
              <a:t>mô</a:t>
            </a: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009DD9">
                    <a:lumMod val="75000"/>
                  </a:srgbClr>
                </a:solidFill>
                <a:effectLst/>
                <a:uLnTx/>
                <a:uFillTx/>
                <a:latin typeface="Times New Roman" pitchFamily="18" charset="0"/>
                <a:ea typeface="+mn-ea"/>
                <a:cs typeface="Times New Roman" pitchFamily="18" charset="0"/>
              </a:rPr>
              <a:t>kết</a:t>
            </a: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009DD9">
                    <a:lumMod val="75000"/>
                  </a:srgbClr>
                </a:solidFill>
                <a:effectLst/>
                <a:uLnTx/>
                <a:uFillTx/>
                <a:latin typeface="Times New Roman" pitchFamily="18" charset="0"/>
                <a:ea typeface="+mn-ea"/>
                <a:cs typeface="Times New Roman" pitchFamily="18" charset="0"/>
              </a:rPr>
              <a:t>cấu</a:t>
            </a:r>
            <a:r>
              <a:rPr kumimoji="0" lang="vi-VN"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 của gia đình </a:t>
            </a:r>
            <a:endPar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B</a:t>
            </a:r>
            <a:r>
              <a:rPr kumimoji="0" lang="vi-VN" sz="2800" b="1" i="0" u="none" strike="noStrike" kern="1200" cap="none" spc="0" normalizeH="0" baseline="0" noProof="0" dirty="0">
                <a:ln>
                  <a:noFill/>
                </a:ln>
                <a:solidFill>
                  <a:srgbClr val="009DD9">
                    <a:lumMod val="75000"/>
                  </a:srgbClr>
                </a:solidFill>
                <a:effectLst/>
                <a:uLnTx/>
                <a:uFillTx/>
                <a:latin typeface="Times New Roman" panose="02020603050405020304" pitchFamily="18" charset="0"/>
                <a:ea typeface="+mn-ea"/>
                <a:cs typeface="Times New Roman" pitchFamily="18" charset="0"/>
              </a:rPr>
              <a:t>iến đổi</a:t>
            </a: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009DD9">
                    <a:lumMod val="75000"/>
                  </a:srgbClr>
                </a:solidFill>
                <a:effectLst/>
                <a:uLnTx/>
                <a:uFillTx/>
                <a:latin typeface="Times New Roman" pitchFamily="18" charset="0"/>
                <a:ea typeface="+mn-ea"/>
                <a:cs typeface="Times New Roman" pitchFamily="18" charset="0"/>
              </a:rPr>
              <a:t>về</a:t>
            </a: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009DD9">
                    <a:lumMod val="75000"/>
                  </a:srgbClr>
                </a:solidFill>
                <a:effectLst/>
                <a:uLnTx/>
                <a:uFillTx/>
                <a:latin typeface="Times New Roman" pitchFamily="18" charset="0"/>
                <a:ea typeface="+mn-ea"/>
                <a:cs typeface="Times New Roman" pitchFamily="18" charset="0"/>
              </a:rPr>
              <a:t>việc</a:t>
            </a: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009DD9">
                    <a:lumMod val="75000"/>
                  </a:srgbClr>
                </a:solidFill>
                <a:effectLst/>
                <a:uLnTx/>
                <a:uFillTx/>
                <a:latin typeface="Times New Roman" pitchFamily="18" charset="0"/>
                <a:ea typeface="+mn-ea"/>
                <a:cs typeface="Times New Roman" pitchFamily="18" charset="0"/>
              </a:rPr>
              <a:t>thực</a:t>
            </a: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009DD9">
                    <a:lumMod val="75000"/>
                  </a:srgbClr>
                </a:solidFill>
                <a:effectLst/>
                <a:uLnTx/>
                <a:uFillTx/>
                <a:latin typeface="Times New Roman" pitchFamily="18" charset="0"/>
                <a:ea typeface="+mn-ea"/>
                <a:cs typeface="Times New Roman" pitchFamily="18" charset="0"/>
              </a:rPr>
              <a:t>hiện</a:t>
            </a: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009DD9">
                    <a:lumMod val="75000"/>
                  </a:srgbClr>
                </a:solidFill>
                <a:effectLst/>
                <a:uLnTx/>
                <a:uFillTx/>
                <a:latin typeface="Times New Roman" pitchFamily="18" charset="0"/>
                <a:ea typeface="+mn-ea"/>
                <a:cs typeface="Times New Roman" pitchFamily="18" charset="0"/>
              </a:rPr>
              <a:t>chức</a:t>
            </a: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009DD9">
                    <a:lumMod val="75000"/>
                  </a:srgbClr>
                </a:solidFill>
                <a:effectLst/>
                <a:uLnTx/>
                <a:uFillTx/>
                <a:latin typeface="Times New Roman" pitchFamily="18" charset="0"/>
                <a:ea typeface="+mn-ea"/>
                <a:cs typeface="Times New Roman" pitchFamily="18" charset="0"/>
              </a:rPr>
              <a:t>năng</a:t>
            </a: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 </a:t>
            </a:r>
            <a:r>
              <a:rPr kumimoji="0" lang="vi-VN" sz="2800" b="1" i="0" u="none" strike="noStrike" kern="1200" cap="none" spc="0" normalizeH="0" baseline="0" noProof="0" dirty="0">
                <a:ln>
                  <a:noFill/>
                </a:ln>
                <a:solidFill>
                  <a:srgbClr val="009DD9">
                    <a:lumMod val="75000"/>
                  </a:srgbClr>
                </a:solidFill>
                <a:effectLst/>
                <a:uLnTx/>
                <a:uFillTx/>
                <a:latin typeface="Times New Roman" panose="02020603050405020304" pitchFamily="18" charset="0"/>
                <a:ea typeface="+mn-ea"/>
                <a:cs typeface="Times New Roman" pitchFamily="18" charset="0"/>
              </a:rPr>
              <a:t>của gia đình </a:t>
            </a:r>
            <a:endParaRPr kumimoji="0" lang="en-US" sz="2800" b="1" i="0" u="none" strike="noStrike" kern="1200" cap="none" spc="0" normalizeH="0" baseline="0" noProof="0" dirty="0">
              <a:ln>
                <a:noFill/>
              </a:ln>
              <a:solidFill>
                <a:srgbClr val="009DD9">
                  <a:lumMod val="75000"/>
                </a:srgbClr>
              </a:solidFill>
              <a:effectLst/>
              <a:uLnTx/>
              <a:uFillTx/>
              <a:latin typeface="Times New Roman" panose="02020603050405020304"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009DD9">
                  <a:lumMod val="75000"/>
                </a:srgbClr>
              </a:solidFill>
              <a:latin typeface="Times New Roman" panose="02020603050405020304" pitchFamily="18" charset="0"/>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B</a:t>
            </a:r>
            <a:r>
              <a:rPr kumimoji="0" lang="vi-VN" sz="2800" b="1" i="0" u="none" strike="noStrike" kern="1200" cap="none" spc="0" normalizeH="0" baseline="0" noProof="0" dirty="0">
                <a:ln>
                  <a:noFill/>
                </a:ln>
                <a:solidFill>
                  <a:srgbClr val="009DD9">
                    <a:lumMod val="75000"/>
                  </a:srgbClr>
                </a:solidFill>
                <a:effectLst/>
                <a:uLnTx/>
                <a:uFillTx/>
                <a:latin typeface="Times New Roman" panose="02020603050405020304" pitchFamily="18" charset="0"/>
                <a:ea typeface="+mn-ea"/>
                <a:cs typeface="Times New Roman" pitchFamily="18" charset="0"/>
              </a:rPr>
              <a:t>iến đổi</a:t>
            </a: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009DD9">
                    <a:lumMod val="75000"/>
                  </a:srgbClr>
                </a:solidFill>
                <a:effectLst/>
                <a:uLnTx/>
                <a:uFillTx/>
                <a:latin typeface="Times New Roman" pitchFamily="18" charset="0"/>
                <a:ea typeface="+mn-ea"/>
                <a:cs typeface="Times New Roman" pitchFamily="18" charset="0"/>
              </a:rPr>
              <a:t>về</a:t>
            </a: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009DD9">
                    <a:lumMod val="75000"/>
                  </a:srgbClr>
                </a:solidFill>
                <a:effectLst/>
                <a:uLnTx/>
                <a:uFillTx/>
                <a:latin typeface="Times New Roman" pitchFamily="18" charset="0"/>
                <a:ea typeface="+mn-ea"/>
                <a:cs typeface="Times New Roman" pitchFamily="18" charset="0"/>
              </a:rPr>
              <a:t>quan</a:t>
            </a: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009DD9">
                    <a:lumMod val="75000"/>
                  </a:srgbClr>
                </a:solidFill>
                <a:effectLst/>
                <a:uLnTx/>
                <a:uFillTx/>
                <a:latin typeface="Times New Roman" pitchFamily="18" charset="0"/>
                <a:ea typeface="+mn-ea"/>
                <a:cs typeface="Times New Roman" pitchFamily="18" charset="0"/>
              </a:rPr>
              <a:t>hệ</a:t>
            </a: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009DD9">
                    <a:lumMod val="75000"/>
                  </a:srgbClr>
                </a:solidFill>
                <a:effectLst/>
                <a:uLnTx/>
                <a:uFillTx/>
                <a:latin typeface="Times New Roman" pitchFamily="18" charset="0"/>
                <a:ea typeface="+mn-ea"/>
                <a:cs typeface="Times New Roman" pitchFamily="18" charset="0"/>
              </a:rPr>
              <a:t>trong</a:t>
            </a:r>
            <a:r>
              <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rPr>
              <a:t> </a:t>
            </a:r>
            <a:r>
              <a:rPr kumimoji="0" lang="vi-VN" sz="2800" b="1" i="0" u="none" strike="noStrike" kern="1200" cap="none" spc="0" normalizeH="0" baseline="0" noProof="0" dirty="0">
                <a:ln>
                  <a:noFill/>
                </a:ln>
                <a:solidFill>
                  <a:srgbClr val="009DD9">
                    <a:lumMod val="75000"/>
                  </a:srgbClr>
                </a:solidFill>
                <a:effectLst/>
                <a:uLnTx/>
                <a:uFillTx/>
                <a:latin typeface="Times New Roman" panose="02020603050405020304" pitchFamily="18" charset="0"/>
                <a:ea typeface="+mn-ea"/>
                <a:cs typeface="Times New Roman" pitchFamily="18" charset="0"/>
              </a:rPr>
              <a:t>gia đình </a:t>
            </a:r>
            <a:endParaRPr kumimoji="0" lang="en-US" sz="2800" b="1" i="0" u="none" strike="noStrike" kern="1200" cap="none" spc="0" normalizeH="0" baseline="0" noProof="0" dirty="0">
              <a:ln>
                <a:noFill/>
              </a:ln>
              <a:solidFill>
                <a:srgbClr val="009DD9">
                  <a:lumMod val="75000"/>
                </a:srgbClr>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1" i="1"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7531" y="136523"/>
            <a:ext cx="13001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0683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32436EE5-34EF-45C0-A012-1535F0E3CBCA}"/>
              </a:ext>
            </a:extLst>
          </p:cNvPr>
          <p:cNvSpPr/>
          <p:nvPr/>
        </p:nvSpPr>
        <p:spPr>
          <a:xfrm>
            <a:off x="3413125" y="136525"/>
            <a:ext cx="33338" cy="1066800"/>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676" name="Slide Number Placeholder 9">
            <a:extLst>
              <a:ext uri="{FF2B5EF4-FFF2-40B4-BE49-F238E27FC236}">
                <a16:creationId xmlns:a16="http://schemas.microsoft.com/office/drawing/2014/main" xmlns="" id="{BA5BE02A-74A0-4205-9D6E-9CD94E952A0C}"/>
              </a:ext>
            </a:extLst>
          </p:cNvP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FF00"/>
                </a:solidFill>
                <a:latin typeface=".VnArial" pitchFamily="34" charset="0"/>
                <a:cs typeface="Arial" panose="020B0604020202020204" pitchFamily="34" charset="0"/>
              </a:defRPr>
            </a:lvl1pPr>
            <a:lvl2pPr marL="742950" indent="-285750" eaLnBrk="0" hangingPunct="0">
              <a:defRPr sz="2400">
                <a:solidFill>
                  <a:srgbClr val="00FF00"/>
                </a:solidFill>
                <a:latin typeface=".VnArial" pitchFamily="34" charset="0"/>
                <a:cs typeface="Arial" panose="020B0604020202020204" pitchFamily="34" charset="0"/>
              </a:defRPr>
            </a:lvl2pPr>
            <a:lvl3pPr marL="1143000" indent="-228600" eaLnBrk="0" hangingPunct="0">
              <a:defRPr sz="2400">
                <a:solidFill>
                  <a:srgbClr val="00FF00"/>
                </a:solidFill>
                <a:latin typeface=".VnArial" pitchFamily="34" charset="0"/>
                <a:cs typeface="Arial" panose="020B0604020202020204" pitchFamily="34" charset="0"/>
              </a:defRPr>
            </a:lvl3pPr>
            <a:lvl4pPr marL="1600200" indent="-228600" eaLnBrk="0" hangingPunct="0">
              <a:defRPr sz="2400">
                <a:solidFill>
                  <a:srgbClr val="00FF00"/>
                </a:solidFill>
                <a:latin typeface=".VnArial" pitchFamily="34" charset="0"/>
                <a:cs typeface="Arial" panose="020B0604020202020204" pitchFamily="34" charset="0"/>
              </a:defRPr>
            </a:lvl4pPr>
            <a:lvl5pPr marL="2057400" indent="-228600" eaLnBrk="0" hangingPunct="0">
              <a:defRPr sz="2400">
                <a:solidFill>
                  <a:srgbClr val="00FF00"/>
                </a:solidFill>
                <a:latin typeface=".VnArial" pitchFamily="34" charset="0"/>
                <a:cs typeface="Arial" panose="020B0604020202020204" pitchFamily="34" charset="0"/>
              </a:defRPr>
            </a:lvl5pPr>
            <a:lvl6pPr marL="25146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6pPr>
            <a:lvl7pPr marL="29718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7pPr>
            <a:lvl8pPr marL="34290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8pPr>
            <a:lvl9pPr marL="38862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235059C-435A-492C-98C5-6304BE01436B}" type="slidenum">
              <a:rPr kumimoji="0" lang="en-US" altLang="en-US" sz="1200" b="0" i="0" u="none" strike="noStrike" kern="1200" cap="none" spc="0" normalizeH="0" baseline="0" noProof="0">
                <a:ln>
                  <a:noFill/>
                </a:ln>
                <a:solidFill>
                  <a:srgbClr val="898989"/>
                </a:solidFill>
                <a:effectLst/>
                <a:uLnTx/>
                <a:uFillTx/>
                <a:latin typeface=".VnArial"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srgbClr val="898989"/>
              </a:solidFill>
              <a:effectLst/>
              <a:uLnTx/>
              <a:uFillTx/>
              <a:latin typeface=".VnArial" pitchFamily="34" charset="0"/>
              <a:ea typeface="+mn-ea"/>
              <a:cs typeface="Arial" panose="020B0604020202020204" pitchFamily="34" charset="0"/>
            </a:endParaRPr>
          </a:p>
        </p:txBody>
      </p:sp>
      <p:sp>
        <p:nvSpPr>
          <p:cNvPr id="27656" name="Date Placeholder 3">
            <a:extLst>
              <a:ext uri="{FF2B5EF4-FFF2-40B4-BE49-F238E27FC236}">
                <a16:creationId xmlns:a16="http://schemas.microsoft.com/office/drawing/2014/main" xmlns="" id="{142F2FE5-69C3-4375-A3FE-41FF57B5661A}"/>
              </a:ext>
            </a:extLst>
          </p:cNvPr>
          <p:cNvSpPr txBox="1">
            <a:spLocks/>
          </p:cNvSpPr>
          <p:nvPr/>
        </p:nvSpPr>
        <p:spPr bwMode="auto">
          <a:xfrm>
            <a:off x="5446713" y="6523039"/>
            <a:ext cx="14160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rgbClr val="00FF00"/>
                </a:solidFill>
                <a:latin typeface=".VnArial" pitchFamily="34" charset="0"/>
                <a:cs typeface="Arial" panose="020B0604020202020204" pitchFamily="34" charset="0"/>
              </a:defRPr>
            </a:lvl1pPr>
            <a:lvl2pPr marL="742950" indent="-285750" eaLnBrk="0" hangingPunct="0">
              <a:defRPr sz="2400">
                <a:solidFill>
                  <a:srgbClr val="00FF00"/>
                </a:solidFill>
                <a:latin typeface=".VnArial" pitchFamily="34" charset="0"/>
                <a:cs typeface="Arial" panose="020B0604020202020204" pitchFamily="34" charset="0"/>
              </a:defRPr>
            </a:lvl2pPr>
            <a:lvl3pPr marL="1143000" indent="-228600" eaLnBrk="0" hangingPunct="0">
              <a:defRPr sz="2400">
                <a:solidFill>
                  <a:srgbClr val="00FF00"/>
                </a:solidFill>
                <a:latin typeface=".VnArial" pitchFamily="34" charset="0"/>
                <a:cs typeface="Arial" panose="020B0604020202020204" pitchFamily="34" charset="0"/>
              </a:defRPr>
            </a:lvl3pPr>
            <a:lvl4pPr marL="1600200" indent="-228600" eaLnBrk="0" hangingPunct="0">
              <a:defRPr sz="2400">
                <a:solidFill>
                  <a:srgbClr val="00FF00"/>
                </a:solidFill>
                <a:latin typeface=".VnArial" pitchFamily="34" charset="0"/>
                <a:cs typeface="Arial" panose="020B0604020202020204" pitchFamily="34" charset="0"/>
              </a:defRPr>
            </a:lvl4pPr>
            <a:lvl5pPr marL="2057400" indent="-228600" eaLnBrk="0" hangingPunct="0">
              <a:defRPr sz="2400">
                <a:solidFill>
                  <a:srgbClr val="00FF00"/>
                </a:solidFill>
                <a:latin typeface=".VnArial" pitchFamily="34" charset="0"/>
                <a:cs typeface="Arial" panose="020B0604020202020204" pitchFamily="34" charset="0"/>
              </a:defRPr>
            </a:lvl5pPr>
            <a:lvl6pPr marL="25146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6pPr>
            <a:lvl7pPr marL="29718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7pPr>
            <a:lvl8pPr marL="34290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8pPr>
            <a:lvl9pPr marL="38862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83F246DB-0493-448F-8BE9-34CACBA8D609}" type="datetime1">
              <a:rPr kumimoji="0" lang="en-US" altLang="en-US" sz="2000" b="1" i="0" u="none" strike="noStrike" kern="1200" cap="none" spc="0" normalizeH="0" baseline="0" noProof="0">
                <a:ln>
                  <a:noFill/>
                </a:ln>
                <a:solidFill>
                  <a:srgbClr val="898989"/>
                </a:solidFill>
                <a:effectLst/>
                <a:uLnTx/>
                <a:uFillTx/>
                <a:latin typeface="Times New Roman" panose="02020603050405020304" pitchFamily="18" charset="0"/>
                <a:ea typeface="+mn-ea"/>
                <a:cs typeface="Times New Roman" panose="02020603050405020304" pitchFamily="18" charset="0"/>
              </a:rPr>
              <a:pPr marL="0" marR="0" lvl="0" indent="0" algn="l" defTabSz="914400" rtl="0" eaLnBrk="1" fontAlgn="base" latinLnBrk="0" hangingPunct="1">
                <a:lnSpc>
                  <a:spcPct val="100000"/>
                </a:lnSpc>
                <a:spcBef>
                  <a:spcPct val="0"/>
                </a:spcBef>
                <a:spcAft>
                  <a:spcPct val="0"/>
                </a:spcAft>
                <a:buClrTx/>
                <a:buSzTx/>
                <a:buFontTx/>
                <a:buNone/>
                <a:tabLst/>
                <a:defRPr/>
              </a:pPr>
              <a:t>10/9/2024</a:t>
            </a:fld>
            <a:endParaRPr kumimoji="0" lang="en-US" altLang="en-US" sz="2000" b="1" i="0" u="none" strike="noStrike" kern="1200" cap="none" spc="0" normalizeH="0" baseline="0" noProof="0">
              <a:ln>
                <a:noFill/>
              </a:ln>
              <a:solidFill>
                <a:srgbClr val="898989"/>
              </a:solidFill>
              <a:effectLst/>
              <a:uLnTx/>
              <a:uFillTx/>
              <a:latin typeface="Times New Roman" panose="02020603050405020304" pitchFamily="18" charset="0"/>
              <a:ea typeface="+mn-ea"/>
              <a:cs typeface="Times New Roman" panose="02020603050405020304" pitchFamily="18" charset="0"/>
            </a:endParaRPr>
          </a:p>
        </p:txBody>
      </p:sp>
      <p:cxnSp>
        <p:nvCxnSpPr>
          <p:cNvPr id="8" name="Straight Connector 7">
            <a:extLst>
              <a:ext uri="{FF2B5EF4-FFF2-40B4-BE49-F238E27FC236}">
                <a16:creationId xmlns:a16="http://schemas.microsoft.com/office/drawing/2014/main" xmlns="" id="{3F48B90F-D1AF-424C-8B6B-F75FCEADDEB7}"/>
              </a:ext>
            </a:extLst>
          </p:cNvPr>
          <p:cNvCxnSpPr>
            <a:cxnSpLocks/>
          </p:cNvCxnSpPr>
          <p:nvPr/>
        </p:nvCxnSpPr>
        <p:spPr>
          <a:xfrm flipV="1">
            <a:off x="1584325" y="1203325"/>
            <a:ext cx="9017000" cy="71438"/>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0" name="Rectangle 9">
            <a:extLst>
              <a:ext uri="{FF2B5EF4-FFF2-40B4-BE49-F238E27FC236}">
                <a16:creationId xmlns:a16="http://schemas.microsoft.com/office/drawing/2014/main" xmlns="" id="{43D4DF6D-751E-436D-89D9-A6D6881BBF6F}"/>
              </a:ext>
            </a:extLst>
          </p:cNvPr>
          <p:cNvSpPr/>
          <p:nvPr/>
        </p:nvSpPr>
        <p:spPr>
          <a:xfrm>
            <a:off x="1406525" y="1203324"/>
            <a:ext cx="9144000" cy="4401205"/>
          </a:xfrm>
          <a:prstGeom prst="rect">
            <a:avLst/>
          </a:prstGeom>
        </p:spPr>
        <p:txBody>
          <a:bodyPr>
            <a:spAutoFit/>
          </a:bodyPr>
          <a:lstStyle/>
          <a:p>
            <a:pPr marL="0" marR="0" lvl="0" indent="0" algn="just" defTabSz="914400" rtl="0" eaLnBrk="1" fontAlgn="auto" latinLnBrk="0" hangingPunct="1">
              <a:lnSpc>
                <a:spcPct val="100000"/>
              </a:lnSpc>
              <a:spcBef>
                <a:spcPts val="1200"/>
              </a:spcBef>
              <a:spcAft>
                <a:spcPts val="0"/>
              </a:spcAft>
              <a:buClr>
                <a:srgbClr val="0BD0D9"/>
              </a:buClr>
              <a:buSzPct val="95000"/>
              <a:buFont typeface="Wingdings 2" pitchFamily="18" charset="2"/>
              <a:buNone/>
              <a:tabLst/>
              <a:defRPr/>
            </a:pPr>
            <a:r>
              <a:rPr kumimoji="0" 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III. </a:t>
            </a:r>
            <a:r>
              <a:rPr kumimoji="0" lang="vi-VN"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XÂY DỰNG GIA ĐÌNH </a:t>
            </a:r>
            <a:r>
              <a:rPr kumimoji="0" 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VIỆT NAM </a:t>
            </a:r>
            <a:r>
              <a:rPr kumimoji="0" lang="vi-VN"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TRONG T</a:t>
            </a:r>
            <a:r>
              <a:rPr kumimoji="0" 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KQĐ </a:t>
            </a:r>
            <a:r>
              <a:rPr kumimoji="0" lang="vi-VN"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LÊN C</a:t>
            </a:r>
            <a:r>
              <a:rPr kumimoji="0" 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NXH</a:t>
            </a:r>
          </a:p>
          <a:p>
            <a:pPr marR="0" lvl="0" algn="just" defTabSz="914400" rtl="0" eaLnBrk="1" fontAlgn="auto" latinLnBrk="0" hangingPunct="1">
              <a:lnSpc>
                <a:spcPct val="100000"/>
              </a:lnSpc>
              <a:spcBef>
                <a:spcPts val="0"/>
              </a:spcBef>
              <a:spcAft>
                <a:spcPts val="0"/>
              </a:spcAft>
              <a:buClrTx/>
              <a:buSzTx/>
              <a:tabLst/>
              <a:defRPr/>
            </a:pP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2.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Phương</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hướng</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cơ</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bản</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xây</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dựng</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gia</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đình</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Việt</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Nam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trong</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TKQD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lên</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CNXH</a:t>
            </a:r>
            <a:endPar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Tăng cường sự lãnh đạo của Đảng, nâng cao nhận thức của xã hội về xây dựng và phát triển gia đình Việt Nam</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onstantia"/>
                <a:ea typeface="+mn-ea"/>
                <a:cs typeface="+mn-cs"/>
              </a:rPr>
              <a:t>Đ</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ẩy mạnh phát triển kinh tế - xã hội, nâng cao đời sống vật chất, kinh tế hộ gia đình</a:t>
            </a:r>
            <a:endParaRPr kumimoji="0" lang="vi-VN" sz="2400" b="1" i="1"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7458" y="136523"/>
            <a:ext cx="13001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949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32436EE5-34EF-45C0-A012-1535F0E3CBCA}"/>
              </a:ext>
            </a:extLst>
          </p:cNvPr>
          <p:cNvSpPr/>
          <p:nvPr/>
        </p:nvSpPr>
        <p:spPr>
          <a:xfrm>
            <a:off x="3413125" y="136525"/>
            <a:ext cx="33338" cy="1066800"/>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676" name="Slide Number Placeholder 9">
            <a:extLst>
              <a:ext uri="{FF2B5EF4-FFF2-40B4-BE49-F238E27FC236}">
                <a16:creationId xmlns:a16="http://schemas.microsoft.com/office/drawing/2014/main" xmlns="" id="{BA5BE02A-74A0-4205-9D6E-9CD94E952A0C}"/>
              </a:ext>
            </a:extLst>
          </p:cNvP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FF00"/>
                </a:solidFill>
                <a:latin typeface=".VnArial" pitchFamily="34" charset="0"/>
                <a:cs typeface="Arial" panose="020B0604020202020204" pitchFamily="34" charset="0"/>
              </a:defRPr>
            </a:lvl1pPr>
            <a:lvl2pPr marL="742950" indent="-285750" eaLnBrk="0" hangingPunct="0">
              <a:defRPr sz="2400">
                <a:solidFill>
                  <a:srgbClr val="00FF00"/>
                </a:solidFill>
                <a:latin typeface=".VnArial" pitchFamily="34" charset="0"/>
                <a:cs typeface="Arial" panose="020B0604020202020204" pitchFamily="34" charset="0"/>
              </a:defRPr>
            </a:lvl2pPr>
            <a:lvl3pPr marL="1143000" indent="-228600" eaLnBrk="0" hangingPunct="0">
              <a:defRPr sz="2400">
                <a:solidFill>
                  <a:srgbClr val="00FF00"/>
                </a:solidFill>
                <a:latin typeface=".VnArial" pitchFamily="34" charset="0"/>
                <a:cs typeface="Arial" panose="020B0604020202020204" pitchFamily="34" charset="0"/>
              </a:defRPr>
            </a:lvl3pPr>
            <a:lvl4pPr marL="1600200" indent="-228600" eaLnBrk="0" hangingPunct="0">
              <a:defRPr sz="2400">
                <a:solidFill>
                  <a:srgbClr val="00FF00"/>
                </a:solidFill>
                <a:latin typeface=".VnArial" pitchFamily="34" charset="0"/>
                <a:cs typeface="Arial" panose="020B0604020202020204" pitchFamily="34" charset="0"/>
              </a:defRPr>
            </a:lvl4pPr>
            <a:lvl5pPr marL="2057400" indent="-228600" eaLnBrk="0" hangingPunct="0">
              <a:defRPr sz="2400">
                <a:solidFill>
                  <a:srgbClr val="00FF00"/>
                </a:solidFill>
                <a:latin typeface=".VnArial" pitchFamily="34" charset="0"/>
                <a:cs typeface="Arial" panose="020B0604020202020204" pitchFamily="34" charset="0"/>
              </a:defRPr>
            </a:lvl5pPr>
            <a:lvl6pPr marL="25146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6pPr>
            <a:lvl7pPr marL="29718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7pPr>
            <a:lvl8pPr marL="34290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8pPr>
            <a:lvl9pPr marL="38862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235059C-435A-492C-98C5-6304BE01436B}" type="slidenum">
              <a:rPr kumimoji="0" lang="en-US" altLang="en-US" sz="1200" b="0" i="0" u="none" strike="noStrike" kern="1200" cap="none" spc="0" normalizeH="0" baseline="0" noProof="0">
                <a:ln>
                  <a:noFill/>
                </a:ln>
                <a:solidFill>
                  <a:srgbClr val="898989"/>
                </a:solidFill>
                <a:effectLst/>
                <a:uLnTx/>
                <a:uFillTx/>
                <a:latin typeface=".VnArial"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srgbClr val="898989"/>
              </a:solidFill>
              <a:effectLst/>
              <a:uLnTx/>
              <a:uFillTx/>
              <a:latin typeface=".VnArial" pitchFamily="34" charset="0"/>
              <a:ea typeface="+mn-ea"/>
              <a:cs typeface="Arial" panose="020B0604020202020204" pitchFamily="34" charset="0"/>
            </a:endParaRPr>
          </a:p>
        </p:txBody>
      </p:sp>
      <p:sp>
        <p:nvSpPr>
          <p:cNvPr id="27656" name="Date Placeholder 3">
            <a:extLst>
              <a:ext uri="{FF2B5EF4-FFF2-40B4-BE49-F238E27FC236}">
                <a16:creationId xmlns:a16="http://schemas.microsoft.com/office/drawing/2014/main" xmlns="" id="{142F2FE5-69C3-4375-A3FE-41FF57B5661A}"/>
              </a:ext>
            </a:extLst>
          </p:cNvPr>
          <p:cNvSpPr txBox="1">
            <a:spLocks/>
          </p:cNvSpPr>
          <p:nvPr/>
        </p:nvSpPr>
        <p:spPr bwMode="auto">
          <a:xfrm>
            <a:off x="5446713" y="6523039"/>
            <a:ext cx="14160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rgbClr val="00FF00"/>
                </a:solidFill>
                <a:latin typeface=".VnArial" pitchFamily="34" charset="0"/>
                <a:cs typeface="Arial" panose="020B0604020202020204" pitchFamily="34" charset="0"/>
              </a:defRPr>
            </a:lvl1pPr>
            <a:lvl2pPr marL="742950" indent="-285750" eaLnBrk="0" hangingPunct="0">
              <a:defRPr sz="2400">
                <a:solidFill>
                  <a:srgbClr val="00FF00"/>
                </a:solidFill>
                <a:latin typeface=".VnArial" pitchFamily="34" charset="0"/>
                <a:cs typeface="Arial" panose="020B0604020202020204" pitchFamily="34" charset="0"/>
              </a:defRPr>
            </a:lvl2pPr>
            <a:lvl3pPr marL="1143000" indent="-228600" eaLnBrk="0" hangingPunct="0">
              <a:defRPr sz="2400">
                <a:solidFill>
                  <a:srgbClr val="00FF00"/>
                </a:solidFill>
                <a:latin typeface=".VnArial" pitchFamily="34" charset="0"/>
                <a:cs typeface="Arial" panose="020B0604020202020204" pitchFamily="34" charset="0"/>
              </a:defRPr>
            </a:lvl3pPr>
            <a:lvl4pPr marL="1600200" indent="-228600" eaLnBrk="0" hangingPunct="0">
              <a:defRPr sz="2400">
                <a:solidFill>
                  <a:srgbClr val="00FF00"/>
                </a:solidFill>
                <a:latin typeface=".VnArial" pitchFamily="34" charset="0"/>
                <a:cs typeface="Arial" panose="020B0604020202020204" pitchFamily="34" charset="0"/>
              </a:defRPr>
            </a:lvl4pPr>
            <a:lvl5pPr marL="2057400" indent="-228600" eaLnBrk="0" hangingPunct="0">
              <a:defRPr sz="2400">
                <a:solidFill>
                  <a:srgbClr val="00FF00"/>
                </a:solidFill>
                <a:latin typeface=".VnArial" pitchFamily="34" charset="0"/>
                <a:cs typeface="Arial" panose="020B0604020202020204" pitchFamily="34" charset="0"/>
              </a:defRPr>
            </a:lvl5pPr>
            <a:lvl6pPr marL="25146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6pPr>
            <a:lvl7pPr marL="29718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7pPr>
            <a:lvl8pPr marL="34290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8pPr>
            <a:lvl9pPr marL="3886200" indent="-228600" eaLnBrk="0" fontAlgn="base" hangingPunct="0">
              <a:spcBef>
                <a:spcPct val="0"/>
              </a:spcBef>
              <a:spcAft>
                <a:spcPct val="0"/>
              </a:spcAft>
              <a:defRPr sz="2400">
                <a:solidFill>
                  <a:srgbClr val="00FF00"/>
                </a:solidFill>
                <a:latin typeface=".VnArial"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83F246DB-0493-448F-8BE9-34CACBA8D609}" type="datetime1">
              <a:rPr kumimoji="0" lang="en-US" altLang="en-US" sz="2000" b="1" i="0" u="none" strike="noStrike" kern="1200" cap="none" spc="0" normalizeH="0" baseline="0" noProof="0">
                <a:ln>
                  <a:noFill/>
                </a:ln>
                <a:solidFill>
                  <a:srgbClr val="898989"/>
                </a:solidFill>
                <a:effectLst/>
                <a:uLnTx/>
                <a:uFillTx/>
                <a:latin typeface="Times New Roman" panose="02020603050405020304" pitchFamily="18" charset="0"/>
                <a:ea typeface="+mn-ea"/>
                <a:cs typeface="Times New Roman" panose="02020603050405020304" pitchFamily="18" charset="0"/>
              </a:rPr>
              <a:pPr marL="0" marR="0" lvl="0" indent="0" algn="l" defTabSz="914400" rtl="0" eaLnBrk="1" fontAlgn="base" latinLnBrk="0" hangingPunct="1">
                <a:lnSpc>
                  <a:spcPct val="100000"/>
                </a:lnSpc>
                <a:spcBef>
                  <a:spcPct val="0"/>
                </a:spcBef>
                <a:spcAft>
                  <a:spcPct val="0"/>
                </a:spcAft>
                <a:buClrTx/>
                <a:buSzTx/>
                <a:buFontTx/>
                <a:buNone/>
                <a:tabLst/>
                <a:defRPr/>
              </a:pPr>
              <a:t>10/9/2024</a:t>
            </a:fld>
            <a:endParaRPr kumimoji="0" lang="en-US" altLang="en-US" sz="2000" b="1" i="0" u="none" strike="noStrike" kern="1200" cap="none" spc="0" normalizeH="0" baseline="0" noProof="0">
              <a:ln>
                <a:noFill/>
              </a:ln>
              <a:solidFill>
                <a:srgbClr val="898989"/>
              </a:solidFill>
              <a:effectLst/>
              <a:uLnTx/>
              <a:uFillTx/>
              <a:latin typeface="Times New Roman" panose="02020603050405020304" pitchFamily="18" charset="0"/>
              <a:ea typeface="+mn-ea"/>
              <a:cs typeface="Times New Roman" panose="02020603050405020304" pitchFamily="18" charset="0"/>
            </a:endParaRPr>
          </a:p>
        </p:txBody>
      </p:sp>
      <p:cxnSp>
        <p:nvCxnSpPr>
          <p:cNvPr id="8" name="Straight Connector 7">
            <a:extLst>
              <a:ext uri="{FF2B5EF4-FFF2-40B4-BE49-F238E27FC236}">
                <a16:creationId xmlns:a16="http://schemas.microsoft.com/office/drawing/2014/main" xmlns="" id="{3F48B90F-D1AF-424C-8B6B-F75FCEADDEB7}"/>
              </a:ext>
            </a:extLst>
          </p:cNvPr>
          <p:cNvCxnSpPr>
            <a:cxnSpLocks/>
          </p:cNvCxnSpPr>
          <p:nvPr/>
        </p:nvCxnSpPr>
        <p:spPr>
          <a:xfrm flipV="1">
            <a:off x="1584325" y="1203325"/>
            <a:ext cx="9017000" cy="71438"/>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0" name="Rectangle 9">
            <a:extLst>
              <a:ext uri="{FF2B5EF4-FFF2-40B4-BE49-F238E27FC236}">
                <a16:creationId xmlns:a16="http://schemas.microsoft.com/office/drawing/2014/main" xmlns="" id="{43D4DF6D-751E-436D-89D9-A6D6881BBF6F}"/>
              </a:ext>
            </a:extLst>
          </p:cNvPr>
          <p:cNvSpPr/>
          <p:nvPr/>
        </p:nvSpPr>
        <p:spPr>
          <a:xfrm>
            <a:off x="1406525" y="1203324"/>
            <a:ext cx="9144000" cy="4832092"/>
          </a:xfrm>
          <a:prstGeom prst="rect">
            <a:avLst/>
          </a:prstGeom>
        </p:spPr>
        <p:txBody>
          <a:bodyPr>
            <a:spAutoFit/>
          </a:bodyPr>
          <a:lstStyle/>
          <a:p>
            <a:pPr marL="0" marR="0" lvl="0" indent="0" algn="just" defTabSz="914400" rtl="0" eaLnBrk="1" fontAlgn="auto" latinLnBrk="0" hangingPunct="1">
              <a:lnSpc>
                <a:spcPct val="100000"/>
              </a:lnSpc>
              <a:spcBef>
                <a:spcPts val="1200"/>
              </a:spcBef>
              <a:spcAft>
                <a:spcPts val="0"/>
              </a:spcAft>
              <a:buClr>
                <a:srgbClr val="0BD0D9"/>
              </a:buClr>
              <a:buSzPct val="95000"/>
              <a:buFont typeface="Wingdings 2" pitchFamily="18" charset="2"/>
              <a:buNone/>
              <a:tabLst/>
              <a:defRPr/>
            </a:pPr>
            <a:r>
              <a:rPr kumimoji="0" 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III. </a:t>
            </a:r>
            <a:r>
              <a:rPr kumimoji="0" lang="vi-VN"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XÂY DỰNG GIA ĐÌNH </a:t>
            </a:r>
            <a:r>
              <a:rPr kumimoji="0" 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VIỆT NAM </a:t>
            </a:r>
            <a:r>
              <a:rPr kumimoji="0" lang="vi-VN"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TRONG T</a:t>
            </a:r>
            <a:r>
              <a:rPr kumimoji="0" 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KQĐ </a:t>
            </a:r>
            <a:r>
              <a:rPr kumimoji="0" lang="vi-VN"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LÊN C</a:t>
            </a:r>
            <a:r>
              <a:rPr kumimoji="0" 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NXH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2.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Phương</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hướng</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cơ</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bản</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xây</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dựng</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gia</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đình</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Việt</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Nam </a:t>
            </a:r>
            <a:r>
              <a:rPr kumimoji="0" lang="en-US" altLang="en-US" sz="2800" b="1" i="0" u="none" strike="noStrike" kern="1200" cap="none" spc="0" normalizeH="0" baseline="0" noProof="0" err="1">
                <a:ln>
                  <a:noFill/>
                </a:ln>
                <a:solidFill>
                  <a:prstClr val="black"/>
                </a:solidFill>
                <a:effectLst/>
                <a:uLnTx/>
                <a:uFillTx/>
                <a:latin typeface="Times New Roman" pitchFamily="18" charset="0"/>
                <a:ea typeface="+mn-ea"/>
                <a:cs typeface="Times New Roman" pitchFamily="18" charset="0"/>
              </a:rPr>
              <a:t>trong</a:t>
            </a:r>
            <a:r>
              <a:rPr kumimoji="0" lang="en-US" altLang="en-US" sz="28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 </a:t>
            </a:r>
            <a:r>
              <a:rPr kumimoji="0" lang="en-US" altLang="en-US" sz="2800" b="1" i="0" u="none" strike="noStrike" kern="1200" cap="none" spc="0" normalizeH="0" baseline="0" noProof="0" smtClean="0">
                <a:ln>
                  <a:noFill/>
                </a:ln>
                <a:solidFill>
                  <a:prstClr val="black"/>
                </a:solidFill>
                <a:effectLst/>
                <a:uLnTx/>
                <a:uFillTx/>
                <a:latin typeface="Times New Roman" pitchFamily="18" charset="0"/>
                <a:ea typeface="+mn-ea"/>
                <a:cs typeface="Times New Roman" pitchFamily="18" charset="0"/>
              </a:rPr>
              <a:t>TKQĐ </a:t>
            </a:r>
            <a:r>
              <a:rPr kumimoji="0" lang="en-US" altLang="en-US" sz="28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lên</a:t>
            </a:r>
            <a:r>
              <a:rPr kumimoji="0" lang="en-US" alt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CNXH</a:t>
            </a:r>
            <a:endPar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onstantia"/>
                <a:ea typeface="+mn-ea"/>
                <a:cs typeface="+mn-cs"/>
              </a:rPr>
              <a:t>K</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ế thừa những giá trị của gia đình truyền thống đồng thời tiếp thu những tiến bộ của nhân loại về gia đình trong xây dựng gia đình ở Việt Nam hiện nay</a:t>
            </a:r>
            <a:endParaRPr lang="en-US" sz="2800" b="1" dirty="0">
              <a:solidFill>
                <a:srgbClr val="FF0000"/>
              </a:solidFill>
              <a:latin typeface="Constantia"/>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onstantia"/>
                <a:ea typeface="+mn-ea"/>
                <a:cs typeface="+mn-cs"/>
              </a:rPr>
              <a:t>T</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iếp tục phát triển và nâng cao chất lượng phong trào xây dựng gia đình văn hóa</a:t>
            </a:r>
            <a:endParaRPr kumimoji="0" lang="vi-VN" sz="2400" b="1" i="1"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1162" y="172244"/>
            <a:ext cx="13001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058490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508</TotalTime>
  <Words>607</Words>
  <Application>Microsoft Office PowerPoint</Application>
  <PresentationFormat>Custom</PresentationFormat>
  <Paragraphs>79</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Tien Huy</dc:creator>
  <cp:lastModifiedBy>addmin</cp:lastModifiedBy>
  <cp:revision>52</cp:revision>
  <dcterms:created xsi:type="dcterms:W3CDTF">2022-06-11T11:11:16Z</dcterms:created>
  <dcterms:modified xsi:type="dcterms:W3CDTF">2024-10-09T07:41:16Z</dcterms:modified>
</cp:coreProperties>
</file>