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 id="2147483675" r:id="rId4"/>
    <p:sldMasterId id="2147483687" r:id="rId5"/>
    <p:sldMasterId id="2147483701" r:id="rId6"/>
    <p:sldMasterId id="2147483716" r:id="rId7"/>
    <p:sldMasterId id="2147483731" r:id="rId8"/>
  </p:sldMasterIdLst>
  <p:notesMasterIdLst>
    <p:notesMasterId r:id="rId21"/>
  </p:notesMasterIdLst>
  <p:sldIdLst>
    <p:sldId id="256" r:id="rId9"/>
    <p:sldId id="261" r:id="rId10"/>
    <p:sldId id="258" r:id="rId11"/>
    <p:sldId id="817" r:id="rId12"/>
    <p:sldId id="820" r:id="rId13"/>
    <p:sldId id="658" r:id="rId14"/>
    <p:sldId id="821" r:id="rId15"/>
    <p:sldId id="823" r:id="rId16"/>
    <p:sldId id="824" r:id="rId17"/>
    <p:sldId id="691" r:id="rId18"/>
    <p:sldId id="619" r:id="rId19"/>
    <p:sldId id="1284" r:id="rId20"/>
    <p:sldId id="1132" r:id="rId22"/>
    <p:sldId id="1150" r:id="rId23"/>
    <p:sldId id="1153" r:id="rId24"/>
    <p:sldId id="461" r:id="rId25"/>
    <p:sldId id="695" r:id="rId26"/>
    <p:sldId id="696" r:id="rId27"/>
    <p:sldId id="573" r:id="rId28"/>
    <p:sldId id="576" r:id="rId29"/>
    <p:sldId id="577" r:id="rId30"/>
    <p:sldId id="578" r:id="rId31"/>
    <p:sldId id="712" r:id="rId32"/>
    <p:sldId id="589" r:id="rId33"/>
    <p:sldId id="706" r:id="rId34"/>
    <p:sldId id="812" r:id="rId35"/>
    <p:sldId id="717" r:id="rId36"/>
    <p:sldId id="732" r:id="rId37"/>
    <p:sldId id="734" r:id="rId38"/>
    <p:sldId id="697" r:id="rId39"/>
    <p:sldId id="1292" r:id="rId40"/>
    <p:sldId id="740" r:id="rId41"/>
    <p:sldId id="736" r:id="rId42"/>
    <p:sldId id="751" r:id="rId43"/>
    <p:sldId id="752" r:id="rId44"/>
    <p:sldId id="623" r:id="rId45"/>
    <p:sldId id="745" r:id="rId46"/>
    <p:sldId id="757" r:id="rId47"/>
    <p:sldId id="764" r:id="rId48"/>
    <p:sldId id="633" r:id="rId49"/>
    <p:sldId id="767" r:id="rId50"/>
    <p:sldId id="771" r:id="rId51"/>
    <p:sldId id="770" r:id="rId52"/>
    <p:sldId id="774" r:id="rId53"/>
    <p:sldId id="721" r:id="rId54"/>
    <p:sldId id="768" r:id="rId55"/>
    <p:sldId id="784" r:id="rId56"/>
    <p:sldId id="782" r:id="rId57"/>
    <p:sldId id="792" r:id="rId58"/>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0000"/>
    <a:srgbClr val="FFFF99"/>
    <a:srgbClr val="FFFFCC"/>
    <a:srgbClr val="660033"/>
    <a:srgbClr val="000099"/>
    <a:srgbClr val="FFFF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96"/>
    <p:restoredTop sz="93414"/>
  </p:normalViewPr>
  <p:slideViewPr>
    <p:cSldViewPr showGuides="1">
      <p:cViewPr varScale="1">
        <p:scale>
          <a:sx n="63" d="100"/>
          <a:sy n="63" d="100"/>
        </p:scale>
        <p:origin x="1276" y="56"/>
      </p:cViewPr>
      <p:guideLst>
        <p:guide orient="horz" pos="2160"/>
        <p:guide pos="2882"/>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66" d="100"/>
        <a:sy n="66" d="100"/>
      </p:scale>
      <p:origin x="0" y="0"/>
    </p:cViewPr>
  </p:sorterViewPr>
  <p:gridSpacing cx="76198" cy="76198"/>
</p:viewPr>
</file>

<file path=ppt/_rels/presentation.xml.rels><?xml version="1.0" encoding="UTF-8" standalone="yes"?>
<Relationships xmlns="http://schemas.openxmlformats.org/package/2006/relationships"><Relationship Id="rId9" Type="http://schemas.openxmlformats.org/officeDocument/2006/relationships/slide" Target="slides/slide1.xml"/><Relationship Id="rId8" Type="http://schemas.openxmlformats.org/officeDocument/2006/relationships/slideMaster" Target="slideMasters/slideMaster7.xml"/><Relationship Id="rId7" Type="http://schemas.openxmlformats.org/officeDocument/2006/relationships/slideMaster" Target="slideMasters/slideMaster6.xml"/><Relationship Id="rId61" Type="http://schemas.openxmlformats.org/officeDocument/2006/relationships/tableStyles" Target="tableStyles.xml"/><Relationship Id="rId60" Type="http://schemas.openxmlformats.org/officeDocument/2006/relationships/viewProps" Target="viewProps.xml"/><Relationship Id="rId6" Type="http://schemas.openxmlformats.org/officeDocument/2006/relationships/slideMaster" Target="slideMasters/slideMaster5.xml"/><Relationship Id="rId59" Type="http://schemas.openxmlformats.org/officeDocument/2006/relationships/presProps" Target="presProps.xml"/><Relationship Id="rId58" Type="http://schemas.openxmlformats.org/officeDocument/2006/relationships/slide" Target="slides/slide49.xml"/><Relationship Id="rId57" Type="http://schemas.openxmlformats.org/officeDocument/2006/relationships/slide" Target="slides/slide48.xml"/><Relationship Id="rId56" Type="http://schemas.openxmlformats.org/officeDocument/2006/relationships/slide" Target="slides/slide47.xml"/><Relationship Id="rId55" Type="http://schemas.openxmlformats.org/officeDocument/2006/relationships/slide" Target="slides/slide46.xml"/><Relationship Id="rId54" Type="http://schemas.openxmlformats.org/officeDocument/2006/relationships/slide" Target="slides/slide45.xml"/><Relationship Id="rId53" Type="http://schemas.openxmlformats.org/officeDocument/2006/relationships/slide" Target="slides/slide44.xml"/><Relationship Id="rId52" Type="http://schemas.openxmlformats.org/officeDocument/2006/relationships/slide" Target="slides/slide43.xml"/><Relationship Id="rId51" Type="http://schemas.openxmlformats.org/officeDocument/2006/relationships/slide" Target="slides/slide42.xml"/><Relationship Id="rId50" Type="http://schemas.openxmlformats.org/officeDocument/2006/relationships/slide" Target="slides/slide41.xml"/><Relationship Id="rId5" Type="http://schemas.openxmlformats.org/officeDocument/2006/relationships/slideMaster" Target="slideMasters/slideMaster4.xml"/><Relationship Id="rId49" Type="http://schemas.openxmlformats.org/officeDocument/2006/relationships/slide" Target="slides/slide40.xml"/><Relationship Id="rId48" Type="http://schemas.openxmlformats.org/officeDocument/2006/relationships/slide" Target="slides/slide39.xml"/><Relationship Id="rId47" Type="http://schemas.openxmlformats.org/officeDocument/2006/relationships/slide" Target="slides/slide38.xml"/><Relationship Id="rId46" Type="http://schemas.openxmlformats.org/officeDocument/2006/relationships/slide" Target="slides/slide37.xml"/><Relationship Id="rId45" Type="http://schemas.openxmlformats.org/officeDocument/2006/relationships/slide" Target="slides/slide36.xml"/><Relationship Id="rId44" Type="http://schemas.openxmlformats.org/officeDocument/2006/relationships/slide" Target="slides/slide35.xml"/><Relationship Id="rId43" Type="http://schemas.openxmlformats.org/officeDocument/2006/relationships/slide" Target="slides/slide34.xml"/><Relationship Id="rId42" Type="http://schemas.openxmlformats.org/officeDocument/2006/relationships/slide" Target="slides/slide33.xml"/><Relationship Id="rId41" Type="http://schemas.openxmlformats.org/officeDocument/2006/relationships/slide" Target="slides/slide32.xml"/><Relationship Id="rId40" Type="http://schemas.openxmlformats.org/officeDocument/2006/relationships/slide" Target="slides/slide31.xml"/><Relationship Id="rId4" Type="http://schemas.openxmlformats.org/officeDocument/2006/relationships/slideMaster" Target="slideMasters/slideMaster3.xml"/><Relationship Id="rId39" Type="http://schemas.openxmlformats.org/officeDocument/2006/relationships/slide" Target="slides/slide30.xml"/><Relationship Id="rId38" Type="http://schemas.openxmlformats.org/officeDocument/2006/relationships/slide" Target="slides/slide29.xml"/><Relationship Id="rId37" Type="http://schemas.openxmlformats.org/officeDocument/2006/relationships/slide" Target="slides/slide28.xml"/><Relationship Id="rId36" Type="http://schemas.openxmlformats.org/officeDocument/2006/relationships/slide" Target="slides/slide27.xml"/><Relationship Id="rId35" Type="http://schemas.openxmlformats.org/officeDocument/2006/relationships/slide" Target="slides/slide26.xml"/><Relationship Id="rId34" Type="http://schemas.openxmlformats.org/officeDocument/2006/relationships/slide" Target="slides/slide25.xml"/><Relationship Id="rId33" Type="http://schemas.openxmlformats.org/officeDocument/2006/relationships/slide" Target="slides/slide24.xml"/><Relationship Id="rId32" Type="http://schemas.openxmlformats.org/officeDocument/2006/relationships/slide" Target="slides/slide23.xml"/><Relationship Id="rId31" Type="http://schemas.openxmlformats.org/officeDocument/2006/relationships/slide" Target="slides/slide22.xml"/><Relationship Id="rId30" Type="http://schemas.openxmlformats.org/officeDocument/2006/relationships/slide" Target="slides/slide21.xml"/><Relationship Id="rId3" Type="http://schemas.openxmlformats.org/officeDocument/2006/relationships/slideMaster" Target="slideMasters/slideMaster2.xml"/><Relationship Id="rId29" Type="http://schemas.openxmlformats.org/officeDocument/2006/relationships/slide" Target="slides/slide20.xml"/><Relationship Id="rId28" Type="http://schemas.openxmlformats.org/officeDocument/2006/relationships/slide" Target="slides/slide19.xml"/><Relationship Id="rId27" Type="http://schemas.openxmlformats.org/officeDocument/2006/relationships/slide" Target="slides/slide18.xml"/><Relationship Id="rId26" Type="http://schemas.openxmlformats.org/officeDocument/2006/relationships/slide" Target="slides/slide17.xml"/><Relationship Id="rId25" Type="http://schemas.openxmlformats.org/officeDocument/2006/relationships/slide" Target="slides/slide16.xml"/><Relationship Id="rId24" Type="http://schemas.openxmlformats.org/officeDocument/2006/relationships/slide" Target="slides/slide15.xml"/><Relationship Id="rId23" Type="http://schemas.openxmlformats.org/officeDocument/2006/relationships/slide" Target="slides/slide14.xml"/><Relationship Id="rId22" Type="http://schemas.openxmlformats.org/officeDocument/2006/relationships/slide" Target="slides/slide13.xml"/><Relationship Id="rId21" Type="http://schemas.openxmlformats.org/officeDocument/2006/relationships/notesMaster" Target="notesMasters/notesMaster1.xml"/><Relationship Id="rId20" Type="http://schemas.openxmlformats.org/officeDocument/2006/relationships/slide" Target="slides/slide12.xml"/><Relationship Id="rId2" Type="http://schemas.openxmlformats.org/officeDocument/2006/relationships/theme" Target="theme/theme1.xml"/><Relationship Id="rId19" Type="http://schemas.openxmlformats.org/officeDocument/2006/relationships/slide" Target="slides/slide11.xml"/><Relationship Id="rId18" Type="http://schemas.openxmlformats.org/officeDocument/2006/relationships/slide" Target="slides/slide10.xml"/><Relationship Id="rId17" Type="http://schemas.openxmlformats.org/officeDocument/2006/relationships/slide" Target="slides/slide9.xml"/><Relationship Id="rId16" Type="http://schemas.openxmlformats.org/officeDocument/2006/relationships/slide" Target="slides/slide8.xml"/><Relationship Id="rId15" Type="http://schemas.openxmlformats.org/officeDocument/2006/relationships/slide" Target="slides/slide7.xml"/><Relationship Id="rId14" Type="http://schemas.openxmlformats.org/officeDocument/2006/relationships/slide" Target="slides/slide6.xml"/><Relationship Id="rId13" Type="http://schemas.openxmlformats.org/officeDocument/2006/relationships/slide" Target="slides/slide5.xml"/><Relationship Id="rId12" Type="http://schemas.openxmlformats.org/officeDocument/2006/relationships/slide" Target="slides/slide4.xml"/><Relationship Id="rId11" Type="http://schemas.openxmlformats.org/officeDocument/2006/relationships/slide" Target="slides/slide3.xml"/><Relationship Id="rId10" Type="http://schemas.openxmlformats.org/officeDocument/2006/relationships/slide" Target="slides/slide2.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panose="020B0604020202020204" pitchFamily="34" charset="0"/>
                <a:cs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6FDC6E5-ECD7-4FD1-A7B9-C4DA950FE17F}" type="datetimeFigureOut">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Click to edit Master text styles</a:t>
            </a:r>
            <a:endPar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Second level</a:t>
            </a:r>
            <a:endPar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Third level</a:t>
            </a:r>
            <a:endPar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Fourth level</a:t>
            </a:r>
            <a:endPar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rPr>
              <a:t>Fifth level</a:t>
            </a:r>
            <a:endParaRPr kumimoji="0" lang="en-US" sz="1200" b="0" i="0" u="none" strike="noStrike" kern="1200" cap="none" spc="0" normalizeH="0" baseline="0" noProof="0">
              <a:ln>
                <a:noFill/>
              </a:ln>
              <a:solidFill>
                <a:schemeClr val="tx1"/>
              </a:solidFill>
              <a:effectLst/>
              <a:uLnTx/>
              <a:uFillTx/>
              <a:latin typeface="+mn-lt"/>
              <a:ea typeface="+mn-ea"/>
              <a:cs typeface="Arial" panose="020B0604020202020204" pitchFamily="34" charset="0"/>
            </a:endParaRP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10603531-BD08-4E38-AC20-4B9D6828A80B}" type="slidenum">
              <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mn-lt"/>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latin typeface="Arial" panose="020B0604020202020204" pitchFamily="34" charset="0"/>
              </a:rPr>
            </a:fld>
            <a:endParaRPr lang="en-US" altLang="vi-VN" sz="1200" dirty="0">
              <a:latin typeface="Arial" panose="020B0604020202020204" pitchFamily="34" charset="0"/>
            </a:endParaRPr>
          </a:p>
        </p:txBody>
      </p:sp>
      <p:sp>
        <p:nvSpPr>
          <p:cNvPr id="112642" name="Rectangle 2"/>
          <p:cNvSpPr>
            <a:spLocks noGrp="1" noRot="1" noChangeAspect="1" noTextEdit="1"/>
          </p:cNvSpPr>
          <p:nvPr>
            <p:ph type="sldImg"/>
          </p:nvPr>
        </p:nvSpPr>
        <p:spPr>
          <a:ln>
            <a:solidFill>
              <a:srgbClr val="000000"/>
            </a:solidFill>
            <a:miter/>
          </a:ln>
        </p:spPr>
      </p:sp>
      <p:sp>
        <p:nvSpPr>
          <p:cNvPr id="112643" name="Rectangle 3"/>
          <p:cNvSpPr>
            <a:spLocks noGrp="1"/>
          </p:cNvSpPr>
          <p:nvPr>
            <p:ph type="body"/>
          </p:nvPr>
        </p:nvSpPr>
        <p:spPr>
          <a:noFill/>
          <a:ln>
            <a:noFill/>
          </a:ln>
        </p:spPr>
        <p:txBody>
          <a:bodyPr wrap="square" lIns="91440" tIns="45720" rIns="91440" bIns="45720" anchor="t" anchorCtr="0"/>
          <a:lstStyle/>
          <a:p>
            <a:pPr lvl="0" eaLnBrk="1" hangingPunct="1"/>
            <a:endParaRPr lang="vi-VN" altLang="vi-V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Slide Image Placeholder 1"/>
          <p:cNvSpPr>
            <a:spLocks noGrp="1" noRot="1" noChangeAspect="1" noTextEdit="1"/>
          </p:cNvSpPr>
          <p:nvPr>
            <p:ph type="sldImg"/>
          </p:nvPr>
        </p:nvSpPr>
        <p:spPr>
          <a:ln>
            <a:solidFill>
              <a:srgbClr val="000000"/>
            </a:solidFill>
            <a:miter/>
          </a:ln>
        </p:spPr>
      </p:sp>
      <p:sp>
        <p:nvSpPr>
          <p:cNvPr id="299010"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9901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Slide Image Placeholder 1"/>
          <p:cNvSpPr>
            <a:spLocks noGrp="1" noRot="1" noChangeAspect="1" noTextEdit="1"/>
          </p:cNvSpPr>
          <p:nvPr>
            <p:ph type="sldImg"/>
          </p:nvPr>
        </p:nvSpPr>
        <p:spPr>
          <a:ln>
            <a:solidFill>
              <a:srgbClr val="000000"/>
            </a:solidFill>
            <a:miter/>
          </a:ln>
        </p:spPr>
      </p:sp>
      <p:sp>
        <p:nvSpPr>
          <p:cNvPr id="301058"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30105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Image Placeholder 1"/>
          <p:cNvSpPr>
            <a:spLocks noGrp="1" noRot="1" noChangeAspect="1" noTextEdit="1"/>
          </p:cNvSpPr>
          <p:nvPr>
            <p:ph type="sldImg"/>
          </p:nvPr>
        </p:nvSpPr>
        <p:spPr>
          <a:ln>
            <a:solidFill>
              <a:srgbClr val="000000"/>
            </a:solidFill>
            <a:miter/>
          </a:ln>
        </p:spPr>
      </p:sp>
      <p:sp>
        <p:nvSpPr>
          <p:cNvPr id="186370"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18637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Slide Image Placeholder 1"/>
          <p:cNvSpPr>
            <a:spLocks noGrp="1" noRot="1" noChangeAspect="1" noTextEdit="1"/>
          </p:cNvSpPr>
          <p:nvPr>
            <p:ph type="sldImg"/>
          </p:nvPr>
        </p:nvSpPr>
        <p:spPr>
          <a:ln>
            <a:solidFill>
              <a:srgbClr val="000000"/>
            </a:solidFill>
            <a:miter/>
          </a:ln>
        </p:spPr>
      </p:sp>
      <p:sp>
        <p:nvSpPr>
          <p:cNvPr id="201730"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0173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Slide Image Placeholder 1"/>
          <p:cNvSpPr>
            <a:spLocks noGrp="1" noRot="1" noChangeAspect="1" noTextEdit="1"/>
          </p:cNvSpPr>
          <p:nvPr>
            <p:ph type="sldImg"/>
          </p:nvPr>
        </p:nvSpPr>
        <p:spPr>
          <a:ln>
            <a:solidFill>
              <a:srgbClr val="000000"/>
            </a:solidFill>
            <a:miter/>
          </a:ln>
        </p:spPr>
      </p:sp>
      <p:sp>
        <p:nvSpPr>
          <p:cNvPr id="234498"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3449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
        <p:nvSpPr>
          <p:cNvPr id="248834" name="Rectangle 2"/>
          <p:cNvSpPr>
            <a:spLocks noGrp="1" noRot="1" noChangeAspect="1" noTextEdit="1"/>
          </p:cNvSpPr>
          <p:nvPr>
            <p:ph type="sldImg"/>
          </p:nvPr>
        </p:nvSpPr>
        <p:spPr>
          <a:ln>
            <a:solidFill>
              <a:srgbClr val="000000"/>
            </a:solidFill>
            <a:miter/>
          </a:ln>
        </p:spPr>
      </p:sp>
      <p:sp>
        <p:nvSpPr>
          <p:cNvPr id="248835" name="Rectangle 3"/>
          <p:cNvSpPr>
            <a:spLocks noGrp="1"/>
          </p:cNvSpPr>
          <p:nvPr>
            <p:ph type="body"/>
          </p:nvPr>
        </p:nvSpPr>
        <p:spPr>
          <a:noFill/>
          <a:ln>
            <a:noFill/>
          </a:ln>
        </p:spPr>
        <p:txBody>
          <a:bodyPr wrap="square" lIns="91440" tIns="45720" rIns="91440" bIns="45720" anchor="t" anchorCtr="0"/>
          <a:lstStyle/>
          <a:p>
            <a:pPr lvl="0"/>
            <a:endParaRPr lang="vi-VN" altLang="vi-V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Slide Image Placeholder 1"/>
          <p:cNvSpPr>
            <a:spLocks noGrp="1" noRot="1" noChangeAspect="1" noTextEdit="1"/>
          </p:cNvSpPr>
          <p:nvPr>
            <p:ph type="sldImg"/>
          </p:nvPr>
        </p:nvSpPr>
        <p:spPr>
          <a:ln>
            <a:solidFill>
              <a:srgbClr val="000000"/>
            </a:solidFill>
            <a:miter/>
          </a:ln>
        </p:spPr>
      </p:sp>
      <p:sp>
        <p:nvSpPr>
          <p:cNvPr id="258050"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58051"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
        <p:nvSpPr>
          <p:cNvPr id="271362" name="Rectangle 2"/>
          <p:cNvSpPr>
            <a:spLocks noGrp="1" noRot="1" noChangeAspect="1" noTextEdit="1"/>
          </p:cNvSpPr>
          <p:nvPr>
            <p:ph type="sldImg"/>
          </p:nvPr>
        </p:nvSpPr>
        <p:spPr>
          <a:ln>
            <a:solidFill>
              <a:srgbClr val="000000"/>
            </a:solidFill>
            <a:miter/>
          </a:ln>
        </p:spPr>
      </p:sp>
      <p:sp>
        <p:nvSpPr>
          <p:cNvPr id="271363" name="Rectangle 3"/>
          <p:cNvSpPr>
            <a:spLocks noGrp="1"/>
          </p:cNvSpPr>
          <p:nvPr>
            <p:ph type="body"/>
          </p:nvPr>
        </p:nvSpPr>
        <p:spPr>
          <a:noFill/>
          <a:ln>
            <a:noFill/>
          </a:ln>
        </p:spPr>
        <p:txBody>
          <a:bodyPr wrap="square" lIns="91440" tIns="45720" rIns="91440" bIns="45720" anchor="t" anchorCtr="0"/>
          <a:lstStyle/>
          <a:p>
            <a:pPr lvl="0"/>
            <a:endParaRPr lang="vi-VN" altLang="vi-VN"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Slide Image Placeholder 1"/>
          <p:cNvSpPr>
            <a:spLocks noGrp="1" noRot="1" noChangeAspect="1" noTextEdit="1"/>
          </p:cNvSpPr>
          <p:nvPr>
            <p:ph type="sldImg"/>
          </p:nvPr>
        </p:nvSpPr>
        <p:spPr>
          <a:ln>
            <a:solidFill>
              <a:srgbClr val="000000"/>
            </a:solidFill>
            <a:miter/>
          </a:ln>
        </p:spPr>
      </p:sp>
      <p:sp>
        <p:nvSpPr>
          <p:cNvPr id="280578" name="Notes Placeholder 2"/>
          <p:cNvSpPr>
            <a:spLocks noGrp="1"/>
          </p:cNvSpPr>
          <p:nvPr>
            <p:ph type="body"/>
          </p:nvPr>
        </p:nvSpPr>
        <p:spPr>
          <a:noFill/>
          <a:ln>
            <a:noFill/>
          </a:ln>
        </p:spPr>
        <p:txBody>
          <a:bodyPr wrap="square" lIns="91440" tIns="45720" rIns="91440" bIns="45720" anchor="t" anchorCtr="0"/>
          <a:lstStyle/>
          <a:p>
            <a:pPr lvl="0"/>
            <a:endParaRPr lang="vi-VN" altLang="vi-VN" dirty="0">
              <a:latin typeface="Arial" panose="020B0604020202020204" pitchFamily="34" charset="0"/>
            </a:endParaRPr>
          </a:p>
        </p:txBody>
      </p:sp>
      <p:sp>
        <p:nvSpPr>
          <p:cNvPr id="280579" name="Slide Number Placeholder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vi-VN" sz="1200" dirty="0">
                <a:solidFill>
                  <a:srgbClr val="000000"/>
                </a:solidFill>
                <a:latin typeface="Arial" panose="020B0604020202020204" pitchFamily="34" charset="0"/>
              </a:rPr>
            </a:fld>
            <a:endParaRPr lang="en-US" altLang="vi-VN" sz="1200" dirty="0">
              <a:solidFill>
                <a:srgbClr val="000000"/>
              </a:solidFill>
              <a:latin typeface="Arial" panose="020B0604020202020204" pitchFamily="34" charset="0"/>
            </a:endParaRPr>
          </a:p>
        </p:txBody>
      </p:sp>
      <p:sp>
        <p:nvSpPr>
          <p:cNvPr id="292866" name="Rectangle 2"/>
          <p:cNvSpPr>
            <a:spLocks noGrp="1" noRot="1" noChangeAspect="1" noTextEdit="1"/>
          </p:cNvSpPr>
          <p:nvPr>
            <p:ph type="sldImg"/>
          </p:nvPr>
        </p:nvSpPr>
        <p:spPr>
          <a:ln>
            <a:solidFill>
              <a:srgbClr val="000000"/>
            </a:solidFill>
            <a:miter/>
          </a:ln>
        </p:spPr>
      </p:sp>
      <p:sp>
        <p:nvSpPr>
          <p:cNvPr id="292867" name="Rectangle 3"/>
          <p:cNvSpPr>
            <a:spLocks noGrp="1"/>
          </p:cNvSpPr>
          <p:nvPr>
            <p:ph type="body"/>
          </p:nvPr>
        </p:nvSpPr>
        <p:spPr>
          <a:noFill/>
          <a:ln>
            <a:noFill/>
          </a:ln>
        </p:spPr>
        <p:txBody>
          <a:bodyPr wrap="square" lIns="91440" tIns="45720" rIns="91440" bIns="45720" anchor="t" anchorCtr="0"/>
          <a:lstStyle/>
          <a:p>
            <a:pPr lvl="0"/>
            <a:endParaRPr lang="vi-VN" altLang="vi-V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033CA0D-D2E0-44F8-B943-99C46051F654}"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5BA281-BE03-48C9-8405-95BDE5FAD187}"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ctr"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066800"/>
          </a:xfrm>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685800" y="2514600"/>
            <a:ext cx="3810000" cy="35814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quarter" idx="2"/>
          </p:nvPr>
        </p:nvSpPr>
        <p:spPr>
          <a:xfrm>
            <a:off x="4648200" y="2514600"/>
            <a:ext cx="3810000" cy="17145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Content Placeholder 4"/>
          <p:cNvSpPr>
            <a:spLocks noGrp="1"/>
          </p:cNvSpPr>
          <p:nvPr>
            <p:ph sz="quarter" idx="3"/>
          </p:nvPr>
        </p:nvSpPr>
        <p:spPr>
          <a:xfrm>
            <a:off x="4648200" y="4381500"/>
            <a:ext cx="3810000" cy="17145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5"/>
          <p:cNvSpPr>
            <a:spLocks noGrp="1"/>
          </p:cNvSpPr>
          <p:nvPr>
            <p:ph type="dt" sz="half" idx="1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6"/>
          <p:cNvSpPr>
            <a:spLocks noGrp="1"/>
          </p:cNvSpPr>
          <p:nvPr>
            <p:ph type="ftr" sz="quarter" idx="1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7"/>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26AE693-641F-4190-A7A3-8C96CBF7A92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a:t>Click to edit Master subtitle style</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4150B73-B65D-4A95-A355-29E68C7F74F6}"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28BEB48-E92B-4E44-8220-CB3188AC6EDA}"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a:t>Click to edit Master text styles</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D2DE639-90C2-4E69-BB08-306387B8296B}"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0EF448-F3EB-46F0-8338-5C3980D16166}"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1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1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2D640AA-9618-4DBD-968F-88A6624B2BD6}"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F8D6579-AF6C-407D-8703-4ADAA216F64A}"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CA1240-076F-4F25-9FFE-9DDB2417028B}"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AD741FF-7E0E-4FAB-8C44-9D5DE4207056}"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01E697A-089A-41D4-801D-1ABF50F8CD73}"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94645FF-1F2F-4B86-802B-3C7678448AF4}"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5DD834D-C855-4FEB-BBCB-3ED1D09FEE28}"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C368BBE-E81E-4A5C-ACE9-F2B30BAA7CD0}"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11A499-6BED-4AA8-ADA6-7F8AA3A199BF}"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endParaRPr lang="en-US" strike="noStrike" noProof="1"/>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endParaRPr lang="en-US" strike="noStrike" noProof="1"/>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fld>
            <a:endParaRPr lang="en-US" altLang="zh-CN" strike="noStrike" noProof="1">
              <a:solidFill>
                <a:srgbClr val="898989"/>
              </a:solidFill>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6"/>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Date Placeholder 2"/>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Slide Number Placeholder 4"/>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5" name="Date Placeholder 4"/>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Date Placeholder 3"/>
          <p:cNvSpPr>
            <a:spLocks noGrp="1"/>
          </p:cNvSpPr>
          <p:nvPr>
            <p:ph type="dt" sz="half" idx="10"/>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a:t>Click to edit Master subtitle style</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2EF5BCCD-CCA8-433B-86B9-677EA0301AEE}"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E9E63501-3422-4ECF-B981-196D589BCAF0}"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a:t>Click to edit Master text styles</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E99CB6DC-855E-4CBC-97D6-BD7D28CBBD4D}"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611AD2-BD6D-4EA1-A37C-97A2FF99AC4A}"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AF6865AB-91A8-4A0F-950E-D752A40E1A11}"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1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1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7CD1FE44-D755-4930-ABB6-F48C7D3B3748}"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7406D806-F814-481D-9920-6967F5ABDB51}"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20624AC8-1022-4C0D-A8B7-621340D16855}"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29EF3907-3303-4DBA-AD6D-29A38E25242A}"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4ACF4B24-4E8A-43E5-96B1-749BE0655155}"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74F902E6-0844-4E88-9CE1-F7521FD51780}"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D400FE98-96FB-4107-94F3-0E52BAD21E83}"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200B3A18-3567-47A6-9B2E-468DBFAABFD5}"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cSld name="Title, Text,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fontAlgn="base"/>
            <a:r>
              <a:rPr lang="en-US" strike="noStrike" noProof="1"/>
              <a:t>Click to edit Master title style</a:t>
            </a:r>
            <a:endParaRPr lang="en-US" strike="noStrike" noProof="1"/>
          </a:p>
        </p:txBody>
      </p:sp>
      <p:sp>
        <p:nvSpPr>
          <p:cNvPr id="3" name="Text Placeholder 2"/>
          <p:cNvSpPr>
            <a:spLocks noGrp="1"/>
          </p:cNvSpPr>
          <p:nvPr>
            <p:ph type="body" sz="half" idx="1"/>
          </p:nvPr>
        </p:nvSpPr>
        <p:spPr>
          <a:xfrm>
            <a:off x="457200" y="1600200"/>
            <a:ext cx="4038600" cy="4525963"/>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4"/>
          <p:cNvSpPr>
            <a:spLocks noGrp="1" noChangeArrowheads="1"/>
          </p:cNvSpPr>
          <p:nvPr>
            <p:ph type="dt" sz="half" idx="1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8" name="Footer Placeholder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
        <p:nvSpPr>
          <p:cNvPr id="9" name="Slide Number Placeholder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a:latin typeface="Verdana" panose="020B0604030504040204" pitchFamily="34" charset="0"/>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CDB5092A-22A5-4C5F-B33B-A3C31CEF518A}" type="slidenum">
              <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Verdana" panose="020B0604030504040204" pitchFamily="34" charset="0"/>
              <a:ea typeface="+mn-ea"/>
              <a:cs typeface="Arial" panose="020B0604020202020204" pitchFamily="34" charset="0"/>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730853-7F79-4C1B-AEDB-431A0CB3425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CA1240-076F-4F25-9FFE-9DDB2417028B}"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611AD2-BD6D-4EA1-A37C-97A2FF99AC4A}"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730853-7F79-4C1B-AEDB-431A0CB3425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7" name="Date Placeholder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E7C9AFC-9F08-4381-A4C1-2CE64898028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3"/>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7295E5-41E9-4C5C-ADB3-38084AE7B77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06F3B8A-BD75-4CD7-8144-F191725E07B8}"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9FA278-1FFB-43B8-ACA0-8D6F8E9E598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033CA0D-D2E0-44F8-B943-99C46051F654}"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7" name="Date Placeholder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E7C9AFC-9F08-4381-A4C1-2CE64898028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5BA281-BE03-48C9-8405-95BDE5FAD187}"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ctr"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Only">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533400"/>
            <a:ext cx="7772400" cy="55626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2"/>
          <p:cNvSpPr>
            <a:spLocks noGrp="1"/>
          </p:cNvSpPr>
          <p:nvPr>
            <p:ph type="dt" sz="half" idx="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4CBB179-8086-4CFF-A52F-242376A0EC86}"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066800"/>
          </a:xfrm>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685800" y="2514600"/>
            <a:ext cx="3810000" cy="35814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quarter" idx="2"/>
          </p:nvPr>
        </p:nvSpPr>
        <p:spPr>
          <a:xfrm>
            <a:off x="4648200" y="2514600"/>
            <a:ext cx="3810000" cy="17145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Content Placeholder 4"/>
          <p:cNvSpPr>
            <a:spLocks noGrp="1"/>
          </p:cNvSpPr>
          <p:nvPr>
            <p:ph sz="quarter" idx="3"/>
          </p:nvPr>
        </p:nvSpPr>
        <p:spPr>
          <a:xfrm>
            <a:off x="4648200" y="4381500"/>
            <a:ext cx="3810000" cy="17145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5"/>
          <p:cNvSpPr>
            <a:spLocks noGrp="1"/>
          </p:cNvSpPr>
          <p:nvPr>
            <p:ph type="dt" sz="half" idx="1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6"/>
          <p:cNvSpPr>
            <a:spLocks noGrp="1"/>
          </p:cNvSpPr>
          <p:nvPr>
            <p:ph type="ftr" sz="quarter" idx="1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7"/>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26AE693-641F-4190-A7A3-8C96CBF7A92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CA1240-076F-4F25-9FFE-9DDB2417028B}"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fld>
            <a:endParaRPr lang="en-US" altLang="zh-CN" strike="noStrike" noProof="1">
              <a:solidFill>
                <a:srgbClr val="898989"/>
              </a:solidFill>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611AD2-BD6D-4EA1-A37C-97A2FF99AC4A}"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730853-7F79-4C1B-AEDB-431A0CB3425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7" name="Date Placeholder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E7C9AFC-9F08-4381-A4C1-2CE64898028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3"/>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7295E5-41E9-4C5C-ADB3-38084AE7B77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3"/>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7295E5-41E9-4C5C-ADB3-38084AE7B77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06F3B8A-BD75-4CD7-8144-F191725E07B8}"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9FA278-1FFB-43B8-ACA0-8D6F8E9E598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033CA0D-D2E0-44F8-B943-99C46051F654}"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5BA281-BE03-48C9-8405-95BDE5FAD187}"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ctr"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Only">
  <p:cSld name="Content">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533400"/>
            <a:ext cx="7772400" cy="55626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2"/>
          <p:cNvSpPr>
            <a:spLocks noGrp="1"/>
          </p:cNvSpPr>
          <p:nvPr>
            <p:ph type="dt" sz="half" idx="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4CBB179-8086-4CFF-A52F-242376A0EC86}"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066800"/>
          </a:xfrm>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685800" y="2514600"/>
            <a:ext cx="3810000" cy="35814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quarter" idx="2"/>
          </p:nvPr>
        </p:nvSpPr>
        <p:spPr>
          <a:xfrm>
            <a:off x="4648200" y="2514600"/>
            <a:ext cx="3810000" cy="17145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Content Placeholder 4"/>
          <p:cNvSpPr>
            <a:spLocks noGrp="1"/>
          </p:cNvSpPr>
          <p:nvPr>
            <p:ph sz="quarter" idx="3"/>
          </p:nvPr>
        </p:nvSpPr>
        <p:spPr>
          <a:xfrm>
            <a:off x="4648200" y="4381500"/>
            <a:ext cx="3810000" cy="17145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5"/>
          <p:cNvSpPr>
            <a:spLocks noGrp="1"/>
          </p:cNvSpPr>
          <p:nvPr>
            <p:ph type="dt" sz="half" idx="1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6"/>
          <p:cNvSpPr>
            <a:spLocks noGrp="1"/>
          </p:cNvSpPr>
          <p:nvPr>
            <p:ph type="ftr" sz="quarter" idx="1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7"/>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26AE693-641F-4190-A7A3-8C96CBF7A92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a:t>Click to edit Master subtitle style</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fld>
            <a:endParaRPr lang="en-US" altLang="zh-CN" strike="noStrike" noProof="1">
              <a:solidFill>
                <a:srgbClr val="898989"/>
              </a:solidFill>
              <a:ea typeface="SimSun" panose="02010600030101010101" pitchFamily="2" charset="-122"/>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8CA1240-076F-4F25-9FFE-9DDB2417028B}"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06F3B8A-BD75-4CD7-8144-F191725E07B8}"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a:t>Click to edit Master text styles</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p>
            <a:pPr eaLnBrk="1" fontAlgn="base" hangingPunct="1">
              <a:buNone/>
            </a:pPr>
            <a:fld id="{BB962C8B-B14F-4D97-AF65-F5344CB8AC3E}" type="datetimeFigureOut">
              <a:rPr lang="en-US" strike="noStrike" noProof="1" dirty="0">
                <a:solidFill>
                  <a:srgbClr val="898989"/>
                </a:solidFill>
                <a:latin typeface="Arial" panose="020B0604020202020204" pitchFamily="34" charset="0"/>
                <a:ea typeface="+mn-ea"/>
                <a:cs typeface="Arial" panose="020B0604020202020204" pitchFamily="34" charset="0"/>
              </a:rPr>
            </a:fld>
            <a:endParaRPr lang="en-US" altLang="zh-CN" strike="noStrike" noProof="1">
              <a:solidFill>
                <a:srgbClr val="898989"/>
              </a:solidFill>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p>
            <a:pPr algn="ctr" eaLnBrk="1" fontAlgn="base" hangingPunct="1">
              <a:buNone/>
            </a:pPr>
            <a:endParaRPr lang="en-US" altLang="zh-CN" strike="noStrike" noProof="1">
              <a:solidFill>
                <a:srgbClr val="898989"/>
              </a:solidFill>
              <a:ea typeface="SimSun" panose="02010600030101010101" pitchFamily="2" charset="-122"/>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p>
            <a:pPr algn="r" eaLnBrk="1" fontAlgn="base" hangingPunct="1">
              <a:buNone/>
            </a:pPr>
            <a:fld id="{9A0DB2DC-4C9A-4742-B13C-FB6460FD3503}" type="slidenum">
              <a:rPr lang="zh-CN" altLang="en-US" strike="noStrike" noProof="1" dirty="0">
                <a:solidFill>
                  <a:srgbClr val="898989"/>
                </a:solidFill>
                <a:latin typeface="Arial" panose="020B0604020202020204" pitchFamily="34" charset="0"/>
                <a:ea typeface="SimSun" panose="02010600030101010101" pitchFamily="2" charset="-122"/>
                <a:cs typeface="+mn-cs"/>
              </a:rPr>
            </a:fld>
            <a:endParaRPr lang="zh-CN" altLang="en-US" strike="noStrike" noProof="1">
              <a:solidFill>
                <a:srgbClr val="898989"/>
              </a:solidFill>
              <a:ea typeface="SimSun" panose="02010600030101010101" pitchFamily="2" charset="-122"/>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611AD2-BD6D-4EA1-A37C-97A2FF99AC4A}"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endParaRPr lang="en-US" strike="noStrike" noProof="1"/>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6"/>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730853-7F79-4C1B-AEDB-431A0CB3425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7" name="Date Placeholder 2"/>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4"/>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E7C9AFC-9F08-4381-A4C1-2CE64898028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2"/>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3"/>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77295E5-41E9-4C5C-ADB3-38084AE7B77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06F3B8A-BD75-4CD7-8144-F191725E07B8}"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9FA278-1FFB-43B8-ACA0-8D6F8E9E598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033CA0D-D2E0-44F8-B943-99C46051F654}"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05BA281-BE03-48C9-8405-95BDE5FAD187}"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lIns="91440" tIns="45720" rIns="91440" bIns="45720" rtlCol="0" anchor="ct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vert="horz" lIns="91440" tIns="45720" rIns="91440" bIns="45720"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ctr" anchorCtr="0" compatLnSpc="1"/>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endParaRPr lang="en-US" strike="noStrike" noProof="1"/>
          </a:p>
        </p:txBody>
      </p:sp>
      <p:sp>
        <p:nvSpPr>
          <p:cNvPr id="7" name="Date Placeholder 4"/>
          <p:cNvSpPr>
            <a:spLocks noGrp="1"/>
          </p:cNvSpPr>
          <p:nvPr>
            <p:ph type="dt" sz="half" idx="12"/>
          </p:nvPr>
        </p:nvSpPr>
        <p:spPr>
          <a:xfrm>
            <a:off x="457200" y="6356350"/>
            <a:ext cx="2133600" cy="365125"/>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5"/>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6"/>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39FA278-1FFB-43B8-ACA0-8D6F8E9E5980}"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066800"/>
          </a:xfrm>
        </p:spPr>
        <p:txBody>
          <a:bodyPr/>
          <a:lstStyle/>
          <a:p>
            <a:pPr fontAlgn="base"/>
            <a:r>
              <a:rPr lang="en-US" strike="noStrike" noProof="1"/>
              <a:t>Click to edit Master title style</a:t>
            </a:r>
            <a:endParaRPr lang="en-US" strike="noStrike" noProof="1"/>
          </a:p>
        </p:txBody>
      </p:sp>
      <p:sp>
        <p:nvSpPr>
          <p:cNvPr id="3" name="Content Placeholder 2"/>
          <p:cNvSpPr>
            <a:spLocks noGrp="1"/>
          </p:cNvSpPr>
          <p:nvPr>
            <p:ph sz="half" idx="1"/>
          </p:nvPr>
        </p:nvSpPr>
        <p:spPr>
          <a:xfrm>
            <a:off x="685800" y="2514600"/>
            <a:ext cx="3810000" cy="35814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4" name="Content Placeholder 3"/>
          <p:cNvSpPr>
            <a:spLocks noGrp="1"/>
          </p:cNvSpPr>
          <p:nvPr>
            <p:ph sz="quarter" idx="2"/>
          </p:nvPr>
        </p:nvSpPr>
        <p:spPr>
          <a:xfrm>
            <a:off x="4648200" y="2514600"/>
            <a:ext cx="3810000" cy="17145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5" name="Content Placeholder 4"/>
          <p:cNvSpPr>
            <a:spLocks noGrp="1"/>
          </p:cNvSpPr>
          <p:nvPr>
            <p:ph sz="quarter" idx="3"/>
          </p:nvPr>
        </p:nvSpPr>
        <p:spPr>
          <a:xfrm>
            <a:off x="4648200" y="4381500"/>
            <a:ext cx="3810000" cy="1714500"/>
          </a:xfrm>
        </p:spPr>
        <p:txBody>
          <a:bodyPr/>
          <a:lstStyle/>
          <a:p>
            <a:pPr lvl="0" fontAlgn="base"/>
            <a:r>
              <a:rPr lang="en-US" strike="noStrike" noProof="1"/>
              <a:t>Click to edit Master text styles</a:t>
            </a:r>
            <a:endParaRPr lang="en-US" strike="noStrike" noProof="1"/>
          </a:p>
          <a:p>
            <a:pPr lvl="1" fontAlgn="base"/>
            <a:r>
              <a:rPr lang="en-US" strike="noStrike" noProof="1"/>
              <a:t>Second level</a:t>
            </a:r>
            <a:endParaRPr lang="en-US" strike="noStrike" noProof="1"/>
          </a:p>
          <a:p>
            <a:pPr lvl="2" fontAlgn="base"/>
            <a:r>
              <a:rPr lang="en-US" strike="noStrike" noProof="1"/>
              <a:t>Third level</a:t>
            </a:r>
            <a:endParaRPr lang="en-US" strike="noStrike" noProof="1"/>
          </a:p>
          <a:p>
            <a:pPr lvl="3" fontAlgn="base"/>
            <a:r>
              <a:rPr lang="en-US" strike="noStrike" noProof="1"/>
              <a:t>Fourth level</a:t>
            </a:r>
            <a:endParaRPr lang="en-US" strike="noStrike" noProof="1"/>
          </a:p>
          <a:p>
            <a:pPr lvl="4" fontAlgn="base"/>
            <a:r>
              <a:rPr lang="en-US" strike="noStrike" noProof="1"/>
              <a:t>Fifth level</a:t>
            </a:r>
            <a:endParaRPr lang="en-US" strike="noStrike" noProof="1"/>
          </a:p>
        </p:txBody>
      </p:sp>
      <p:sp>
        <p:nvSpPr>
          <p:cNvPr id="7" name="Date Placeholder 5"/>
          <p:cNvSpPr>
            <a:spLocks noGrp="1"/>
          </p:cNvSpPr>
          <p:nvPr>
            <p:ph type="dt" sz="half" idx="12"/>
          </p:nvPr>
        </p:nvSpPr>
        <p:spPr>
          <a:xfrm>
            <a:off x="685800" y="6248400"/>
            <a:ext cx="1905000" cy="457200"/>
          </a:xfrm>
          <a:prstGeom prst="rect">
            <a:avLst/>
          </a:prstGeom>
        </p:spPr>
        <p:txBody>
          <a:bodyPr vert="horz" lIns="91440" tIns="45720" rIns="91440" bIns="45720" rtlCol="0" anchor="ct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8" name="Footer Placeholder 6"/>
          <p:cNvSpPr>
            <a:spLocks noGrp="1"/>
          </p:cNvSpPr>
          <p:nvPr>
            <p:ph type="ftr" sz="quarter" idx="13"/>
          </p:nvPr>
        </p:nvSpPr>
        <p:spPr>
          <a:xfrm>
            <a:off x="3124200" y="6248400"/>
            <a:ext cx="2895600" cy="457200"/>
          </a:xfrm>
          <a:prstGeom prst="rect">
            <a:avLst/>
          </a:prstGeom>
        </p:spPr>
        <p:txBody>
          <a:bodyPr vert="horz" lIns="91440" tIns="45720" rIns="91440" bIns="45720" rtlCol="0" anchor="ct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9" name="Slide Number Placeholder 7"/>
          <p:cNvSpPr>
            <a:spLocks noGrp="1"/>
          </p:cNvSpPr>
          <p:nvPr>
            <p:ph type="sldNum" sz="quarter" idx="4"/>
          </p:nvPr>
        </p:nvSpPr>
        <p:spPr>
          <a:xfrm>
            <a:off x="6553200" y="6248400"/>
            <a:ext cx="1905000" cy="457200"/>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26AE693-641F-4190-A7A3-8C96CBF7A92F}"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3" Type="http://schemas.openxmlformats.org/officeDocument/2006/relationships/theme" Target="../theme/theme2.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4.xml"/><Relationship Id="rId8" Type="http://schemas.openxmlformats.org/officeDocument/2006/relationships/slideLayout" Target="../slideLayouts/slideLayout33.xml"/><Relationship Id="rId7" Type="http://schemas.openxmlformats.org/officeDocument/2006/relationships/slideLayout" Target="../slideLayouts/slideLayout32.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3" Type="http://schemas.openxmlformats.org/officeDocument/2006/relationships/slideLayout" Target="../slideLayouts/slideLayout28.xml"/><Relationship Id="rId2" Type="http://schemas.openxmlformats.org/officeDocument/2006/relationships/slideLayout" Target="../slideLayouts/slideLayout27.xml"/><Relationship Id="rId12" Type="http://schemas.openxmlformats.org/officeDocument/2006/relationships/theme" Target="../theme/theme3.xml"/><Relationship Id="rId11" Type="http://schemas.openxmlformats.org/officeDocument/2006/relationships/slideLayout" Target="../slideLayouts/slideLayout36.xml"/><Relationship Id="rId10" Type="http://schemas.openxmlformats.org/officeDocument/2006/relationships/slideLayout" Target="../slideLayouts/slideLayout35.xml"/><Relationship Id="rId1"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 Type="http://schemas.openxmlformats.org/officeDocument/2006/relationships/slideLayout" Target="../slideLayouts/slideLayout38.xml"/><Relationship Id="rId14" Type="http://schemas.openxmlformats.org/officeDocument/2006/relationships/theme" Target="../theme/theme4.xml"/><Relationship Id="rId13" Type="http://schemas.openxmlformats.org/officeDocument/2006/relationships/slideLayout" Target="../slideLayouts/slideLayout49.xml"/><Relationship Id="rId12" Type="http://schemas.openxmlformats.org/officeDocument/2006/relationships/slideLayout" Target="../slideLayouts/slideLayout48.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58.xml"/><Relationship Id="rId8" Type="http://schemas.openxmlformats.org/officeDocument/2006/relationships/slideLayout" Target="../slideLayouts/slideLayout57.xml"/><Relationship Id="rId7" Type="http://schemas.openxmlformats.org/officeDocument/2006/relationships/slideLayout" Target="../slideLayouts/slideLayout56.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 Id="rId3" Type="http://schemas.openxmlformats.org/officeDocument/2006/relationships/slideLayout" Target="../slideLayouts/slideLayout52.xml"/><Relationship Id="rId2" Type="http://schemas.openxmlformats.org/officeDocument/2006/relationships/slideLayout" Target="../slideLayouts/slideLayout51.xml"/><Relationship Id="rId15" Type="http://schemas.openxmlformats.org/officeDocument/2006/relationships/theme" Target="../theme/theme5.xml"/><Relationship Id="rId14" Type="http://schemas.openxmlformats.org/officeDocument/2006/relationships/slideLayout" Target="../slideLayouts/slideLayout63.xml"/><Relationship Id="rId13" Type="http://schemas.openxmlformats.org/officeDocument/2006/relationships/slideLayout" Target="../slideLayouts/slideLayout62.xml"/><Relationship Id="rId12" Type="http://schemas.openxmlformats.org/officeDocument/2006/relationships/slideLayout" Target="../slideLayouts/slideLayout61.xml"/><Relationship Id="rId11" Type="http://schemas.openxmlformats.org/officeDocument/2006/relationships/slideLayout" Target="../slideLayouts/slideLayout60.xml"/><Relationship Id="rId10" Type="http://schemas.openxmlformats.org/officeDocument/2006/relationships/slideLayout" Target="../slideLayouts/slideLayout59.xml"/><Relationship Id="rId1"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72.xml"/><Relationship Id="rId8" Type="http://schemas.openxmlformats.org/officeDocument/2006/relationships/slideLayout" Target="../slideLayouts/slideLayout71.xml"/><Relationship Id="rId7" Type="http://schemas.openxmlformats.org/officeDocument/2006/relationships/slideLayout" Target="../slideLayouts/slideLayout70.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 Id="rId3" Type="http://schemas.openxmlformats.org/officeDocument/2006/relationships/slideLayout" Target="../slideLayouts/slideLayout66.xml"/><Relationship Id="rId2" Type="http://schemas.openxmlformats.org/officeDocument/2006/relationships/slideLayout" Target="../slideLayouts/slideLayout65.xml"/><Relationship Id="rId15" Type="http://schemas.openxmlformats.org/officeDocument/2006/relationships/theme" Target="../theme/theme6.xml"/><Relationship Id="rId14" Type="http://schemas.openxmlformats.org/officeDocument/2006/relationships/slideLayout" Target="../slideLayouts/slideLayout77.xml"/><Relationship Id="rId13" Type="http://schemas.openxmlformats.org/officeDocument/2006/relationships/slideLayout" Target="../slideLayouts/slideLayout76.xml"/><Relationship Id="rId12" Type="http://schemas.openxmlformats.org/officeDocument/2006/relationships/slideLayout" Target="../slideLayouts/slideLayout75.xml"/><Relationship Id="rId11" Type="http://schemas.openxmlformats.org/officeDocument/2006/relationships/slideLayout" Target="../slideLayouts/slideLayout74.xml"/><Relationship Id="rId10" Type="http://schemas.openxmlformats.org/officeDocument/2006/relationships/slideLayout" Target="../slideLayouts/slideLayout73.xml"/><Relationship Id="rId1"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86.xml"/><Relationship Id="rId8" Type="http://schemas.openxmlformats.org/officeDocument/2006/relationships/slideLayout" Target="../slideLayouts/slideLayout85.xml"/><Relationship Id="rId7" Type="http://schemas.openxmlformats.org/officeDocument/2006/relationships/slideLayout" Target="../slideLayouts/slideLayout84.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3" Type="http://schemas.openxmlformats.org/officeDocument/2006/relationships/slideLayout" Target="../slideLayouts/slideLayout80.xml"/><Relationship Id="rId2" Type="http://schemas.openxmlformats.org/officeDocument/2006/relationships/slideLayout" Target="../slideLayouts/slideLayout79.xml"/><Relationship Id="rId14" Type="http://schemas.openxmlformats.org/officeDocument/2006/relationships/theme" Target="../theme/theme7.xml"/><Relationship Id="rId13" Type="http://schemas.openxmlformats.org/officeDocument/2006/relationships/slideLayout" Target="../slideLayouts/slideLayout90.xml"/><Relationship Id="rId12" Type="http://schemas.openxmlformats.org/officeDocument/2006/relationships/slideLayout" Target="../slideLayouts/slideLayout89.xml"/><Relationship Id="rId11" Type="http://schemas.openxmlformats.org/officeDocument/2006/relationships/slideLayout" Target="../slideLayouts/slideLayout88.xml"/><Relationship Id="rId10" Type="http://schemas.openxmlformats.org/officeDocument/2006/relationships/slideLayout" Target="../slideLayouts/slideLayout87.xml"/><Relationship Id="rId1"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endParaRPr lang="en-US" altLang="vi-VN" dirty="0"/>
          </a:p>
        </p:txBody>
      </p:sp>
      <p:sp>
        <p:nvSpPr>
          <p:cNvPr id="1027"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endParaRPr lang="en-US" altLang="vi-VN" dirty="0"/>
          </a:p>
          <a:p>
            <a:pPr lvl="1"/>
            <a:r>
              <a:rPr lang="en-US" altLang="vi-VN" dirty="0"/>
              <a:t>Second level</a:t>
            </a:r>
            <a:endParaRPr lang="en-US" altLang="vi-VN" dirty="0"/>
          </a:p>
          <a:p>
            <a:pPr lvl="2"/>
            <a:r>
              <a:rPr lang="en-US" altLang="vi-VN" dirty="0"/>
              <a:t>Third level</a:t>
            </a:r>
            <a:endParaRPr lang="en-US" altLang="vi-VN" dirty="0"/>
          </a:p>
          <a:p>
            <a:pPr lvl="3"/>
            <a:r>
              <a:rPr lang="en-US" altLang="vi-VN" dirty="0"/>
              <a:t>Fourth level</a:t>
            </a:r>
            <a:endParaRPr lang="en-US" altLang="vi-VN" dirty="0"/>
          </a:p>
          <a:p>
            <a:pPr lvl="4"/>
            <a:r>
              <a:rPr lang="en-US" altLang="vi-VN" dirty="0"/>
              <a:t>Fifth level</a:t>
            </a:r>
            <a:endParaRPr lang="en-US" altLang="vi-VN"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endParaRPr lang="en-US" altLang="vi-VN" dirty="0"/>
          </a:p>
        </p:txBody>
      </p:sp>
      <p:sp>
        <p:nvSpPr>
          <p:cNvPr id="2051" name="Rectangle 3"/>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endParaRPr lang="en-US" altLang="vi-VN" dirty="0"/>
          </a:p>
          <a:p>
            <a:pPr lvl="1"/>
            <a:r>
              <a:rPr lang="en-US" altLang="vi-VN" dirty="0"/>
              <a:t>Second level</a:t>
            </a:r>
            <a:endParaRPr lang="en-US" altLang="vi-VN" dirty="0"/>
          </a:p>
          <a:p>
            <a:pPr lvl="2"/>
            <a:r>
              <a:rPr lang="en-US" altLang="vi-VN" dirty="0"/>
              <a:t>Third level</a:t>
            </a:r>
            <a:endParaRPr lang="en-US" altLang="vi-VN" dirty="0"/>
          </a:p>
          <a:p>
            <a:pPr lvl="3"/>
            <a:r>
              <a:rPr lang="en-US" altLang="vi-VN" dirty="0"/>
              <a:t>Fourth level</a:t>
            </a:r>
            <a:endParaRPr lang="en-US" altLang="vi-VN" dirty="0"/>
          </a:p>
          <a:p>
            <a:pPr lvl="4"/>
            <a:r>
              <a:rPr lang="en-US" altLang="vi-VN" dirty="0"/>
              <a:t>Fifth level</a:t>
            </a:r>
            <a:endParaRPr lang="en-US" altLang="vi-VN"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solidFill>
                  <a:srgbClr val="000000"/>
                </a:solidFill>
                <a:latin typeface="Arial" panose="020B0604020202020204" pitchFamily="34"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solidFill>
                  <a:srgbClr val="000000"/>
                </a:solidFill>
                <a:latin typeface="Arial" panose="020B0604020202020204" pitchFamily="34" charset="0"/>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a:solidFill>
                  <a:srgbClr val="000000"/>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5E0917B-B13F-4666-995B-2D6183C142E5}" type="slidenum">
              <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endParaRPr lang="en-US" altLang="vi-VN" dirty="0"/>
          </a:p>
        </p:txBody>
      </p:sp>
      <p:sp>
        <p:nvSpPr>
          <p:cNvPr id="3075"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endParaRPr lang="en-US" altLang="vi-VN" dirty="0"/>
          </a:p>
          <a:p>
            <a:pPr lvl="1"/>
            <a:r>
              <a:rPr lang="en-US" altLang="vi-VN" dirty="0"/>
              <a:t>Second level</a:t>
            </a:r>
            <a:endParaRPr lang="en-US" altLang="vi-VN" dirty="0"/>
          </a:p>
          <a:p>
            <a:pPr lvl="2"/>
            <a:r>
              <a:rPr lang="en-US" altLang="vi-VN" dirty="0"/>
              <a:t>Third level</a:t>
            </a:r>
            <a:endParaRPr lang="en-US" altLang="vi-VN" dirty="0"/>
          </a:p>
          <a:p>
            <a:pPr lvl="3"/>
            <a:r>
              <a:rPr lang="en-US" altLang="vi-VN" dirty="0"/>
              <a:t>Fourth level</a:t>
            </a:r>
            <a:endParaRPr lang="en-US" altLang="vi-VN" dirty="0"/>
          </a:p>
          <a:p>
            <a:pPr lvl="4"/>
            <a:r>
              <a:rPr lang="en-US" altLang="vi-VN" dirty="0"/>
              <a:t>Fifth level</a:t>
            </a:r>
            <a:endParaRPr lang="en-US" altLang="vi-VN"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0" fontAlgn="base" latinLnBrk="0" hangingPunct="0">
              <a:lnSpc>
                <a:spcPct val="100000"/>
              </a:lnSpc>
              <a:spcBef>
                <a:spcPct val="0"/>
              </a:spcBef>
              <a:spcAft>
                <a:spcPct val="0"/>
              </a:spcAft>
              <a:buClrTx/>
              <a:buSzTx/>
              <a:buFontTx/>
              <a:buNone/>
              <a:defRPr/>
            </a:pPr>
            <a:fld id="{06F03927-40F0-464F-A92F-AFAD4DC16E26}"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B517BFBA-B7B0-4B52-BAFE-14E1B5C67AC4}" type="slidenum">
              <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vi-VN"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ransition>
    <p:fade/>
  </p:transition>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endParaRPr lang="en-US" altLang="vi-VN" dirty="0"/>
          </a:p>
        </p:txBody>
      </p:sp>
      <p:sp>
        <p:nvSpPr>
          <p:cNvPr id="4099" name="Rectangle 3"/>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endParaRPr lang="en-US" altLang="vi-VN" dirty="0"/>
          </a:p>
          <a:p>
            <a:pPr lvl="1"/>
            <a:r>
              <a:rPr lang="en-US" altLang="vi-VN" dirty="0"/>
              <a:t>Second level</a:t>
            </a:r>
            <a:endParaRPr lang="en-US" altLang="vi-VN" dirty="0"/>
          </a:p>
          <a:p>
            <a:pPr lvl="2"/>
            <a:r>
              <a:rPr lang="en-US" altLang="vi-VN" dirty="0"/>
              <a:t>Third level</a:t>
            </a:r>
            <a:endParaRPr lang="en-US" altLang="vi-VN" dirty="0"/>
          </a:p>
          <a:p>
            <a:pPr lvl="3"/>
            <a:r>
              <a:rPr lang="en-US" altLang="vi-VN" dirty="0"/>
              <a:t>Fourth level</a:t>
            </a:r>
            <a:endParaRPr lang="en-US" altLang="vi-VN" dirty="0"/>
          </a:p>
          <a:p>
            <a:pPr lvl="4"/>
            <a:r>
              <a:rPr lang="en-US" altLang="vi-VN" dirty="0"/>
              <a:t>Fifth level</a:t>
            </a:r>
            <a:endParaRPr lang="en-US" altLang="vi-VN" dirty="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hangingPunct="1">
              <a:defRPr sz="1400">
                <a:solidFill>
                  <a:srgbClr val="000000"/>
                </a:solidFill>
                <a:latin typeface="Arial" panose="020B0604020202020204" pitchFamily="34" charset="0"/>
                <a:cs typeface="+mn-cs"/>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a:solidFill>
                  <a:srgbClr val="000000"/>
                </a:solidFill>
                <a:latin typeface="Arial" panose="020B0604020202020204" pitchFamily="34" charset="0"/>
                <a:cs typeface="+mn-cs"/>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solidFill>
                  <a:srgbClr val="000000"/>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E266FA03-143A-45CE-865B-5C252BAAB798}" type="slidenum">
              <a:rPr kumimoji="0" lang="en-US" altLang="vi-VN"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fld>
            <a:endParaRPr kumimoji="0" lang="en-US" altLang="vi-VN"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endParaRPr lang="en-US" altLang="vi-VN" dirty="0"/>
          </a:p>
        </p:txBody>
      </p:sp>
      <p:sp>
        <p:nvSpPr>
          <p:cNvPr id="5123"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endParaRPr lang="en-US" altLang="vi-VN" dirty="0"/>
          </a:p>
          <a:p>
            <a:pPr lvl="1"/>
            <a:r>
              <a:rPr lang="en-US" altLang="vi-VN" dirty="0"/>
              <a:t>Second level</a:t>
            </a:r>
            <a:endParaRPr lang="en-US" altLang="vi-VN" dirty="0"/>
          </a:p>
          <a:p>
            <a:pPr lvl="2"/>
            <a:r>
              <a:rPr lang="en-US" altLang="vi-VN" dirty="0"/>
              <a:t>Third level</a:t>
            </a:r>
            <a:endParaRPr lang="en-US" altLang="vi-VN" dirty="0"/>
          </a:p>
          <a:p>
            <a:pPr lvl="3"/>
            <a:r>
              <a:rPr lang="en-US" altLang="vi-VN" dirty="0"/>
              <a:t>Fourth level</a:t>
            </a:r>
            <a:endParaRPr lang="en-US" altLang="vi-VN" dirty="0"/>
          </a:p>
          <a:p>
            <a:pPr lvl="4"/>
            <a:r>
              <a:rPr lang="en-US" altLang="vi-VN" dirty="0"/>
              <a:t>Fifth level</a:t>
            </a:r>
            <a:endParaRPr lang="en-US" altLang="vi-VN"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endParaRPr lang="en-US" altLang="vi-VN" dirty="0"/>
          </a:p>
        </p:txBody>
      </p:sp>
      <p:sp>
        <p:nvSpPr>
          <p:cNvPr id="6147"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endParaRPr lang="en-US" altLang="vi-VN" dirty="0"/>
          </a:p>
          <a:p>
            <a:pPr lvl="1"/>
            <a:r>
              <a:rPr lang="en-US" altLang="vi-VN" dirty="0"/>
              <a:t>Second level</a:t>
            </a:r>
            <a:endParaRPr lang="en-US" altLang="vi-VN" dirty="0"/>
          </a:p>
          <a:p>
            <a:pPr lvl="2"/>
            <a:r>
              <a:rPr lang="en-US" altLang="vi-VN" dirty="0"/>
              <a:t>Third level</a:t>
            </a:r>
            <a:endParaRPr lang="en-US" altLang="vi-VN" dirty="0"/>
          </a:p>
          <a:p>
            <a:pPr lvl="3"/>
            <a:r>
              <a:rPr lang="en-US" altLang="vi-VN" dirty="0"/>
              <a:t>Fourth level</a:t>
            </a:r>
            <a:endParaRPr lang="en-US" altLang="vi-VN" dirty="0"/>
          </a:p>
          <a:p>
            <a:pPr lvl="4"/>
            <a:r>
              <a:rPr lang="en-US" altLang="vi-VN" dirty="0"/>
              <a:t>Fifth level</a:t>
            </a:r>
            <a:endParaRPr lang="en-US" altLang="vi-VN"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nchorCtr="0"/>
          <a:lstStyle/>
          <a:p>
            <a:pPr lvl="0"/>
            <a:r>
              <a:rPr lang="en-US" altLang="vi-VN" dirty="0"/>
              <a:t>Click to edit Master title style</a:t>
            </a:r>
            <a:endParaRPr lang="en-US" altLang="vi-VN" dirty="0"/>
          </a:p>
        </p:txBody>
      </p:sp>
      <p:sp>
        <p:nvSpPr>
          <p:cNvPr id="1027" name="Text Placeholder 2"/>
          <p:cNvSpPr>
            <a:spLocks noGrp="1"/>
          </p:cNvSpPr>
          <p:nvPr>
            <p:ph type="body"/>
          </p:nvPr>
        </p:nvSpPr>
        <p:spPr>
          <a:xfrm>
            <a:off x="457200" y="1600200"/>
            <a:ext cx="8229600" cy="4525963"/>
          </a:xfrm>
          <a:prstGeom prst="rect">
            <a:avLst/>
          </a:prstGeom>
          <a:noFill/>
          <a:ln w="9525">
            <a:noFill/>
          </a:ln>
        </p:spPr>
        <p:txBody>
          <a:bodyPr anchor="t" anchorCtr="0"/>
          <a:lstStyle/>
          <a:p>
            <a:pPr lvl="0"/>
            <a:r>
              <a:rPr lang="en-US" altLang="vi-VN" dirty="0"/>
              <a:t>Click to edit Master text styles</a:t>
            </a:r>
            <a:endParaRPr lang="en-US" altLang="vi-VN" dirty="0"/>
          </a:p>
          <a:p>
            <a:pPr lvl="1"/>
            <a:r>
              <a:rPr lang="en-US" altLang="vi-VN" dirty="0"/>
              <a:t>Second level</a:t>
            </a:r>
            <a:endParaRPr lang="en-US" altLang="vi-VN" dirty="0"/>
          </a:p>
          <a:p>
            <a:pPr lvl="2"/>
            <a:r>
              <a:rPr lang="en-US" altLang="vi-VN" dirty="0"/>
              <a:t>Third level</a:t>
            </a:r>
            <a:endParaRPr lang="en-US" altLang="vi-VN" dirty="0"/>
          </a:p>
          <a:p>
            <a:pPr lvl="3"/>
            <a:r>
              <a:rPr lang="en-US" altLang="vi-VN" dirty="0"/>
              <a:t>Fourth level</a:t>
            </a:r>
            <a:endParaRPr lang="en-US" altLang="vi-VN" dirty="0"/>
          </a:p>
          <a:p>
            <a:pPr lvl="4"/>
            <a:r>
              <a:rPr lang="en-US" altLang="vi-VN" dirty="0"/>
              <a:t>Fifth level</a:t>
            </a:r>
            <a:endParaRPr lang="en-US" altLang="vi-VN"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CE23C8D7-42AC-4DAE-98CB-28BB6A91F128}" type="datetimeFigureOut">
              <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rPr>
            </a:fld>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panose="020B0604020202020204" pitchFamily="34" charset="0"/>
                <a:cs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tint val="75000"/>
                </a:schemeClr>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3A674E2-C736-44FF-90B8-0000241D1AE9}" type="slidenum">
              <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fld>
            <a:endParaRPr kumimoji="0" lang="en-US" altLang="en-US" sz="12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65.xml"/><Relationship Id="rId4" Type="http://schemas.openxmlformats.org/officeDocument/2006/relationships/image" Target="../media/image2.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90.xml"/><Relationship Id="rId2" Type="http://schemas.openxmlformats.org/officeDocument/2006/relationships/image" Target="../media/image2.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5.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5.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5.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2.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image" Target="../media/image10.png"/><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8.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51.xml"/><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32.xml"/><Relationship Id="rId2" Type="http://schemas.openxmlformats.org/officeDocument/2006/relationships/image" Target="../media/image2.png"/><Relationship Id="rId1" Type="http://schemas.openxmlformats.org/officeDocument/2006/relationships/image" Target="../media/image11.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32.xml"/><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image" Target="../media/image12.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32.xml"/><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image" Target="../media/image13.jpe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noChangeArrowheads="1"/>
          </p:cNvSpPr>
          <p:nvPr>
            <p:ph type="ctrTitle"/>
          </p:nvPr>
        </p:nvSpPr>
        <p:spPr>
          <a:xfrm>
            <a:off x="960835" y="2974182"/>
            <a:ext cx="7159228" cy="1294210"/>
          </a:xfrm>
        </p:spPr>
        <p:txBody>
          <a:bodyPr/>
          <a:lstStyle/>
          <a:p>
            <a:pPr eaLnBrk="1" hangingPunct="1">
              <a:lnSpc>
                <a:spcPct val="150000"/>
              </a:lnSpc>
            </a:pPr>
            <a:r>
              <a:rPr lang="vi-VN" altLang="en-US" sz="3000" b="1">
                <a:solidFill>
                  <a:srgbClr val="FF0000"/>
                </a:solidFill>
                <a:cs typeface="Tahoma" panose="020B0604030504040204" pitchFamily="34" charset="0"/>
              </a:rPr>
              <a:t>MÔN HỌC</a:t>
            </a:r>
            <a:br>
              <a:rPr lang="en-US" altLang="en-US" sz="3000" b="1">
                <a:solidFill>
                  <a:srgbClr val="FF0000"/>
                </a:solidFill>
                <a:cs typeface="Tahoma" panose="020B0604030504040204" pitchFamily="34" charset="0"/>
              </a:rPr>
            </a:br>
            <a:r>
              <a:rPr lang="en-US" altLang="en-US" sz="30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LỊCH SỬ ĐẢNG CỘNG SẢN VIỆT NAM</a:t>
            </a:r>
            <a:br>
              <a:rPr lang="en-US" altLang="en-US" sz="30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br>
            <a:r>
              <a:rPr lang="en-US" altLang="en-US" sz="3000" b="1">
                <a:solidFill>
                  <a:srgbClr val="FF0000"/>
                </a:solidFill>
                <a:latin typeface="Times New Roman" panose="02020603050405020304" pitchFamily="18" charset="0"/>
                <a:ea typeface="Tahoma" panose="020B0604030504040204" pitchFamily="34" charset="0"/>
                <a:cs typeface="Times New Roman" panose="02020603050405020304" pitchFamily="18" charset="0"/>
              </a:rPr>
              <a:t>Mã môn học: </a:t>
            </a:r>
            <a:r>
              <a:rPr lang="en-US" altLang="en-US" sz="3000" b="1">
                <a:solidFill>
                  <a:srgbClr val="FF0000"/>
                </a:solidFill>
                <a:latin typeface="Times New Roman" panose="02020603050405020304" pitchFamily="18" charset="0"/>
                <a:cs typeface="Times New Roman" panose="02020603050405020304" pitchFamily="18" charset="0"/>
              </a:rPr>
              <a:t>0101001625</a:t>
            </a:r>
            <a:endParaRPr lang="en-US" altLang="en-US" sz="3000" b="1">
              <a:solidFill>
                <a:srgbClr val="FF0000"/>
              </a:solidFill>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BC78F22C-F104-4BDB-A81A-5CC17EBEFB4E}" type="datetimeFigureOut">
              <a:rPr lang="en-US" smtClean="0"/>
            </a:fld>
            <a:endParaRPr lang="en-US" dirty="0"/>
          </a:p>
        </p:txBody>
      </p:sp>
      <p:cxnSp>
        <p:nvCxnSpPr>
          <p:cNvPr id="6" name="Straight Connector 5"/>
          <p:cNvCxnSpPr/>
          <p:nvPr/>
        </p:nvCxnSpPr>
        <p:spPr>
          <a:xfrm>
            <a:off x="342900" y="1484072"/>
            <a:ext cx="8801100"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1854279" y="835266"/>
            <a:ext cx="34529" cy="8001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Slide Number Placeholder 9"/>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E15D8031-DF10-4D43-830B-8B7E89709E32}" type="slidenum">
              <a:rPr lang="en-US" altLang="en-US" smtClean="0"/>
            </a:fld>
            <a:endParaRPr lang="en-US"/>
          </a:p>
        </p:txBody>
      </p:sp>
      <p:sp>
        <p:nvSpPr>
          <p:cNvPr id="11" name="Rectangle 10"/>
          <p:cNvSpPr/>
          <p:nvPr/>
        </p:nvSpPr>
        <p:spPr>
          <a:xfrm>
            <a:off x="1954493" y="310838"/>
            <a:ext cx="6992560"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2"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53381" y="377004"/>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p:cNvSpPr>
          <p:nvPr>
            <p:ph type="title"/>
          </p:nvPr>
        </p:nvSpPr>
        <p:spPr>
          <a:xfrm>
            <a:off x="360362" y="1600218"/>
            <a:ext cx="8763000" cy="1143000"/>
          </a:xfrm>
        </p:spPr>
        <p:txBody>
          <a:bodyPr/>
          <a:lstStyle/>
          <a:p>
            <a:br>
              <a:rPr lang="en-US" altLang="vi-VN" sz="3200" b="1" dirty="0">
                <a:solidFill>
                  <a:srgbClr val="FF0000"/>
                </a:solidFill>
                <a:latin typeface="Times New Roman" panose="02020603050405020304" pitchFamily="18" charset="0"/>
              </a:rPr>
            </a:br>
            <a:r>
              <a:rPr lang="en-US" altLang="vi-VN" sz="3200" b="1" dirty="0">
                <a:solidFill>
                  <a:srgbClr val="FF0000"/>
                </a:solidFill>
                <a:latin typeface="Times New Roman" panose="02020603050405020304" pitchFamily="18" charset="0"/>
              </a:rPr>
              <a:t>c. </a:t>
            </a:r>
            <a:r>
              <a:rPr lang="en-US" altLang="vi-VN" sz="3200" b="1" dirty="0" err="1">
                <a:solidFill>
                  <a:srgbClr val="FF0000"/>
                </a:solidFill>
                <a:latin typeface="Times New Roman" panose="02020603050405020304" pitchFamily="18" charset="0"/>
              </a:rPr>
              <a:t>Xây</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dựng</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chủ</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nghĩa</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xã</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hội</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và</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bảo</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vệ</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tổ</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quốc</a:t>
            </a:r>
            <a:r>
              <a:rPr lang="en-US" altLang="vi-VN" sz="3200" b="1" dirty="0">
                <a:solidFill>
                  <a:srgbClr val="FF0000"/>
                </a:solidFill>
                <a:latin typeface="Times New Roman" panose="02020603050405020304" pitchFamily="18" charset="0"/>
              </a:rPr>
              <a:t> (1976-1981)</a:t>
            </a:r>
            <a:br>
              <a:rPr lang="en-US" altLang="vi-VN" sz="3200" b="1" dirty="0">
                <a:solidFill>
                  <a:srgbClr val="FF0000"/>
                </a:solidFill>
                <a:latin typeface="Times New Roman" panose="02020603050405020304" pitchFamily="18" charset="0"/>
              </a:rPr>
            </a:br>
            <a:endParaRPr lang="en-US" altLang="vi-VN" sz="3200" b="1" dirty="0">
              <a:solidFill>
                <a:srgbClr val="FF0000"/>
              </a:solidFill>
              <a:latin typeface="Times New Roman" panose="02020603050405020304" pitchFamily="18" charset="0"/>
            </a:endParaRPr>
          </a:p>
        </p:txBody>
      </p:sp>
      <p:sp>
        <p:nvSpPr>
          <p:cNvPr id="114691" name="Rectangle 3"/>
          <p:cNvSpPr>
            <a:spLocks noGrp="1"/>
          </p:cNvSpPr>
          <p:nvPr>
            <p:ph idx="1"/>
          </p:nvPr>
        </p:nvSpPr>
        <p:spPr>
          <a:xfrm>
            <a:off x="0" y="2743218"/>
            <a:ext cx="9123362" cy="3733846"/>
          </a:xfrm>
        </p:spPr>
        <p:txBody>
          <a:bodyPr/>
          <a:lstStyle/>
          <a:p>
            <a:pPr indent="457200" algn="just" eaLnBrk="1" hangingPunct="1">
              <a:spcBef>
                <a:spcPct val="0"/>
              </a:spcBef>
              <a:buFontTx/>
              <a:buChar char="-"/>
              <a:defRPr/>
            </a:pPr>
            <a:r>
              <a:rPr lang="en-US" altLang="vi-VN" sz="2600" dirty="0" err="1">
                <a:latin typeface="Times New Roman" panose="02020603050405020304" pitchFamily="18" charset="0"/>
                <a:cs typeface="Times New Roman" panose="02020603050405020304" pitchFamily="18" charset="0"/>
              </a:rPr>
              <a:t>Hội</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nghị</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Trung</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ương</a:t>
            </a:r>
            <a:r>
              <a:rPr lang="en-US" altLang="vi-VN" sz="2600" dirty="0">
                <a:latin typeface="Times New Roman" panose="02020603050405020304" pitchFamily="18" charset="0"/>
                <a:cs typeface="Times New Roman" panose="02020603050405020304" pitchFamily="18" charset="0"/>
              </a:rPr>
              <a:t> 6, </a:t>
            </a:r>
            <a:r>
              <a:rPr lang="en-US" altLang="vi-VN" sz="2600" dirty="0" err="1">
                <a:latin typeface="Times New Roman" panose="02020603050405020304" pitchFamily="18" charset="0"/>
                <a:cs typeface="Times New Roman" panose="02020603050405020304" pitchFamily="18" charset="0"/>
              </a:rPr>
              <a:t>Khóa</a:t>
            </a:r>
            <a:r>
              <a:rPr lang="en-US" altLang="vi-VN" sz="2600" dirty="0">
                <a:latin typeface="Times New Roman" panose="02020603050405020304" pitchFamily="18" charset="0"/>
                <a:cs typeface="Times New Roman" panose="02020603050405020304" pitchFamily="18" charset="0"/>
              </a:rPr>
              <a:t> 4 (8/ 1979) </a:t>
            </a:r>
            <a:r>
              <a:rPr lang="en-US" altLang="vi-VN" sz="2600" dirty="0" err="1">
                <a:latin typeface="Times New Roman" panose="02020603050405020304" pitchFamily="18" charset="0"/>
                <a:cs typeface="Times New Roman" panose="02020603050405020304" pitchFamily="18" charset="0"/>
              </a:rPr>
              <a:t>chủ</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trương</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để</a:t>
            </a:r>
            <a:r>
              <a:rPr lang="en-US" altLang="vi-VN" sz="2600" dirty="0">
                <a:latin typeface="Times New Roman" panose="02020603050405020304" pitchFamily="18" charset="0"/>
                <a:cs typeface="Times New Roman" panose="02020603050405020304" pitchFamily="18" charset="0"/>
              </a:rPr>
              <a:t> SX “bung ra”, </a:t>
            </a:r>
            <a:r>
              <a:rPr lang="en-US" altLang="vi-VN" sz="2600" dirty="0" err="1">
                <a:latin typeface="Times New Roman" panose="02020603050405020304" pitchFamily="18" charset="0"/>
                <a:cs typeface="Times New Roman" panose="02020603050405020304" pitchFamily="18" charset="0"/>
              </a:rPr>
              <a:t>xóa</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cấm</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chợ</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ngăn</a:t>
            </a:r>
            <a:r>
              <a:rPr lang="en-US" altLang="vi-VN" sz="2600" dirty="0">
                <a:latin typeface="Times New Roman" panose="02020603050405020304" pitchFamily="18" charset="0"/>
                <a:cs typeface="Times New Roman" panose="02020603050405020304" pitchFamily="18" charset="0"/>
              </a:rPr>
              <a:t> </a:t>
            </a:r>
            <a:r>
              <a:rPr lang="en-US" altLang="vi-VN" sz="2600" dirty="0" err="1">
                <a:latin typeface="Times New Roman" panose="02020603050405020304" pitchFamily="18" charset="0"/>
                <a:cs typeface="Times New Roman" panose="02020603050405020304" pitchFamily="18" charset="0"/>
              </a:rPr>
              <a:t>sông</a:t>
            </a:r>
            <a:r>
              <a:rPr lang="en-US" altLang="vi-VN" sz="2600" dirty="0">
                <a:latin typeface="Times New Roman" panose="02020603050405020304" pitchFamily="18" charset="0"/>
                <a:cs typeface="Times New Roman" panose="02020603050405020304" pitchFamily="18" charset="0"/>
              </a:rPr>
              <a:t>”</a:t>
            </a:r>
            <a:r>
              <a:rPr lang="fr-FR" altLang="vi-VN" sz="2600" dirty="0">
                <a:latin typeface="Times New Roman" panose="02020603050405020304" pitchFamily="18" charset="0"/>
                <a:cs typeface="Times New Roman" panose="02020603050405020304" pitchFamily="18" charset="0"/>
              </a:rPr>
              <a:t>. </a:t>
            </a:r>
            <a:endParaRPr lang="fr-FR" altLang="vi-VN" sz="2600" dirty="0">
              <a:latin typeface="Times New Roman" panose="02020603050405020304" pitchFamily="18" charset="0"/>
              <a:cs typeface="Times New Roman" panose="02020603050405020304" pitchFamily="18" charset="0"/>
            </a:endParaRPr>
          </a:p>
          <a:p>
            <a:pPr indent="457200" algn="just" eaLnBrk="1" hangingPunct="1">
              <a:spcBef>
                <a:spcPct val="0"/>
              </a:spcBef>
              <a:buFontTx/>
              <a:buChar char="-"/>
              <a:defRPr/>
            </a:pPr>
            <a:r>
              <a:rPr lang="fr-FR" altLang="vi-VN" sz="2600" dirty="0" err="1">
                <a:latin typeface="Times New Roman" panose="02020603050405020304" pitchFamily="18" charset="0"/>
                <a:cs typeface="Times New Roman" panose="02020603050405020304" pitchFamily="18" charset="0"/>
              </a:rPr>
              <a:t>Chỉ</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thị</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số</a:t>
            </a:r>
            <a:r>
              <a:rPr lang="fr-FR" altLang="vi-VN" sz="2600" dirty="0">
                <a:latin typeface="Times New Roman" panose="02020603050405020304" pitchFamily="18" charset="0"/>
                <a:cs typeface="Times New Roman" panose="02020603050405020304" pitchFamily="18" charset="0"/>
              </a:rPr>
              <a:t> 100-C T/TW (1-1981) </a:t>
            </a:r>
            <a:r>
              <a:rPr lang="fr-FR" altLang="vi-VN" sz="2600" dirty="0" err="1">
                <a:latin typeface="Times New Roman" panose="02020603050405020304" pitchFamily="18" charset="0"/>
                <a:cs typeface="Times New Roman" panose="02020603050405020304" pitchFamily="18" charset="0"/>
              </a:rPr>
              <a:t>về</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khoán</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sản</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phẩm</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đến</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nhóm</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và</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người</a:t>
            </a:r>
            <a:r>
              <a:rPr lang="fr-FR" altLang="vi-VN" sz="2600" dirty="0">
                <a:latin typeface="Times New Roman" panose="02020603050405020304" pitchFamily="18" charset="0"/>
                <a:cs typeface="Times New Roman" panose="02020603050405020304" pitchFamily="18" charset="0"/>
              </a:rPr>
              <a:t> lao </a:t>
            </a:r>
            <a:r>
              <a:rPr lang="fr-FR" altLang="vi-VN" sz="2600" dirty="0" err="1">
                <a:latin typeface="Times New Roman" panose="02020603050405020304" pitchFamily="18" charset="0"/>
                <a:cs typeface="Times New Roman" panose="02020603050405020304" pitchFamily="18" charset="0"/>
              </a:rPr>
              <a:t>động</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trong</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các</a:t>
            </a:r>
            <a:r>
              <a:rPr lang="fr-FR" altLang="vi-VN" sz="2600" dirty="0">
                <a:latin typeface="Times New Roman" panose="02020603050405020304" pitchFamily="18" charset="0"/>
                <a:cs typeface="Times New Roman" panose="02020603050405020304" pitchFamily="18" charset="0"/>
              </a:rPr>
              <a:t> HTX </a:t>
            </a:r>
            <a:r>
              <a:rPr lang="fr-FR" altLang="vi-VN" sz="2600" dirty="0" err="1">
                <a:latin typeface="Times New Roman" panose="02020603050405020304" pitchFamily="18" charset="0"/>
                <a:cs typeface="Times New Roman" panose="02020603050405020304" pitchFamily="18" charset="0"/>
              </a:rPr>
              <a:t>nông</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nghiệp</a:t>
            </a:r>
            <a:endParaRPr lang="fr-FR" altLang="vi-VN" sz="2600" dirty="0">
              <a:latin typeface="Times New Roman" panose="02020603050405020304" pitchFamily="18" charset="0"/>
              <a:cs typeface="Times New Roman" panose="02020603050405020304" pitchFamily="18" charset="0"/>
            </a:endParaRPr>
          </a:p>
          <a:p>
            <a:pPr indent="0" algn="just" eaLnBrk="1" hangingPunct="1">
              <a:spcBef>
                <a:spcPct val="0"/>
              </a:spcBef>
              <a:buNone/>
              <a:defRPr/>
            </a:pP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Qđ</a:t>
            </a:r>
            <a:r>
              <a:rPr lang="fr-FR" altLang="vi-VN" sz="2600" dirty="0">
                <a:latin typeface="Times New Roman" panose="02020603050405020304" pitchFamily="18" charset="0"/>
                <a:cs typeface="Times New Roman" panose="02020603050405020304" pitchFamily="18" charset="0"/>
              </a:rPr>
              <a:t> </a:t>
            </a:r>
            <a:r>
              <a:rPr lang="fr-FR" altLang="vi-VN" sz="2600" dirty="0" err="1">
                <a:latin typeface="Times New Roman" panose="02020603050405020304" pitchFamily="18" charset="0"/>
                <a:cs typeface="Times New Roman" panose="02020603050405020304" pitchFamily="18" charset="0"/>
              </a:rPr>
              <a:t>số</a:t>
            </a:r>
            <a:r>
              <a:rPr lang="fr-FR" altLang="vi-VN" sz="2600" dirty="0">
                <a:latin typeface="Times New Roman" panose="02020603050405020304" pitchFamily="18" charset="0"/>
                <a:cs typeface="Times New Roman" panose="02020603050405020304" pitchFamily="18" charset="0"/>
              </a:rPr>
              <a:t> 25-CP (1-1981) </a:t>
            </a:r>
            <a:r>
              <a:rPr lang="en-US" altLang="zh-CN" sz="2600" dirty="0" err="1">
                <a:latin typeface="Times New Roman" panose="02020603050405020304" pitchFamily="18" charset="0"/>
              </a:rPr>
              <a:t>về</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quyền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chủ</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động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sản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xuất</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kinh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doanh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và</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quyền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tự</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chủ</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về</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tài</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chính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của</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các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xí</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nghiệp</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quốc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doanh</a:t>
            </a:r>
            <a:endParaRPr lang="fr-FR" altLang="vi-VN" sz="2600" dirty="0">
              <a:latin typeface="Times New Roman" panose="02020603050405020304" pitchFamily="18" charset="0"/>
              <a:cs typeface="Times New Roman" panose="02020603050405020304" pitchFamily="18" charset="0"/>
            </a:endParaRPr>
          </a:p>
          <a:p>
            <a:pPr indent="0" algn="just" eaLnBrk="1" hangingPunct="1">
              <a:spcBef>
                <a:spcPct val="0"/>
              </a:spcBef>
              <a:buNone/>
              <a:defRPr/>
            </a:pPr>
            <a:r>
              <a:rPr lang="it-IT" altLang="vi-VN" sz="2600" dirty="0">
                <a:latin typeface="Times New Roman" panose="02020603050405020304" pitchFamily="18" charset="0"/>
                <a:cs typeface="Times New Roman" panose="02020603050405020304" pitchFamily="18" charset="0"/>
              </a:rPr>
              <a:t>+ Qđ số 26-CP </a:t>
            </a:r>
            <a:r>
              <a:rPr lang="fr-FR" altLang="vi-VN" sz="2600" dirty="0">
                <a:latin typeface="Times New Roman" panose="02020603050405020304" pitchFamily="18" charset="0"/>
                <a:cs typeface="Times New Roman" panose="02020603050405020304" pitchFamily="18" charset="0"/>
              </a:rPr>
              <a:t>(1-1981) </a:t>
            </a:r>
            <a:r>
              <a:rPr lang="en-US" altLang="zh-CN" sz="2600" dirty="0" err="1">
                <a:latin typeface="Times New Roman" panose="02020603050405020304" pitchFamily="18" charset="0"/>
              </a:rPr>
              <a:t>về</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việc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mở</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rộng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hình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thức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trả</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lương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khoán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lương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sản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phẩm</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và</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vận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dụng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hình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thức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tiền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thưởng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trong</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các</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đơn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vị</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sản</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xuất</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kinh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doanh</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của</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Nhà</a:t>
            </a:r>
            <a:r>
              <a:rPr lang="en-US" altLang="zh-CN" sz="2600" dirty="0">
                <a:latin typeface="Times New Roman" panose="02020603050405020304" pitchFamily="18" charset="0"/>
              </a:rPr>
              <a:t> </a:t>
            </a:r>
            <a:r>
              <a:rPr lang="en-US" altLang="zh-CN" sz="2600" dirty="0" err="1">
                <a:latin typeface="Times New Roman" panose="02020603050405020304" pitchFamily="18" charset="0"/>
              </a:rPr>
              <a:t>nước</a:t>
            </a:r>
            <a:r>
              <a:rPr lang="en-US" altLang="zh-CN" sz="2600" dirty="0">
                <a:latin typeface="Times New Roman" panose="02020603050405020304" pitchFamily="18" charset="0"/>
              </a:rPr>
              <a:t>. </a:t>
            </a:r>
            <a:endParaRPr lang="vi-VN" altLang="vi-VN" sz="2600" dirty="0">
              <a:latin typeface="Times New Roman" panose="02020603050405020304" pitchFamily="18" charset="0"/>
              <a:cs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46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46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46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46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57735" y="4004363"/>
            <a:ext cx="283845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81" y="3706312"/>
            <a:ext cx="2459038"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000" y="3276604"/>
            <a:ext cx="26670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Text Box 10"/>
          <p:cNvSpPr txBox="1">
            <a:spLocks noChangeArrowheads="1"/>
          </p:cNvSpPr>
          <p:nvPr/>
        </p:nvSpPr>
        <p:spPr bwMode="auto">
          <a:xfrm>
            <a:off x="530265" y="5591776"/>
            <a:ext cx="3505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Chiến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tranh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biên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giới</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Tây</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Bắc</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62470" name="Text Box 12"/>
          <p:cNvSpPr txBox="1">
            <a:spLocks noChangeArrowheads="1"/>
          </p:cNvSpPr>
          <p:nvPr/>
        </p:nvSpPr>
        <p:spPr bwMode="auto">
          <a:xfrm>
            <a:off x="4160953" y="5591757"/>
            <a:ext cx="492283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ts val="0"/>
              </a:spcBef>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Chiến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tranh</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biên</a:t>
            </a:r>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dirty="0" err="1">
                <a:solidFill>
                  <a:srgbClr val="FF0000"/>
                </a:solidFill>
                <a:latin typeface="Times New Roman" panose="02020603050405020304" pitchFamily="18" charset="0"/>
                <a:cs typeface="Times New Roman" panose="02020603050405020304" pitchFamily="18" charset="0"/>
              </a:rPr>
              <a:t>giới</a:t>
            </a:r>
            <a:r>
              <a:rPr lang="en-US" altLang="en-US" sz="2800" b="1" dirty="0">
                <a:solidFill>
                  <a:srgbClr val="FF0000"/>
                </a:solidFill>
                <a:latin typeface="Times New Roman" panose="02020603050405020304" pitchFamily="18" charset="0"/>
                <a:cs typeface="Times New Roman" panose="02020603050405020304" pitchFamily="18" charset="0"/>
              </a:rPr>
              <a:t> </a:t>
            </a:r>
            <a:endParaRPr lang="en-US" altLang="en-US" sz="2800" b="1" dirty="0">
              <a:solidFill>
                <a:srgbClr val="FF0000"/>
              </a:solidFill>
              <a:latin typeface="Times New Roman" panose="02020603050405020304" pitchFamily="18" charset="0"/>
              <a:cs typeface="Times New Roman" panose="02020603050405020304" pitchFamily="18" charset="0"/>
            </a:endParaRPr>
          </a:p>
          <a:p>
            <a:pPr algn="ctr" eaLnBrk="1" hangingPunct="1">
              <a:spcBef>
                <a:spcPts val="0"/>
              </a:spcBef>
              <a:buFontTx/>
              <a:buNone/>
            </a:pPr>
            <a:r>
              <a:rPr lang="en-US" altLang="en-US" sz="2800" b="1" dirty="0" err="1">
                <a:solidFill>
                  <a:srgbClr val="FF0000"/>
                </a:solidFill>
                <a:latin typeface="Times New Roman" panose="02020603050405020304" pitchFamily="18" charset="0"/>
                <a:cs typeface="Times New Roman" panose="02020603050405020304" pitchFamily="18" charset="0"/>
              </a:rPr>
              <a:t>Tây</a:t>
            </a:r>
            <a:r>
              <a:rPr lang="en-US" altLang="en-US" sz="2800" b="1" dirty="0">
                <a:solidFill>
                  <a:srgbClr val="FF0000"/>
                </a:solidFill>
                <a:latin typeface="Times New Roman" panose="02020603050405020304" pitchFamily="18" charset="0"/>
                <a:cs typeface="Times New Roman" panose="02020603050405020304" pitchFamily="18" charset="0"/>
              </a:rPr>
              <a:t> Nam</a:t>
            </a:r>
            <a:endParaRPr lang="en-US" altLang="en-US" sz="2800" b="1" dirty="0">
              <a:solidFill>
                <a:srgbClr val="FF0000"/>
              </a:solidFill>
              <a:latin typeface="Times New Roman" panose="02020603050405020304" pitchFamily="18" charset="0"/>
              <a:cs typeface="Times New Roman" panose="02020603050405020304" pitchFamily="18" charset="0"/>
            </a:endParaRPr>
          </a:p>
        </p:txBody>
      </p:sp>
      <p:sp>
        <p:nvSpPr>
          <p:cNvPr id="62471" name="TextBox 12"/>
          <p:cNvSpPr txBox="1">
            <a:spLocks noChangeArrowheads="1"/>
          </p:cNvSpPr>
          <p:nvPr/>
        </p:nvSpPr>
        <p:spPr bwMode="auto">
          <a:xfrm>
            <a:off x="845740" y="2469876"/>
            <a:ext cx="8305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vi-VN" sz="2800" b="1" dirty="0" err="1">
                <a:latin typeface="Times New Roman" panose="02020603050405020304" pitchFamily="18" charset="0"/>
                <a:cs typeface="Times New Roman" panose="02020603050405020304" pitchFamily="18" charset="0"/>
              </a:rPr>
              <a:t>Thắng</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lợi</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của</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cuộc</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chiến</a:t>
            </a:r>
            <a:r>
              <a:rPr lang="vi-VN" altLang="vi-VN" sz="2800" b="1" dirty="0">
                <a:latin typeface="Times New Roman" panose="02020603050405020304" pitchFamily="18" charset="0"/>
                <a:cs typeface="Times New Roman" panose="02020603050405020304" pitchFamily="18" charset="0"/>
              </a:rPr>
              <a:t> tranh </a:t>
            </a:r>
            <a:r>
              <a:rPr lang="vi-VN" altLang="vi-VN" sz="2800" b="1" dirty="0" err="1">
                <a:latin typeface="Times New Roman" panose="02020603050405020304" pitchFamily="18" charset="0"/>
                <a:cs typeface="Times New Roman" panose="02020603050405020304" pitchFamily="18" charset="0"/>
              </a:rPr>
              <a:t>bảo</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vệ</a:t>
            </a:r>
            <a:r>
              <a:rPr lang="vi-VN" altLang="vi-VN" sz="2800" b="1" dirty="0">
                <a:latin typeface="Times New Roman" panose="02020603050405020304" pitchFamily="18" charset="0"/>
                <a:cs typeface="Times New Roman" panose="02020603050405020304" pitchFamily="18" charset="0"/>
              </a:rPr>
              <a:t> biên </a:t>
            </a:r>
            <a:r>
              <a:rPr lang="vi-VN" altLang="vi-VN" sz="2800" b="1" dirty="0" err="1">
                <a:latin typeface="Times New Roman" panose="02020603050405020304" pitchFamily="18" charset="0"/>
                <a:cs typeface="Times New Roman" panose="02020603050405020304" pitchFamily="18" charset="0"/>
              </a:rPr>
              <a:t>giới</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phía</a:t>
            </a:r>
            <a:r>
              <a:rPr lang="vi-VN" altLang="vi-VN" sz="2800" b="1" dirty="0">
                <a:latin typeface="Times New Roman" panose="02020603050405020304" pitchFamily="18" charset="0"/>
                <a:cs typeface="Times New Roman" panose="02020603050405020304" pitchFamily="18" charset="0"/>
              </a:rPr>
              <a:t> Tây Nam </a:t>
            </a:r>
            <a:r>
              <a:rPr lang="en-US" altLang="vi-VN" sz="2800" b="1" dirty="0" err="1">
                <a:latin typeface="Times New Roman" panose="02020603050405020304" pitchFamily="18" charset="0"/>
                <a:cs typeface="Times New Roman" panose="02020603050405020304" pitchFamily="18" charset="0"/>
              </a:rPr>
              <a:t>và</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phía</a:t>
            </a:r>
            <a:r>
              <a:rPr lang="en-US" altLang="vi-VN" sz="2800" b="1" dirty="0">
                <a:latin typeface="Times New Roman" panose="02020603050405020304" pitchFamily="18" charset="0"/>
                <a:cs typeface="Times New Roman" panose="02020603050405020304" pitchFamily="18" charset="0"/>
              </a:rPr>
              <a:t> </a:t>
            </a:r>
            <a:r>
              <a:rPr lang="en-US" altLang="vi-VN" sz="2800" b="1" dirty="0" err="1">
                <a:latin typeface="Times New Roman" panose="02020603050405020304" pitchFamily="18" charset="0"/>
                <a:cs typeface="Times New Roman" panose="02020603050405020304" pitchFamily="18" charset="0"/>
              </a:rPr>
              <a:t>Bắc</a:t>
            </a:r>
            <a:r>
              <a:rPr lang="en-US"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Tổ</a:t>
            </a:r>
            <a:r>
              <a:rPr lang="vi-VN" altLang="vi-VN" sz="2800" b="1" dirty="0">
                <a:latin typeface="Times New Roman" panose="02020603050405020304" pitchFamily="18" charset="0"/>
                <a:cs typeface="Times New Roman" panose="02020603050405020304" pitchFamily="18" charset="0"/>
              </a:rPr>
              <a:t> </a:t>
            </a:r>
            <a:r>
              <a:rPr lang="vi-VN" altLang="vi-VN" sz="2800" b="1" dirty="0" err="1">
                <a:latin typeface="Times New Roman" panose="02020603050405020304" pitchFamily="18" charset="0"/>
                <a:cs typeface="Times New Roman" panose="02020603050405020304" pitchFamily="18" charset="0"/>
              </a:rPr>
              <a:t>quốc</a:t>
            </a:r>
            <a:r>
              <a:rPr lang="vi-VN" altLang="vi-VN" sz="2800" b="1" dirty="0">
                <a:latin typeface="Times New Roman" panose="02020603050405020304" pitchFamily="18" charset="0"/>
                <a:cs typeface="Times New Roman" panose="02020603050405020304" pitchFamily="18" charset="0"/>
              </a:rPr>
              <a:t> ( 1975-1979)</a:t>
            </a:r>
            <a:endParaRPr lang="en-US" altLang="en-US" sz="2800" dirty="0"/>
          </a:p>
        </p:txBody>
      </p:sp>
      <p:sp>
        <p:nvSpPr>
          <p:cNvPr id="10" name="Rectangle 9"/>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1"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35" descr="15201"/>
          <p:cNvPicPr>
            <a:picLocks noChangeAspect="1"/>
          </p:cNvPicPr>
          <p:nvPr/>
        </p:nvPicPr>
        <p:blipFill>
          <a:blip r:embed="rId1"/>
          <a:stretch>
            <a:fillRect/>
          </a:stretch>
        </p:blipFill>
        <p:spPr>
          <a:xfrm>
            <a:off x="-14161" y="2552700"/>
            <a:ext cx="9144000" cy="4032232"/>
          </a:xfrm>
          <a:prstGeom prst="rect">
            <a:avLst/>
          </a:prstGeom>
          <a:noFill/>
          <a:ln w="9525">
            <a:noFill/>
          </a:ln>
        </p:spPr>
      </p:pic>
      <p:grpSp>
        <p:nvGrpSpPr>
          <p:cNvPr id="111619" name="Group 36"/>
          <p:cNvGrpSpPr/>
          <p:nvPr/>
        </p:nvGrpSpPr>
        <p:grpSpPr>
          <a:xfrm>
            <a:off x="2667050" y="2971812"/>
            <a:ext cx="4214812" cy="3440113"/>
            <a:chOff x="295" y="1888"/>
            <a:chExt cx="2655" cy="2167"/>
          </a:xfrm>
        </p:grpSpPr>
        <p:sp>
          <p:nvSpPr>
            <p:cNvPr id="111620" name="Text Box 37"/>
            <p:cNvSpPr txBox="1"/>
            <p:nvPr/>
          </p:nvSpPr>
          <p:spPr>
            <a:xfrm>
              <a:off x="422" y="2118"/>
              <a:ext cx="1282" cy="893"/>
            </a:xfrm>
            <a:prstGeom prst="rect">
              <a:avLst/>
            </a:prstGeom>
            <a:noFill/>
            <a:ln w="9525">
              <a:noFill/>
            </a:ln>
          </p:spPr>
          <p:txBody>
            <a:bodyPr anchor="t" anchorCtr="0"/>
            <a:lstStyle/>
            <a:p>
              <a:pPr algn="ctr">
                <a:buFontTx/>
              </a:pPr>
              <a:endParaRPr lang="en-US" altLang="vi-VN" sz="1000" b="1" dirty="0">
                <a:solidFill>
                  <a:srgbClr val="FF0000"/>
                </a:solidFill>
                <a:latin typeface="Arial" panose="020B0604020202020204" pitchFamily="34" charset="0"/>
              </a:endParaRPr>
            </a:p>
            <a:p>
              <a:pPr algn="ctr">
                <a:buFontTx/>
              </a:pPr>
              <a:endParaRPr lang="en-US" altLang="vi-VN" b="1" dirty="0">
                <a:solidFill>
                  <a:srgbClr val="FF0000"/>
                </a:solidFill>
                <a:latin typeface="Arial" panose="020B0604020202020204" pitchFamily="34" charset="0"/>
                <a:ea typeface="Arial" panose="020B0604020202020204" pitchFamily="34" charset="0"/>
              </a:endParaRPr>
            </a:p>
          </p:txBody>
        </p:sp>
        <p:sp>
          <p:nvSpPr>
            <p:cNvPr id="111621" name="Oval 38"/>
            <p:cNvSpPr/>
            <p:nvPr/>
          </p:nvSpPr>
          <p:spPr>
            <a:xfrm>
              <a:off x="340" y="1888"/>
              <a:ext cx="1412" cy="1215"/>
            </a:xfrm>
            <a:prstGeom prst="ellipse">
              <a:avLst/>
            </a:prstGeom>
            <a:noFill/>
            <a:ln w="38100" cap="flat" cmpd="sng">
              <a:solidFill>
                <a:srgbClr val="6666FF"/>
              </a:solidFill>
              <a:prstDash val="solid"/>
              <a:round/>
              <a:headEnd type="none" w="med" len="med"/>
              <a:tailEnd type="none" w="med" len="med"/>
            </a:ln>
          </p:spPr>
          <p:txBody>
            <a:bodyPr anchor="t" anchorCtr="0"/>
            <a:lstStyle/>
            <a:p>
              <a:pPr algn="ctr">
                <a:buFontTx/>
              </a:pPr>
              <a:endParaRPr lang="en-US" altLang="vi-VN" sz="1000" b="1" dirty="0">
                <a:solidFill>
                  <a:srgbClr val="FF0000"/>
                </a:solidFill>
                <a:latin typeface="Arial" panose="020B0604020202020204" pitchFamily="34" charset="0"/>
              </a:endParaRPr>
            </a:p>
            <a:p>
              <a:pPr algn="ctr">
                <a:buFontTx/>
              </a:pPr>
              <a:r>
                <a:rPr lang="en-US" altLang="vi-VN" b="1" dirty="0">
                  <a:solidFill>
                    <a:srgbClr val="FF0000"/>
                  </a:solidFill>
                  <a:latin typeface="Times New Roman" panose="02020603050405020304" pitchFamily="18" charset="0"/>
                  <a:cs typeface="Times New Roman" panose="02020603050405020304" pitchFamily="18" charset="0"/>
                </a:rPr>
                <a:t>NHẬN ĐỊNH TÌNH HÌNH</a:t>
              </a:r>
              <a:endParaRPr lang="en-US" altLang="vi-VN"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11622" name="Text Box 39"/>
            <p:cNvSpPr txBox="1"/>
            <p:nvPr/>
          </p:nvSpPr>
          <p:spPr>
            <a:xfrm>
              <a:off x="1723" y="2126"/>
              <a:ext cx="1022" cy="688"/>
            </a:xfrm>
            <a:prstGeom prst="rect">
              <a:avLst/>
            </a:prstGeom>
            <a:noFill/>
            <a:ln w="9525">
              <a:noFill/>
            </a:ln>
          </p:spPr>
          <p:txBody>
            <a:bodyPr anchor="t" anchorCtr="0"/>
            <a:lstStyle/>
            <a:p>
              <a:pPr algn="ctr">
                <a:buFontTx/>
              </a:pPr>
              <a:endParaRPr lang="en-US" altLang="vi-VN" sz="400" b="1" dirty="0">
                <a:solidFill>
                  <a:srgbClr val="FF0000"/>
                </a:solidFill>
                <a:latin typeface="Arial" panose="020B0604020202020204" pitchFamily="34" charset="0"/>
              </a:endParaRPr>
            </a:p>
            <a:p>
              <a:pPr algn="ctr">
                <a:buFontTx/>
              </a:pPr>
              <a:r>
                <a:rPr lang="en-US" altLang="vi-VN" b="1" dirty="0">
                  <a:solidFill>
                    <a:srgbClr val="FF0000"/>
                  </a:solidFill>
                  <a:latin typeface="Times New Roman" panose="02020603050405020304" pitchFamily="18" charset="0"/>
                  <a:cs typeface="Times New Roman" panose="02020603050405020304" pitchFamily="18" charset="0"/>
                </a:rPr>
                <a:t>NHIỆM VỤ CHIẾN LƯỢC</a:t>
              </a:r>
              <a:endParaRPr lang="en-US" altLang="vi-VN"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11623" name="Oval 40"/>
            <p:cNvSpPr/>
            <p:nvPr/>
          </p:nvSpPr>
          <p:spPr>
            <a:xfrm>
              <a:off x="1538" y="1888"/>
              <a:ext cx="1412" cy="1215"/>
            </a:xfrm>
            <a:prstGeom prst="ellipse">
              <a:avLst/>
            </a:prstGeom>
            <a:noFill/>
            <a:ln w="38100" cap="flat" cmpd="sng">
              <a:solidFill>
                <a:srgbClr val="6666FF"/>
              </a:solidFill>
              <a:prstDash val="solid"/>
              <a:round/>
              <a:headEnd type="none" w="med" len="med"/>
              <a:tailEnd type="none" w="med" len="med"/>
            </a:ln>
          </p:spPr>
          <p:txBody>
            <a:bodyPr anchor="t" anchorCtr="0"/>
            <a:lstStyle/>
            <a:p>
              <a:pPr>
                <a:buFontTx/>
              </a:pPr>
              <a:endParaRPr lang="vi-VN" altLang="vi-VN" dirty="0">
                <a:latin typeface="Arial" panose="020B0604020202020204" pitchFamily="34" charset="0"/>
                <a:ea typeface="Arial" panose="020B0604020202020204" pitchFamily="34" charset="0"/>
              </a:endParaRPr>
            </a:p>
          </p:txBody>
        </p:sp>
        <p:sp>
          <p:nvSpPr>
            <p:cNvPr id="111624" name="Text Box 41"/>
            <p:cNvSpPr txBox="1"/>
            <p:nvPr/>
          </p:nvSpPr>
          <p:spPr>
            <a:xfrm>
              <a:off x="480" y="3078"/>
              <a:ext cx="1022" cy="688"/>
            </a:xfrm>
            <a:prstGeom prst="rect">
              <a:avLst/>
            </a:prstGeom>
            <a:noFill/>
            <a:ln w="9525">
              <a:noFill/>
            </a:ln>
          </p:spPr>
          <p:txBody>
            <a:bodyPr anchor="t" anchorCtr="0"/>
            <a:lstStyle/>
            <a:p>
              <a:pPr algn="ctr">
                <a:buFontTx/>
              </a:pPr>
              <a:r>
                <a:rPr lang="en-US" altLang="vi-VN" b="1" dirty="0">
                  <a:solidFill>
                    <a:srgbClr val="FF0000"/>
                  </a:solidFill>
                  <a:latin typeface="Times New Roman" panose="02020603050405020304" pitchFamily="18" charset="0"/>
                  <a:cs typeface="Times New Roman" panose="02020603050405020304" pitchFamily="18" charset="0"/>
                </a:rPr>
                <a:t>KẾ </a:t>
              </a:r>
              <a:endParaRPr lang="en-US" altLang="vi-VN" b="1" dirty="0">
                <a:solidFill>
                  <a:srgbClr val="FF0000"/>
                </a:solidFill>
                <a:latin typeface="Times New Roman" panose="02020603050405020304" pitchFamily="18" charset="0"/>
                <a:cs typeface="Times New Roman" panose="02020603050405020304" pitchFamily="18" charset="0"/>
              </a:endParaRPr>
            </a:p>
            <a:p>
              <a:pPr algn="ctr">
                <a:buFontTx/>
              </a:pPr>
              <a:r>
                <a:rPr lang="en-US" altLang="vi-VN" b="1" dirty="0">
                  <a:solidFill>
                    <a:srgbClr val="FF0000"/>
                  </a:solidFill>
                  <a:latin typeface="Times New Roman" panose="02020603050405020304" pitchFamily="18" charset="0"/>
                  <a:cs typeface="Times New Roman" panose="02020603050405020304" pitchFamily="18" charset="0"/>
                </a:rPr>
                <a:t>HOẠCH 5 NĂM</a:t>
              </a:r>
              <a:endParaRPr lang="en-US" altLang="vi-VN"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11625" name="Oval 42"/>
            <p:cNvSpPr/>
            <p:nvPr/>
          </p:nvSpPr>
          <p:spPr>
            <a:xfrm>
              <a:off x="295" y="2840"/>
              <a:ext cx="1412" cy="1215"/>
            </a:xfrm>
            <a:prstGeom prst="ellipse">
              <a:avLst/>
            </a:prstGeom>
            <a:noFill/>
            <a:ln w="38100" cap="flat" cmpd="sng">
              <a:solidFill>
                <a:srgbClr val="6666FF"/>
              </a:solidFill>
              <a:prstDash val="solid"/>
              <a:round/>
              <a:headEnd type="none" w="med" len="med"/>
              <a:tailEnd type="none" w="med" len="med"/>
            </a:ln>
          </p:spPr>
          <p:txBody>
            <a:bodyPr anchor="t" anchorCtr="0"/>
            <a:lstStyle/>
            <a:p>
              <a:pPr>
                <a:buFontTx/>
              </a:pPr>
              <a:endParaRPr lang="vi-VN" altLang="vi-VN" dirty="0">
                <a:latin typeface="Arial" panose="020B0604020202020204" pitchFamily="34" charset="0"/>
                <a:ea typeface="Arial" panose="020B0604020202020204" pitchFamily="34" charset="0"/>
              </a:endParaRPr>
            </a:p>
          </p:txBody>
        </p:sp>
        <p:sp>
          <p:nvSpPr>
            <p:cNvPr id="111626" name="Text Box 43"/>
            <p:cNvSpPr txBox="1"/>
            <p:nvPr/>
          </p:nvSpPr>
          <p:spPr>
            <a:xfrm>
              <a:off x="1704" y="3078"/>
              <a:ext cx="1022" cy="688"/>
            </a:xfrm>
            <a:prstGeom prst="rect">
              <a:avLst/>
            </a:prstGeom>
            <a:noFill/>
            <a:ln w="9525">
              <a:noFill/>
            </a:ln>
          </p:spPr>
          <p:txBody>
            <a:bodyPr anchor="t" anchorCtr="0"/>
            <a:lstStyle/>
            <a:p>
              <a:pPr algn="ctr">
                <a:buFontTx/>
              </a:pPr>
              <a:r>
                <a:rPr lang="en-US" altLang="vi-VN" b="1" dirty="0">
                  <a:solidFill>
                    <a:srgbClr val="FF0000"/>
                  </a:solidFill>
                  <a:latin typeface="Times New Roman" panose="02020603050405020304" pitchFamily="18" charset="0"/>
                  <a:cs typeface="Times New Roman" panose="02020603050405020304" pitchFamily="18" charset="0"/>
                </a:rPr>
                <a:t>CHẶNG ĐƯỜNG ĐẦU TIÊN</a:t>
              </a:r>
              <a:endParaRPr lang="en-US" altLang="vi-VN" b="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11627" name="Oval 44"/>
            <p:cNvSpPr/>
            <p:nvPr/>
          </p:nvSpPr>
          <p:spPr>
            <a:xfrm>
              <a:off x="1519" y="2840"/>
              <a:ext cx="1412" cy="1215"/>
            </a:xfrm>
            <a:prstGeom prst="ellipse">
              <a:avLst/>
            </a:prstGeom>
            <a:noFill/>
            <a:ln w="38100" cap="flat" cmpd="sng">
              <a:solidFill>
                <a:srgbClr val="6666FF"/>
              </a:solidFill>
              <a:prstDash val="solid"/>
              <a:round/>
              <a:headEnd type="none" w="med" len="med"/>
              <a:tailEnd type="none" w="med" len="med"/>
            </a:ln>
          </p:spPr>
          <p:txBody>
            <a:bodyPr anchor="t" anchorCtr="0"/>
            <a:lstStyle/>
            <a:p>
              <a:pPr>
                <a:buFontTx/>
              </a:pPr>
              <a:endParaRPr lang="vi-VN" altLang="vi-VN" dirty="0">
                <a:latin typeface="Arial" panose="020B0604020202020204" pitchFamily="34" charset="0"/>
                <a:ea typeface="Arial" panose="020B0604020202020204" pitchFamily="34" charset="0"/>
              </a:endParaRPr>
            </a:p>
          </p:txBody>
        </p:sp>
      </p:grpSp>
      <p:sp>
        <p:nvSpPr>
          <p:cNvPr id="15" name="Rectangle 2"/>
          <p:cNvSpPr>
            <a:spLocks noGrp="1"/>
          </p:cNvSpPr>
          <p:nvPr>
            <p:ph type="title"/>
          </p:nvPr>
        </p:nvSpPr>
        <p:spPr>
          <a:xfrm>
            <a:off x="190550" y="1533531"/>
            <a:ext cx="8839200" cy="1676400"/>
          </a:xfrm>
        </p:spPr>
        <p:txBody>
          <a:bodyPr vert="horz" wrap="square" lIns="91440" tIns="45720" rIns="91440" bIns="45720" anchor="ctr" anchorCtr="0"/>
          <a:lstStyle/>
          <a:p>
            <a:r>
              <a:rPr lang="en-US" altLang="vi-VN" sz="3200" b="1" dirty="0">
                <a:solidFill>
                  <a:srgbClr val="FF0000"/>
                </a:solidFill>
                <a:latin typeface="Times New Roman" panose="02020603050405020304" pitchFamily="18" charset="0"/>
              </a:rPr>
              <a:t>2. Đại hội </a:t>
            </a:r>
            <a:r>
              <a:rPr lang="vi-VN" altLang="vi-VN" sz="3200" b="1" dirty="0">
                <a:solidFill>
                  <a:srgbClr val="FF0000"/>
                </a:solidFill>
                <a:latin typeface="Times New Roman" panose="02020603050405020304" pitchFamily="18" charset="0"/>
              </a:rPr>
              <a:t> </a:t>
            </a:r>
            <a:r>
              <a:rPr lang="en-US" altLang="vi-VN" sz="3200" b="1" dirty="0">
                <a:solidFill>
                  <a:srgbClr val="FF0000"/>
                </a:solidFill>
                <a:latin typeface="Times New Roman" panose="02020603050405020304" pitchFamily="18" charset="0"/>
              </a:rPr>
              <a:t>Đại biểu toàn quốc lần thứ </a:t>
            </a:r>
            <a:r>
              <a:rPr lang="vi-VN" altLang="vi-VN" sz="3200" b="1" dirty="0">
                <a:solidFill>
                  <a:srgbClr val="FF0000"/>
                </a:solidFill>
                <a:latin typeface="Times New Roman" panose="02020603050405020304" pitchFamily="18" charset="0"/>
              </a:rPr>
              <a:t>V </a:t>
            </a:r>
            <a:r>
              <a:rPr lang="en-US" altLang="vi-VN" sz="3200" b="1" dirty="0">
                <a:solidFill>
                  <a:srgbClr val="FF0000"/>
                </a:solidFill>
                <a:latin typeface="Times New Roman" panose="02020603050405020304" pitchFamily="18" charset="0"/>
              </a:rPr>
              <a:t>của Đảng </a:t>
            </a:r>
            <a:r>
              <a:rPr lang="vi-VN" altLang="vi-VN" sz="3200" b="1" dirty="0">
                <a:solidFill>
                  <a:srgbClr val="FF0000"/>
                </a:solidFill>
                <a:latin typeface="Times New Roman" panose="02020603050405020304" pitchFamily="18" charset="0"/>
              </a:rPr>
              <a:t>(3-1982)</a:t>
            </a:r>
            <a:br>
              <a:rPr lang="vi-VN" altLang="vi-VN" sz="3200" b="1" dirty="0">
                <a:solidFill>
                  <a:srgbClr val="FF0000"/>
                </a:solidFill>
                <a:latin typeface="Times New Roman" panose="02020603050405020304" pitchFamily="18" charset="0"/>
              </a:rPr>
            </a:br>
            <a:endParaRPr lang="vi-VN" altLang="vi-VN" sz="3200" b="1" dirty="0">
              <a:solidFill>
                <a:srgbClr val="FF0000"/>
              </a:solidFill>
              <a:latin typeface="Times New Roman" panose="02020603050405020304" pitchFamily="18" charset="0"/>
              <a:ea typeface="Times New Roman" panose="02020603050405020304" pitchFamily="18" charset="0"/>
            </a:endParaRPr>
          </a:p>
        </p:txBody>
      </p:sp>
      <p:sp>
        <p:nvSpPr>
          <p:cNvPr id="16" name="Rectangle 1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7"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p:cNvSpPr>
          <p:nvPr>
            <p:ph idx="1"/>
          </p:nvPr>
        </p:nvSpPr>
        <p:spPr>
          <a:xfrm>
            <a:off x="762100" y="3048040"/>
            <a:ext cx="8077200" cy="4343400"/>
          </a:xfrm>
        </p:spPr>
        <p:txBody>
          <a:bodyPr vert="horz" wrap="square" lIns="91440" tIns="45720" rIns="91440" bIns="45720" anchor="t" anchorCtr="0"/>
          <a:lstStyle/>
          <a:p>
            <a:pPr marL="0" indent="0" algn="just">
              <a:buNone/>
            </a:pPr>
            <a:r>
              <a:rPr lang="en-US" sz="2800" dirty="0">
                <a:latin typeface="Times New Roman" panose="02020603050405020304" pitchFamily="18" charset="0"/>
              </a:rPr>
              <a:t>-  </a:t>
            </a:r>
            <a:r>
              <a:rPr lang="en-US" sz="2800" b="1" i="1" dirty="0" err="1">
                <a:latin typeface="Times New Roman" panose="02020603050405020304" pitchFamily="18" charset="0"/>
              </a:rPr>
              <a:t>Đại</a:t>
            </a:r>
            <a:r>
              <a:rPr lang="en-US" sz="2800" b="1" i="1" dirty="0">
                <a:latin typeface="Times New Roman" panose="02020603050405020304" pitchFamily="18" charset="0"/>
              </a:rPr>
              <a:t> </a:t>
            </a:r>
            <a:r>
              <a:rPr lang="en-US" sz="2800" b="1" i="1" dirty="0" err="1">
                <a:latin typeface="Times New Roman" panose="02020603050405020304" pitchFamily="18" charset="0"/>
              </a:rPr>
              <a:t>hội</a:t>
            </a:r>
            <a:r>
              <a:rPr lang="en-US" sz="2800" b="1" i="1" dirty="0">
                <a:latin typeface="Times New Roman" panose="02020603050405020304" pitchFamily="18" charset="0"/>
              </a:rPr>
              <a:t> </a:t>
            </a:r>
            <a:r>
              <a:rPr lang="en-US" sz="2800" b="1" i="1" dirty="0" err="1">
                <a:latin typeface="Times New Roman" panose="02020603050405020304" pitchFamily="18" charset="0"/>
              </a:rPr>
              <a:t>nêu</a:t>
            </a:r>
            <a:r>
              <a:rPr lang="en-US" sz="2800" b="1" i="1" dirty="0">
                <a:latin typeface="Times New Roman" panose="02020603050405020304" pitchFamily="18" charset="0"/>
              </a:rPr>
              <a:t> </a:t>
            </a:r>
            <a:r>
              <a:rPr lang="en-US" sz="2800" b="1" i="1" dirty="0" err="1">
                <a:latin typeface="Times New Roman" panose="02020603050405020304" pitchFamily="18" charset="0"/>
              </a:rPr>
              <a:t>lên</a:t>
            </a:r>
            <a:r>
              <a:rPr lang="en-US" sz="2800" b="1" i="1" dirty="0">
                <a:latin typeface="Times New Roman" panose="02020603050405020304" pitchFamily="18" charset="0"/>
              </a:rPr>
              <a:t> </a:t>
            </a:r>
            <a:r>
              <a:rPr lang="en-US" sz="2800" b="1" i="1" dirty="0" err="1">
                <a:latin typeface="Times New Roman" panose="02020603050405020304" pitchFamily="18" charset="0"/>
              </a:rPr>
              <a:t>hai</a:t>
            </a:r>
            <a:r>
              <a:rPr lang="en-US" sz="2800" b="1" i="1" dirty="0">
                <a:latin typeface="Times New Roman" panose="02020603050405020304" pitchFamily="18" charset="0"/>
              </a:rPr>
              <a:t> </a:t>
            </a:r>
            <a:r>
              <a:rPr lang="en-US" sz="2800" b="1" i="1" dirty="0" err="1">
                <a:latin typeface="Times New Roman" panose="02020603050405020304" pitchFamily="18" charset="0"/>
              </a:rPr>
              <a:t>nhiệm</a:t>
            </a:r>
            <a:r>
              <a:rPr lang="en-US" sz="2800" b="1" i="1" dirty="0">
                <a:latin typeface="Times New Roman" panose="02020603050405020304" pitchFamily="18" charset="0"/>
              </a:rPr>
              <a:t> </a:t>
            </a:r>
            <a:r>
              <a:rPr lang="en-US" sz="2800" b="1" i="1" dirty="0" err="1">
                <a:latin typeface="Times New Roman" panose="02020603050405020304" pitchFamily="18" charset="0"/>
              </a:rPr>
              <a:t>vụ</a:t>
            </a:r>
            <a:r>
              <a:rPr lang="en-US" sz="2800" b="1" i="1" dirty="0">
                <a:latin typeface="Times New Roman" panose="02020603050405020304" pitchFamily="18" charset="0"/>
              </a:rPr>
              <a:t> </a:t>
            </a:r>
            <a:r>
              <a:rPr lang="en-US" sz="2800" b="1" i="1" dirty="0" err="1">
                <a:latin typeface="Times New Roman" panose="02020603050405020304" pitchFamily="18" charset="0"/>
              </a:rPr>
              <a:t>chiến</a:t>
            </a:r>
            <a:r>
              <a:rPr lang="en-US" sz="2800" b="1" i="1" dirty="0">
                <a:latin typeface="Times New Roman" panose="02020603050405020304" pitchFamily="18" charset="0"/>
              </a:rPr>
              <a:t> </a:t>
            </a:r>
            <a:r>
              <a:rPr lang="en-US" sz="2800" b="1" i="1" dirty="0" err="1">
                <a:latin typeface="Times New Roman" panose="02020603050405020304" pitchFamily="18" charset="0"/>
              </a:rPr>
              <a:t>lược</a:t>
            </a:r>
            <a:r>
              <a:rPr lang="en-US" sz="2800" b="1" i="1" dirty="0">
                <a:latin typeface="Times New Roman" panose="02020603050405020304" pitchFamily="18" charset="0"/>
              </a:rPr>
              <a:t> </a:t>
            </a:r>
            <a:r>
              <a:rPr lang="en-US" sz="2800" b="1" i="1" dirty="0" err="1">
                <a:latin typeface="Times New Roman" panose="02020603050405020304" pitchFamily="18" charset="0"/>
              </a:rPr>
              <a:t>được</a:t>
            </a:r>
            <a:r>
              <a:rPr lang="en-US" sz="2800" b="1" i="1" dirty="0">
                <a:latin typeface="Times New Roman" panose="02020603050405020304" pitchFamily="18" charset="0"/>
              </a:rPr>
              <a:t> </a:t>
            </a:r>
            <a:r>
              <a:rPr lang="en-US" sz="2800" b="1" i="1" dirty="0" err="1">
                <a:latin typeface="Times New Roman" panose="02020603050405020304" pitchFamily="18" charset="0"/>
              </a:rPr>
              <a:t>đánh</a:t>
            </a:r>
            <a:r>
              <a:rPr lang="en-US" sz="2800" b="1" i="1" dirty="0">
                <a:latin typeface="Times New Roman" panose="02020603050405020304" pitchFamily="18" charset="0"/>
              </a:rPr>
              <a:t> </a:t>
            </a:r>
            <a:r>
              <a:rPr lang="en-US" sz="2800" b="1" i="1" dirty="0" err="1">
                <a:latin typeface="Times New Roman" panose="02020603050405020304" pitchFamily="18" charset="0"/>
              </a:rPr>
              <a:t>giá</a:t>
            </a:r>
            <a:r>
              <a:rPr lang="en-US" sz="2800" b="1" i="1" dirty="0">
                <a:latin typeface="Times New Roman" panose="02020603050405020304" pitchFamily="18" charset="0"/>
              </a:rPr>
              <a:t> </a:t>
            </a:r>
            <a:r>
              <a:rPr lang="en-US" sz="2800" b="1" i="1" dirty="0" err="1">
                <a:latin typeface="Times New Roman" panose="02020603050405020304" pitchFamily="18" charset="0"/>
              </a:rPr>
              <a:t>là</a:t>
            </a:r>
            <a:r>
              <a:rPr lang="en-US" sz="2800" b="1" i="1" dirty="0">
                <a:latin typeface="Times New Roman" panose="02020603050405020304" pitchFamily="18" charset="0"/>
              </a:rPr>
              <a:t> </a:t>
            </a:r>
            <a:r>
              <a:rPr lang="en-US" sz="2800" b="1" i="1" dirty="0" err="1">
                <a:latin typeface="Times New Roman" panose="02020603050405020304" pitchFamily="18" charset="0"/>
              </a:rPr>
              <a:t>bước</a:t>
            </a:r>
            <a:r>
              <a:rPr lang="en-US" sz="2800" b="1" i="1" dirty="0">
                <a:latin typeface="Times New Roman" panose="02020603050405020304" pitchFamily="18" charset="0"/>
              </a:rPr>
              <a:t> </a:t>
            </a:r>
            <a:r>
              <a:rPr lang="en-US" sz="2800" b="1" i="1" dirty="0" err="1">
                <a:latin typeface="Times New Roman" panose="02020603050405020304" pitchFamily="18" charset="0"/>
              </a:rPr>
              <a:t>đột</a:t>
            </a:r>
            <a:r>
              <a:rPr lang="en-US" sz="2800" b="1" i="1" dirty="0">
                <a:latin typeface="Times New Roman" panose="02020603050405020304" pitchFamily="18" charset="0"/>
              </a:rPr>
              <a:t> </a:t>
            </a:r>
            <a:r>
              <a:rPr lang="en-US" sz="2800" b="1" i="1" dirty="0" err="1">
                <a:latin typeface="Times New Roman" panose="02020603050405020304" pitchFamily="18" charset="0"/>
              </a:rPr>
              <a:t>phá</a:t>
            </a:r>
            <a:r>
              <a:rPr lang="en-US" sz="2800" b="1" i="1" dirty="0">
                <a:latin typeface="Times New Roman" panose="02020603050405020304" pitchFamily="18" charset="0"/>
              </a:rPr>
              <a:t> </a:t>
            </a:r>
            <a:r>
              <a:rPr lang="en-US" sz="2800" b="1" i="1" dirty="0" err="1">
                <a:latin typeface="Times New Roman" panose="02020603050405020304" pitchFamily="18" charset="0"/>
              </a:rPr>
              <a:t>thứ</a:t>
            </a:r>
            <a:r>
              <a:rPr lang="en-US" sz="2800" b="1" i="1" dirty="0">
                <a:latin typeface="Times New Roman" panose="02020603050405020304" pitchFamily="18" charset="0"/>
              </a:rPr>
              <a:t> </a:t>
            </a:r>
            <a:r>
              <a:rPr lang="en-US" sz="2800" b="1" i="1" dirty="0" err="1">
                <a:latin typeface="Times New Roman" panose="02020603050405020304" pitchFamily="18" charset="0"/>
              </a:rPr>
              <a:t>nhất</a:t>
            </a:r>
            <a:r>
              <a:rPr lang="en-US" sz="2800" b="1" i="1" dirty="0">
                <a:latin typeface="Times New Roman" panose="02020603050405020304" pitchFamily="18" charset="0"/>
              </a:rPr>
              <a:t>:</a:t>
            </a:r>
            <a:r>
              <a:rPr lang="en-US" sz="2800" dirty="0">
                <a:latin typeface="Times New Roman" panose="02020603050405020304" pitchFamily="18" charset="0"/>
              </a:rPr>
              <a:t> </a:t>
            </a:r>
            <a:r>
              <a:rPr lang="en-US" sz="2800" dirty="0" err="1">
                <a:latin typeface="Times New Roman" panose="02020603050405020304" pitchFamily="18" charset="0"/>
              </a:rPr>
              <a:t>Xây</a:t>
            </a:r>
            <a:r>
              <a:rPr lang="en-US" sz="2800" dirty="0">
                <a:latin typeface="Times New Roman" panose="02020603050405020304" pitchFamily="18" charset="0"/>
              </a:rPr>
              <a:t> </a:t>
            </a:r>
            <a:r>
              <a:rPr lang="en-US" sz="2800" dirty="0" err="1">
                <a:latin typeface="Times New Roman" panose="02020603050405020304" pitchFamily="18" charset="0"/>
              </a:rPr>
              <a:t>dựng</a:t>
            </a:r>
            <a:r>
              <a:rPr lang="en-US" sz="2800" dirty="0">
                <a:latin typeface="Times New Roman" panose="02020603050405020304" pitchFamily="18" charset="0"/>
              </a:rPr>
              <a:t> </a:t>
            </a:r>
            <a:r>
              <a:rPr lang="en-US" sz="2800" dirty="0" err="1">
                <a:latin typeface="Times New Roman" panose="02020603050405020304" pitchFamily="18" charset="0"/>
              </a:rPr>
              <a:t>thành</a:t>
            </a:r>
            <a:r>
              <a:rPr lang="en-US" sz="2800" dirty="0">
                <a:latin typeface="Times New Roman" panose="02020603050405020304" pitchFamily="18" charset="0"/>
              </a:rPr>
              <a:t> </a:t>
            </a:r>
            <a:r>
              <a:rPr lang="en-US" sz="2800" dirty="0" err="1">
                <a:latin typeface="Times New Roman" panose="02020603050405020304" pitchFamily="18" charset="0"/>
              </a:rPr>
              <a:t>công</a:t>
            </a:r>
            <a:r>
              <a:rPr lang="en-US" sz="2800" dirty="0">
                <a:latin typeface="Times New Roman" panose="02020603050405020304" pitchFamily="18" charset="0"/>
              </a:rPr>
              <a:t> CNXH </a:t>
            </a:r>
            <a:r>
              <a:rPr lang="en-US" sz="2800" dirty="0" err="1">
                <a:latin typeface="Times New Roman" panose="02020603050405020304" pitchFamily="18" charset="0"/>
              </a:rPr>
              <a:t>và</a:t>
            </a:r>
            <a:r>
              <a:rPr lang="en-US" sz="2800" dirty="0">
                <a:latin typeface="Times New Roman" panose="02020603050405020304" pitchFamily="18" charset="0"/>
              </a:rPr>
              <a:t> </a:t>
            </a:r>
            <a:r>
              <a:rPr lang="en-US" sz="2800" dirty="0" err="1">
                <a:latin typeface="Times New Roman" panose="02020603050405020304" pitchFamily="18" charset="0"/>
              </a:rPr>
              <a:t>bảo</a:t>
            </a:r>
            <a:r>
              <a:rPr lang="en-US" sz="2800" dirty="0">
                <a:latin typeface="Times New Roman" panose="02020603050405020304" pitchFamily="18" charset="0"/>
              </a:rPr>
              <a:t> </a:t>
            </a:r>
            <a:r>
              <a:rPr lang="en-US" sz="2800" dirty="0" err="1">
                <a:latin typeface="Times New Roman" panose="02020603050405020304" pitchFamily="18" charset="0"/>
              </a:rPr>
              <a:t>vệ</a:t>
            </a:r>
            <a:r>
              <a:rPr lang="en-US" sz="2800" dirty="0">
                <a:latin typeface="Times New Roman" panose="02020603050405020304" pitchFamily="18" charset="0"/>
              </a:rPr>
              <a:t> </a:t>
            </a:r>
            <a:r>
              <a:rPr lang="en-US" sz="2800" dirty="0" err="1">
                <a:latin typeface="Times New Roman" panose="02020603050405020304" pitchFamily="18" charset="0"/>
              </a:rPr>
              <a:t>vững</a:t>
            </a:r>
            <a:r>
              <a:rPr lang="en-US" sz="2800" dirty="0">
                <a:latin typeface="Times New Roman" panose="02020603050405020304" pitchFamily="18" charset="0"/>
              </a:rPr>
              <a:t> </a:t>
            </a:r>
            <a:r>
              <a:rPr lang="en-US" sz="2800" dirty="0" err="1">
                <a:latin typeface="Times New Roman" panose="02020603050405020304" pitchFamily="18" charset="0"/>
              </a:rPr>
              <a:t>chắc</a:t>
            </a:r>
            <a:r>
              <a:rPr lang="en-US" sz="2800" dirty="0">
                <a:latin typeface="Times New Roman" panose="02020603050405020304" pitchFamily="18" charset="0"/>
              </a:rPr>
              <a:t> </a:t>
            </a:r>
            <a:r>
              <a:rPr lang="en-US" sz="2800" dirty="0" err="1">
                <a:latin typeface="Times New Roman" panose="02020603050405020304" pitchFamily="18" charset="0"/>
              </a:rPr>
              <a:t>Tổ</a:t>
            </a:r>
            <a:r>
              <a:rPr lang="en-US" sz="2800" dirty="0">
                <a:latin typeface="Times New Roman" panose="02020603050405020304" pitchFamily="18" charset="0"/>
              </a:rPr>
              <a:t> </a:t>
            </a:r>
            <a:r>
              <a:rPr lang="en-US" sz="2800" dirty="0" err="1">
                <a:latin typeface="Times New Roman" panose="02020603050405020304" pitchFamily="18" charset="0"/>
              </a:rPr>
              <a:t>quốc</a:t>
            </a:r>
            <a:r>
              <a:rPr lang="en-US" sz="2800" dirty="0">
                <a:latin typeface="Times New Roman" panose="02020603050405020304" pitchFamily="18" charset="0"/>
              </a:rPr>
              <a:t> </a:t>
            </a:r>
            <a:r>
              <a:rPr lang="en-US" sz="2800" dirty="0" err="1">
                <a:latin typeface="Times New Roman" panose="02020603050405020304" pitchFamily="18" charset="0"/>
              </a:rPr>
              <a:t>Việt</a:t>
            </a:r>
            <a:r>
              <a:rPr lang="en-US" sz="2800" dirty="0">
                <a:latin typeface="Times New Roman" panose="02020603050405020304" pitchFamily="18" charset="0"/>
              </a:rPr>
              <a:t> Nam XHCN</a:t>
            </a:r>
            <a:endParaRPr lang="en-US" altLang="vi-VN" sz="2800" dirty="0">
              <a:latin typeface="Times New Roman" panose="02020603050405020304" pitchFamily="18" charset="0"/>
            </a:endParaRPr>
          </a:p>
        </p:txBody>
      </p:sp>
      <p:sp>
        <p:nvSpPr>
          <p:cNvPr id="6" name="Title 1"/>
          <p:cNvSpPr>
            <a:spLocks noGrp="1"/>
          </p:cNvSpPr>
          <p:nvPr>
            <p:ph type="title"/>
          </p:nvPr>
        </p:nvSpPr>
        <p:spPr>
          <a:xfrm>
            <a:off x="762100" y="1905040"/>
            <a:ext cx="8229600" cy="1143000"/>
          </a:xfrm>
        </p:spPr>
        <p:txBody>
          <a:bodyPr anchor="ctr" anchorCtr="0"/>
          <a:lstStyle/>
          <a:p>
            <a:r>
              <a:rPr lang="en-US" altLang="zh-CN" sz="3200" b="1" dirty="0" err="1">
                <a:latin typeface="Times New Roman" panose="02020603050405020304" pitchFamily="18" charset="0"/>
              </a:rPr>
              <a:t>Nội</a:t>
            </a:r>
            <a:r>
              <a:rPr lang="en-US" altLang="zh-CN" sz="3200" b="1" dirty="0">
                <a:latin typeface="Times New Roman" panose="02020603050405020304" pitchFamily="18" charset="0"/>
              </a:rPr>
              <a:t> dung </a:t>
            </a:r>
            <a:r>
              <a:rPr lang="en-US" altLang="zh-CN" sz="3200" b="1" dirty="0" err="1">
                <a:latin typeface="Times New Roman" panose="02020603050405020304" pitchFamily="18" charset="0"/>
              </a:rPr>
              <a:t>Đại</a:t>
            </a:r>
            <a:r>
              <a:rPr lang="en-US" altLang="zh-CN" sz="3200" b="1" dirty="0">
                <a:latin typeface="Times New Roman" panose="02020603050405020304" pitchFamily="18" charset="0"/>
              </a:rPr>
              <a:t> </a:t>
            </a:r>
            <a:r>
              <a:rPr lang="en-US" altLang="zh-CN" sz="3200" b="1" dirty="0" err="1">
                <a:latin typeface="Times New Roman" panose="02020603050405020304" pitchFamily="18" charset="0"/>
              </a:rPr>
              <a:t>hội</a:t>
            </a:r>
            <a:r>
              <a:rPr lang="en-US" altLang="zh-CN" sz="3200" b="1" dirty="0">
                <a:latin typeface="Times New Roman" panose="02020603050405020304" pitchFamily="18" charset="0"/>
              </a:rPr>
              <a:t> V</a:t>
            </a:r>
            <a:endParaRPr lang="en-US" altLang="zh-CN" sz="3200" b="1" dirty="0">
              <a:latin typeface="Times New Roman" panose="02020603050405020304" pitchFamily="18" charset="0"/>
            </a:endParaRPr>
          </a:p>
        </p:txBody>
      </p:sp>
      <p:sp>
        <p:nvSpPr>
          <p:cNvPr id="7" name="Rectangle 6"/>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Title 1"/>
          <p:cNvSpPr>
            <a:spLocks noGrp="1"/>
          </p:cNvSpPr>
          <p:nvPr>
            <p:ph type="title"/>
          </p:nvPr>
        </p:nvSpPr>
        <p:spPr>
          <a:xfrm>
            <a:off x="457200" y="1905040"/>
            <a:ext cx="8229600" cy="1143000"/>
          </a:xfrm>
        </p:spPr>
        <p:txBody>
          <a:bodyPr anchor="ctr" anchorCtr="0"/>
          <a:lstStyle/>
          <a:p>
            <a:r>
              <a:rPr lang="en-US" altLang="zh-CN" sz="3200" b="1" i="1" dirty="0" err="1">
                <a:latin typeface="Times New Roman" panose="02020603050405020304" pitchFamily="18" charset="0"/>
              </a:rPr>
              <a:t>Các</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bước</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đột</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phá</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tiếp</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tục</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đổi</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mới</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kinh</a:t>
            </a:r>
            <a:r>
              <a:rPr lang="en-US" altLang="zh-CN" sz="3200" b="1" i="1" dirty="0">
                <a:latin typeface="Times New Roman" panose="02020603050405020304" pitchFamily="18" charset="0"/>
              </a:rPr>
              <a:t> </a:t>
            </a:r>
            <a:r>
              <a:rPr lang="en-US" altLang="zh-CN" sz="3200" b="1" i="1" dirty="0" err="1">
                <a:latin typeface="Times New Roman" panose="02020603050405020304" pitchFamily="18" charset="0"/>
              </a:rPr>
              <a:t>tế</a:t>
            </a:r>
            <a:endParaRPr lang="en-US" altLang="zh-CN" sz="3200" b="1" i="1" dirty="0">
              <a:latin typeface="Times New Roman" panose="02020603050405020304" pitchFamily="18" charset="0"/>
            </a:endParaRPr>
          </a:p>
        </p:txBody>
      </p:sp>
      <p:sp>
        <p:nvSpPr>
          <p:cNvPr id="3" name="Content Placeholder 2"/>
          <p:cNvSpPr>
            <a:spLocks noGrp="1"/>
          </p:cNvSpPr>
          <p:nvPr>
            <p:ph idx="1"/>
          </p:nvPr>
        </p:nvSpPr>
        <p:spPr>
          <a:xfrm>
            <a:off x="152516" y="2819416"/>
            <a:ext cx="8686800" cy="4525963"/>
          </a:xfrm>
        </p:spPr>
        <p:txBody>
          <a:bodyPr/>
          <a:lstStyle/>
          <a:p>
            <a:pPr marL="0" marR="0" indent="0" algn="just"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en-US" sz="2800" b="0" i="0" u="none" strike="noStrike" kern="1200" cap="none" spc="0" normalizeH="0" baseline="0" noProof="1">
                <a:solidFill>
                  <a:schemeClr val="tx1"/>
                </a:solidFill>
                <a:latin typeface="Times New Roman" panose="02020603050405020304" pitchFamily="18" charset="0"/>
                <a:ea typeface="+mn-ea"/>
                <a:cs typeface="Times New Roman" panose="02020603050405020304" pitchFamily="18" charset="0"/>
              </a:rPr>
              <a:t>Hội nghị Trung ương 6 (7-1984) chủ trương tập trung giải quyết một số vấn đề cấp bách về phân phối lưu thông.</a:t>
            </a:r>
            <a:endParaRPr kumimoji="0" lang="en-US" sz="2800" b="0" i="0" u="none" strike="noStrike" kern="1200" cap="none" spc="0" normalizeH="0" baseline="0" noProof="1">
              <a:solidFill>
                <a:schemeClr val="tx1"/>
              </a:solidFill>
              <a:latin typeface="Times New Roman" panose="02020603050405020304" pitchFamily="18" charset="0"/>
              <a:ea typeface="+mn-ea"/>
              <a:cs typeface="Times New Roman" panose="02020603050405020304" pitchFamily="18" charset="0"/>
            </a:endParaRPr>
          </a:p>
          <a:p>
            <a:pPr algn="just"/>
            <a:r>
              <a:rPr lang="en-US" altLang="zh-CN" sz="2800" dirty="0" err="1">
                <a:latin typeface="Times New Roman" panose="02020603050405020304" pitchFamily="18" charset="0"/>
              </a:rPr>
              <a:t>Hội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nghị</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Trung</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ương</a:t>
            </a:r>
            <a:r>
              <a:rPr lang="en-US" altLang="zh-CN" sz="2800" dirty="0">
                <a:latin typeface="Times New Roman" panose="02020603050405020304" pitchFamily="18" charset="0"/>
              </a:rPr>
              <a:t> 8 </a:t>
            </a:r>
            <a:r>
              <a:rPr lang="en-US" altLang="zh-CN" sz="2800" dirty="0" err="1">
                <a:latin typeface="Times New Roman" panose="02020603050405020304" pitchFamily="18" charset="0"/>
              </a:rPr>
              <a:t>khoá</a:t>
            </a:r>
            <a:r>
              <a:rPr lang="en-US" altLang="zh-CN" sz="2800" dirty="0">
                <a:latin typeface="Times New Roman" panose="02020603050405020304" pitchFamily="18" charset="0"/>
              </a:rPr>
              <a:t> V (6-1985) </a:t>
            </a:r>
            <a:r>
              <a:rPr lang="en-US" altLang="zh-CN" sz="2800" dirty="0" err="1">
                <a:latin typeface="Times New Roman" panose="02020603050405020304" pitchFamily="18" charset="0"/>
              </a:rPr>
              <a:t>được</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coi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là</a:t>
            </a:r>
            <a:r>
              <a:rPr lang="en-US" altLang="zh-CN" sz="2800" dirty="0">
                <a:latin typeface="Times New Roman" panose="02020603050405020304" pitchFamily="18" charset="0"/>
              </a:rPr>
              <a:t> </a:t>
            </a:r>
            <a:r>
              <a:rPr lang="en-US" altLang="zh-CN" sz="2800" b="1" i="1" dirty="0" err="1">
                <a:latin typeface="Times New Roman" panose="02020603050405020304" pitchFamily="18" charset="0"/>
              </a:rPr>
              <a:t>bước</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đột</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phá</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thứ</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hai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trong</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quá</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trình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tìm</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tòi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đổi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mới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kinh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tế</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của</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Đảng</a:t>
            </a:r>
            <a:r>
              <a:rPr lang="en-US" altLang="zh-CN" sz="2800" dirty="0">
                <a:latin typeface="Times New Roman" panose="02020603050405020304" pitchFamily="18" charset="0"/>
              </a:rPr>
              <a:t>. </a:t>
            </a:r>
            <a:endParaRPr lang="en-US" altLang="zh-CN" sz="2800" dirty="0">
              <a:latin typeface="Times New Roman" panose="02020603050405020304" pitchFamily="18" charset="0"/>
            </a:endParaRPr>
          </a:p>
          <a:p>
            <a:pPr algn="just"/>
            <a:r>
              <a:rPr lang="en-US" altLang="zh-CN" sz="2800" dirty="0" err="1">
                <a:latin typeface="Times New Roman" panose="02020603050405020304" pitchFamily="18" charset="0"/>
              </a:rPr>
              <a:t>Hội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nghị</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Bộ</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Chính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trị</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khoá</a:t>
            </a:r>
            <a:r>
              <a:rPr lang="en-US" altLang="zh-CN" sz="2800" dirty="0">
                <a:latin typeface="Times New Roman" panose="02020603050405020304" pitchFamily="18" charset="0"/>
              </a:rPr>
              <a:t> V (8-1986) </a:t>
            </a:r>
            <a:r>
              <a:rPr lang="en-US" altLang="zh-CN" sz="2800" dirty="0" err="1">
                <a:latin typeface="Times New Roman" panose="02020603050405020304" pitchFamily="18" charset="0"/>
              </a:rPr>
              <a:t>đưa</a:t>
            </a:r>
            <a:r>
              <a:rPr lang="en-US" altLang="zh-CN" sz="2800" dirty="0">
                <a:latin typeface="Times New Roman" panose="02020603050405020304" pitchFamily="18" charset="0"/>
              </a:rPr>
              <a:t> ra “</a:t>
            </a:r>
            <a:r>
              <a:rPr lang="en-US" altLang="zh-CN" sz="2800" dirty="0" err="1">
                <a:latin typeface="Times New Roman" panose="02020603050405020304" pitchFamily="18" charset="0"/>
              </a:rPr>
              <a:t>Kết</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luận</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đối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với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một</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số</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vấn</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đề</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thuộc</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về</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quan</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điểm</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kinh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tế</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Đây</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là</a:t>
            </a:r>
            <a:r>
              <a:rPr lang="en-US" altLang="zh-CN" sz="2800" dirty="0">
                <a:latin typeface="Times New Roman" panose="02020603050405020304" pitchFamily="18" charset="0"/>
              </a:rPr>
              <a:t> </a:t>
            </a:r>
            <a:r>
              <a:rPr lang="en-US" altLang="zh-CN" sz="2800" b="1" i="1" dirty="0" err="1">
                <a:latin typeface="Times New Roman" panose="02020603050405020304" pitchFamily="18" charset="0"/>
              </a:rPr>
              <a:t>bước</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đột</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phá</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thứ</a:t>
            </a:r>
            <a:r>
              <a:rPr lang="en-US" altLang="zh-CN" sz="2800" b="1" i="1" dirty="0">
                <a:latin typeface="Times New Roman" panose="02020603050405020304" pitchFamily="18" charset="0"/>
              </a:rPr>
              <a:t> </a:t>
            </a:r>
            <a:r>
              <a:rPr lang="en-US" altLang="zh-CN" sz="2800" b="1" i="1" dirty="0" err="1">
                <a:latin typeface="Times New Roman" panose="02020603050405020304" pitchFamily="18" charset="0"/>
              </a:rPr>
              <a:t>ba</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về</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đổi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mới</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kinh</a:t>
            </a:r>
            <a:r>
              <a:rPr lang="en-US" altLang="zh-CN" sz="2800" dirty="0">
                <a:latin typeface="Times New Roman" panose="02020603050405020304" pitchFamily="18" charset="0"/>
              </a:rPr>
              <a:t> </a:t>
            </a:r>
            <a:r>
              <a:rPr lang="en-US" altLang="zh-CN" sz="2800" dirty="0" err="1">
                <a:latin typeface="Times New Roman" panose="02020603050405020304" pitchFamily="18" charset="0"/>
              </a:rPr>
              <a:t>tế</a:t>
            </a:r>
            <a:r>
              <a:rPr lang="en-US" altLang="zh-CN" sz="2800" dirty="0">
                <a:latin typeface="Times New Roman" panose="02020603050405020304" pitchFamily="18" charset="0"/>
              </a:rPr>
              <a:t>.</a:t>
            </a:r>
            <a:endParaRPr lang="en-US" altLang="zh-CN" sz="2800" dirty="0">
              <a:latin typeface="Times New Roman" panose="02020603050405020304" pitchFamily="18" charset="0"/>
            </a:endParaRPr>
          </a:p>
          <a:p>
            <a:pPr marL="0" marR="0" indent="0" algn="just" defTabSz="914400" rtl="0" eaLnBrk="0" fontAlgn="base" latinLnBrk="0" hangingPunct="0">
              <a:lnSpc>
                <a:spcPct val="100000"/>
              </a:lnSpc>
              <a:spcBef>
                <a:spcPct val="20000"/>
              </a:spcBef>
              <a:spcAft>
                <a:spcPct val="0"/>
              </a:spcAft>
              <a:buClrTx/>
              <a:buSzTx/>
              <a:buFont typeface="Arial" panose="020B0604020202020204" pitchFamily="34" charset="0"/>
              <a:buNone/>
            </a:pPr>
            <a:endParaRPr kumimoji="0" lang="en-US" sz="2800" b="0" i="0" u="none" strike="noStrike" kern="1200" cap="none" spc="0" normalizeH="0" baseline="0" noProof="1">
              <a:solidFill>
                <a:schemeClr val="tx1"/>
              </a:solidFill>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Content Placeholder 2"/>
          <p:cNvSpPr>
            <a:spLocks noGrp="1"/>
          </p:cNvSpPr>
          <p:nvPr>
            <p:ph idx="1"/>
          </p:nvPr>
        </p:nvSpPr>
        <p:spPr>
          <a:xfrm>
            <a:off x="914400" y="1905040"/>
            <a:ext cx="8229600" cy="4525963"/>
          </a:xfrm>
        </p:spPr>
        <p:txBody>
          <a:bodyPr anchor="t" anchorCtr="0"/>
          <a:lstStyle/>
          <a:p>
            <a:pPr marL="0" indent="0" algn="just">
              <a:buNone/>
            </a:pPr>
            <a:r>
              <a:rPr lang="en-US" altLang="zh-CN" i="1" dirty="0" err="1">
                <a:latin typeface="Times New Roman" panose="02020603050405020304" pitchFamily="18" charset="0"/>
              </a:rPr>
              <a:t>Về</a:t>
            </a:r>
            <a:r>
              <a:rPr lang="en-US" altLang="zh-CN" i="1" dirty="0">
                <a:latin typeface="Times New Roman" panose="02020603050405020304" pitchFamily="18" charset="0"/>
              </a:rPr>
              <a:t> </a:t>
            </a:r>
            <a:r>
              <a:rPr lang="en-US" altLang="zh-CN" i="1" dirty="0" err="1">
                <a:latin typeface="Times New Roman" panose="02020603050405020304" pitchFamily="18" charset="0"/>
              </a:rPr>
              <a:t>cơ</a:t>
            </a:r>
            <a:r>
              <a:rPr lang="en-US" altLang="zh-CN" i="1" dirty="0">
                <a:latin typeface="Times New Roman" panose="02020603050405020304" pitchFamily="18" charset="0"/>
              </a:rPr>
              <a:t> </a:t>
            </a:r>
            <a:r>
              <a:rPr lang="en-US" altLang="zh-CN" i="1" dirty="0" err="1">
                <a:latin typeface="Times New Roman" panose="02020603050405020304" pitchFamily="18" charset="0"/>
              </a:rPr>
              <a:t>cấu</a:t>
            </a:r>
            <a:r>
              <a:rPr lang="en-US" altLang="zh-CN" i="1" dirty="0">
                <a:latin typeface="Times New Roman" panose="02020603050405020304" pitchFamily="18" charset="0"/>
              </a:rPr>
              <a:t> </a:t>
            </a:r>
            <a:r>
              <a:rPr lang="en-US" altLang="zh-CN" i="1" dirty="0" err="1">
                <a:latin typeface="Times New Roman" panose="02020603050405020304" pitchFamily="18" charset="0"/>
              </a:rPr>
              <a:t>sản</a:t>
            </a:r>
            <a:r>
              <a:rPr lang="en-US" altLang="zh-CN" i="1" dirty="0">
                <a:latin typeface="Times New Roman" panose="02020603050405020304" pitchFamily="18" charset="0"/>
              </a:rPr>
              <a:t> </a:t>
            </a:r>
            <a:r>
              <a:rPr lang="en-US" altLang="zh-CN" i="1" dirty="0" err="1">
                <a:latin typeface="Times New Roman" panose="02020603050405020304" pitchFamily="18" charset="0"/>
              </a:rPr>
              <a:t>xuất</a:t>
            </a:r>
            <a:endParaRPr lang="en-US" altLang="zh-CN" i="1" dirty="0">
              <a:latin typeface="Times New Roman" panose="02020603050405020304" pitchFamily="18" charset="0"/>
            </a:endParaRPr>
          </a:p>
          <a:p>
            <a:pPr marL="0" indent="0" algn="just">
              <a:buNone/>
            </a:pPr>
            <a:r>
              <a:rPr lang="en-US" altLang="zh-CN" i="1" dirty="0" err="1">
                <a:latin typeface="Times New Roman" panose="02020603050405020304" pitchFamily="18" charset="0"/>
              </a:rPr>
              <a:t>Về</a:t>
            </a:r>
            <a:r>
              <a:rPr lang="en-US" altLang="zh-CN" i="1" dirty="0">
                <a:latin typeface="Times New Roman" panose="02020603050405020304" pitchFamily="18" charset="0"/>
              </a:rPr>
              <a:t> </a:t>
            </a:r>
            <a:r>
              <a:rPr lang="en-US" altLang="zh-CN" i="1" dirty="0" err="1">
                <a:latin typeface="Times New Roman" panose="02020603050405020304" pitchFamily="18" charset="0"/>
              </a:rPr>
              <a:t>cải</a:t>
            </a:r>
            <a:r>
              <a:rPr lang="en-US" altLang="zh-CN" i="1" dirty="0">
                <a:latin typeface="Times New Roman" panose="02020603050405020304" pitchFamily="18" charset="0"/>
              </a:rPr>
              <a:t> </a:t>
            </a:r>
            <a:r>
              <a:rPr lang="en-US" altLang="zh-CN" i="1" dirty="0" err="1">
                <a:latin typeface="Times New Roman" panose="02020603050405020304" pitchFamily="18" charset="0"/>
              </a:rPr>
              <a:t>tạo</a:t>
            </a:r>
            <a:r>
              <a:rPr lang="en-US" altLang="zh-CN" i="1" dirty="0">
                <a:latin typeface="Times New Roman" panose="02020603050405020304" pitchFamily="18" charset="0"/>
              </a:rPr>
              <a:t> </a:t>
            </a:r>
            <a:r>
              <a:rPr lang="en-US" altLang="zh-CN" i="1" dirty="0" err="1">
                <a:latin typeface="Times New Roman" panose="02020603050405020304" pitchFamily="18" charset="0"/>
              </a:rPr>
              <a:t>xã</a:t>
            </a:r>
            <a:r>
              <a:rPr lang="en-US" altLang="zh-CN" i="1" dirty="0">
                <a:latin typeface="Times New Roman" panose="02020603050405020304" pitchFamily="18" charset="0"/>
              </a:rPr>
              <a:t> </a:t>
            </a:r>
            <a:r>
              <a:rPr lang="en-US" altLang="zh-CN" i="1" dirty="0" err="1">
                <a:latin typeface="Times New Roman" panose="02020603050405020304" pitchFamily="18" charset="0"/>
              </a:rPr>
              <a:t>hội</a:t>
            </a:r>
            <a:r>
              <a:rPr lang="en-US" altLang="zh-CN" i="1" dirty="0">
                <a:latin typeface="Times New Roman" panose="02020603050405020304" pitchFamily="18" charset="0"/>
              </a:rPr>
              <a:t> </a:t>
            </a:r>
            <a:r>
              <a:rPr lang="en-US" altLang="zh-CN" i="1" dirty="0" err="1">
                <a:latin typeface="Times New Roman" panose="02020603050405020304" pitchFamily="18" charset="0"/>
              </a:rPr>
              <a:t>chủ</a:t>
            </a:r>
            <a:r>
              <a:rPr lang="en-US" altLang="zh-CN" i="1" dirty="0">
                <a:latin typeface="Times New Roman" panose="02020603050405020304" pitchFamily="18" charset="0"/>
              </a:rPr>
              <a:t> </a:t>
            </a:r>
            <a:r>
              <a:rPr lang="en-US" altLang="zh-CN" i="1" dirty="0" err="1">
                <a:latin typeface="Times New Roman" panose="02020603050405020304" pitchFamily="18" charset="0"/>
              </a:rPr>
              <a:t>nghĩa</a:t>
            </a:r>
            <a:endParaRPr lang="en-US" altLang="zh-CN" i="1" dirty="0">
              <a:latin typeface="Times New Roman" panose="02020603050405020304" pitchFamily="18" charset="0"/>
            </a:endParaRPr>
          </a:p>
          <a:p>
            <a:pPr marL="0" indent="0" algn="just">
              <a:buNone/>
            </a:pPr>
            <a:r>
              <a:rPr kumimoji="0" lang="en-US" sz="3200" b="0" i="1" u="none" strike="noStrike" kern="1200" cap="none" spc="0" normalizeH="0" baseline="0" noProof="1">
                <a:solidFill>
                  <a:schemeClr val="tx1"/>
                </a:solidFill>
                <a:latin typeface="Times New Roman" panose="02020603050405020304" pitchFamily="18" charset="0"/>
                <a:ea typeface="+mn-ea"/>
                <a:cs typeface="Times New Roman" panose="02020603050405020304" pitchFamily="18" charset="0"/>
              </a:rPr>
              <a:t>Về cơ chế quản lý kinh tế</a:t>
            </a:r>
            <a:endParaRPr kumimoji="0" lang="en-US" sz="3200" b="0" i="1" u="none" strike="noStrike" kern="1200" cap="none" spc="0" normalizeH="0" baseline="0" noProof="1">
              <a:solidFill>
                <a:schemeClr val="tx1"/>
              </a:solidFill>
              <a:latin typeface="Times New Roman" panose="02020603050405020304" pitchFamily="18" charset="0"/>
              <a:ea typeface="+mn-ea"/>
              <a:cs typeface="Times New Roman" panose="02020603050405020304" pitchFamily="18" charset="0"/>
            </a:endParaRPr>
          </a:p>
          <a:p>
            <a:pPr marL="0" indent="0" algn="just">
              <a:buNone/>
            </a:pPr>
            <a:endParaRPr lang="en-US" altLang="zh-CN" dirty="0">
              <a:latin typeface="Times New Roman" panose="02020603050405020304" pitchFamily="18" charset="0"/>
            </a:endParaRPr>
          </a:p>
          <a:p>
            <a:pPr marL="0" indent="0" algn="just">
              <a:buNone/>
            </a:pPr>
            <a:endParaRPr lang="en-US" altLang="zh-CN" dirty="0">
              <a:latin typeface="Times New Roman" panose="02020603050405020304" pitchFamily="18" charset="0"/>
            </a:endParaRPr>
          </a:p>
          <a:p>
            <a:pPr marL="0" indent="0" algn="just">
              <a:buNone/>
            </a:pPr>
            <a:endParaRPr lang="en-US" altLang="zh-CN" dirty="0">
              <a:latin typeface="Times New Roman" panose="02020603050405020304" pitchFamily="18" charset="0"/>
            </a:endParaRPr>
          </a:p>
        </p:txBody>
      </p:sp>
      <p:sp>
        <p:nvSpPr>
          <p:cNvPr id="5" name="Rectangle 4"/>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2"/>
          <p:cNvSpPr>
            <a:spLocks noGrp="1"/>
          </p:cNvSpPr>
          <p:nvPr>
            <p:ph type="title"/>
          </p:nvPr>
        </p:nvSpPr>
        <p:spPr>
          <a:xfrm>
            <a:off x="571500" y="1828812"/>
            <a:ext cx="8001000" cy="1143000"/>
          </a:xfrm>
        </p:spPr>
        <p:txBody>
          <a:bodyPr vert="horz" wrap="square" lIns="91440" tIns="45720" rIns="91440" bIns="45720" anchor="ctr" anchorCtr="0"/>
          <a:lstStyle/>
          <a:p>
            <a:r>
              <a:rPr lang="it-IT" altLang="vi-VN" sz="4000" b="1" dirty="0">
                <a:solidFill>
                  <a:srgbClr val="FF0000"/>
                </a:solidFill>
                <a:latin typeface="Times New Roman" panose="02020603050405020304" pitchFamily="18" charset="0"/>
              </a:rPr>
              <a:t> </a:t>
            </a:r>
            <a:r>
              <a:rPr lang="it-IT" altLang="vi-VN" sz="3200" b="1" dirty="0">
                <a:solidFill>
                  <a:srgbClr val="FF0000"/>
                </a:solidFill>
                <a:latin typeface="Times New Roman" panose="02020603050405020304" pitchFamily="18" charset="0"/>
              </a:rPr>
              <a:t>Kết quả</a:t>
            </a:r>
            <a:endParaRPr lang="vi-VN" altLang="vi-VN" sz="3200" dirty="0">
              <a:solidFill>
                <a:srgbClr val="FF0000"/>
              </a:solidFill>
              <a:latin typeface="Times New Roman" panose="02020603050405020304" pitchFamily="18" charset="0"/>
              <a:ea typeface="Times New Roman" panose="02020603050405020304" pitchFamily="18" charset="0"/>
            </a:endParaRPr>
          </a:p>
        </p:txBody>
      </p:sp>
      <p:sp>
        <p:nvSpPr>
          <p:cNvPr id="143363" name="Rectangle 3"/>
          <p:cNvSpPr>
            <a:spLocks noGrp="1"/>
          </p:cNvSpPr>
          <p:nvPr>
            <p:ph idx="1"/>
          </p:nvPr>
        </p:nvSpPr>
        <p:spPr>
          <a:xfrm>
            <a:off x="571500" y="3200406"/>
            <a:ext cx="8839200" cy="1752612"/>
          </a:xfrm>
        </p:spPr>
        <p:txBody>
          <a:bodyPr vert="horz" wrap="square" lIns="91440" tIns="45720" rIns="91440" bIns="45720" anchor="t" anchorCtr="0"/>
          <a:lstStyle/>
          <a:p>
            <a:pPr marL="0" indent="509905" algn="just">
              <a:buFontTx/>
              <a:buChar char="-"/>
            </a:pPr>
            <a:r>
              <a:rPr lang="en-US" altLang="vi-VN" sz="3000" dirty="0">
                <a:latin typeface="Times New Roman" panose="02020603050405020304" pitchFamily="18" charset="0"/>
                <a:cs typeface="Times New Roman" panose="02020603050405020304" pitchFamily="18" charset="0"/>
              </a:rPr>
              <a:t>Bối cảnh đất nước 10 năm 1975-1986</a:t>
            </a:r>
            <a:endParaRPr lang="en-US" altLang="vi-VN" sz="3000" dirty="0">
              <a:latin typeface="Times New Roman" panose="02020603050405020304" pitchFamily="18" charset="0"/>
              <a:cs typeface="Times New Roman" panose="02020603050405020304" pitchFamily="18" charset="0"/>
            </a:endParaRPr>
          </a:p>
          <a:p>
            <a:pPr marL="0" indent="509905" algn="just">
              <a:buFontTx/>
              <a:buChar char="-"/>
            </a:pPr>
            <a:r>
              <a:rPr lang="en-US" altLang="vi-VN" sz="3000" dirty="0">
                <a:latin typeface="Times New Roman" panose="02020603050405020304" pitchFamily="18" charset="0"/>
                <a:cs typeface="Times New Roman" panose="02020603050405020304" pitchFamily="18" charset="0"/>
              </a:rPr>
              <a:t>Ba thành tựu nổi bật:</a:t>
            </a:r>
            <a:endParaRPr lang="en-US" altLang="vi-VN" sz="3000" dirty="0">
              <a:latin typeface="Times New Roman" panose="02020603050405020304" pitchFamily="18" charset="0"/>
              <a:cs typeface="Times New Roman" panose="02020603050405020304" pitchFamily="18" charset="0"/>
            </a:endParaRPr>
          </a:p>
          <a:p>
            <a:pPr marL="0" indent="0" algn="just">
              <a:buNone/>
            </a:pPr>
            <a:r>
              <a:rPr lang="en-US" altLang="vi-VN" sz="3000" dirty="0">
                <a:latin typeface="Times New Roman" panose="02020603050405020304" pitchFamily="18" charset="0"/>
                <a:cs typeface="Times New Roman" panose="02020603050405020304" pitchFamily="18" charset="0"/>
              </a:rPr>
              <a:t>+ Thống nhất nước nhà về mặt Nhà nước</a:t>
            </a:r>
            <a:endParaRPr lang="en-US" altLang="vi-VN" sz="3000" dirty="0">
              <a:latin typeface="Times New Roman" panose="02020603050405020304" pitchFamily="18" charset="0"/>
              <a:cs typeface="Times New Roman" panose="02020603050405020304" pitchFamily="18" charset="0"/>
            </a:endParaRPr>
          </a:p>
          <a:p>
            <a:pPr marL="0" indent="0" algn="just">
              <a:buNone/>
            </a:pPr>
            <a:r>
              <a:rPr lang="en-US" altLang="vi-VN" sz="3000" dirty="0">
                <a:latin typeface="Times New Roman" panose="02020603050405020304" pitchFamily="18" charset="0"/>
                <a:cs typeface="Times New Roman" panose="02020603050405020304" pitchFamily="18" charset="0"/>
              </a:rPr>
              <a:t>+ Bảo vệ biên giới </a:t>
            </a:r>
            <a:r>
              <a:rPr lang="en-US" altLang="vi-VN" sz="3000" dirty="0" err="1">
                <a:latin typeface="Times New Roman" panose="02020603050405020304" pitchFamily="18" charset="0"/>
                <a:cs typeface="Times New Roman" panose="02020603050405020304" pitchFamily="18" charset="0"/>
              </a:rPr>
              <a:t>Tây</a:t>
            </a:r>
            <a:r>
              <a:rPr lang="en-US" altLang="vi-VN" sz="3000" dirty="0">
                <a:latin typeface="Times New Roman" panose="02020603050405020304" pitchFamily="18" charset="0"/>
                <a:cs typeface="Times New Roman" panose="02020603050405020304" pitchFamily="18" charset="0"/>
              </a:rPr>
              <a:t> Nam</a:t>
            </a:r>
            <a:endParaRPr lang="en-US" altLang="vi-VN" sz="3000" dirty="0">
              <a:latin typeface="Times New Roman" panose="02020603050405020304" pitchFamily="18" charset="0"/>
              <a:cs typeface="Times New Roman" panose="02020603050405020304" pitchFamily="18" charset="0"/>
            </a:endParaRPr>
          </a:p>
          <a:p>
            <a:pPr marL="0" indent="0" algn="just">
              <a:buNone/>
            </a:pPr>
            <a:r>
              <a:rPr lang="en-US" altLang="vi-VN" sz="3000" dirty="0">
                <a:latin typeface="Times New Roman" panose="02020603050405020304" pitchFamily="18" charset="0"/>
                <a:cs typeface="Times New Roman" panose="02020603050405020304" pitchFamily="18" charset="0"/>
              </a:rPr>
              <a:t>+ Bảo vệ biên giới phía Bắc Tổ quốc</a:t>
            </a:r>
            <a:endParaRPr lang="en-US" altLang="vi-VN" sz="3000" dirty="0">
              <a:latin typeface="Times New Roman" panose="02020603050405020304" pitchFamily="18" charset="0"/>
              <a:cs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6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2"/>
          <p:cNvSpPr>
            <a:spLocks noGrp="1"/>
          </p:cNvSpPr>
          <p:nvPr>
            <p:ph type="title"/>
          </p:nvPr>
        </p:nvSpPr>
        <p:spPr>
          <a:xfrm>
            <a:off x="287195" y="1905040"/>
            <a:ext cx="8839200" cy="1676400"/>
          </a:xfrm>
        </p:spPr>
        <p:txBody>
          <a:bodyPr vert="horz" wrap="square" lIns="91440" tIns="45720" rIns="91440" bIns="45720" anchor="ctr" anchorCtr="0"/>
          <a:lstStyle/>
          <a:p>
            <a:pPr>
              <a:spcBef>
                <a:spcPts val="1800"/>
              </a:spcBef>
            </a:pPr>
            <a:r>
              <a:rPr lang="en-US" altLang="vi-VN" sz="2800" b="1" dirty="0">
                <a:solidFill>
                  <a:schemeClr val="tx1"/>
                </a:solidFill>
                <a:latin typeface="Times New Roman" panose="02020603050405020304" pitchFamily="18" charset="0"/>
              </a:rPr>
              <a:t>II. LÃNH ĐẠO CÔNG CUỘC ĐỔI MỚI, ĐẨY MẠNH CÔNG NGHIỆP HÓA, HIỆN ĐẠI HÓA VÀ HỘI NHẬP QUỐC TẾ (TỪ NĂM 1986 ĐẾN NAY)</a:t>
            </a:r>
            <a:br>
              <a:rPr lang="en-US" altLang="vi-VN" sz="2800" b="1" dirty="0">
                <a:solidFill>
                  <a:schemeClr val="tx1"/>
                </a:solidFill>
                <a:latin typeface="Times New Roman" panose="02020603050405020304" pitchFamily="18" charset="0"/>
              </a:rPr>
            </a:br>
            <a:endParaRPr lang="en-US" altLang="vi-VN" sz="2800" b="1" dirty="0">
              <a:solidFill>
                <a:schemeClr val="tx1"/>
              </a:solidFill>
              <a:latin typeface="Times New Roman" panose="02020603050405020304" pitchFamily="18" charset="0"/>
            </a:endParaRPr>
          </a:p>
        </p:txBody>
      </p:sp>
      <p:sp>
        <p:nvSpPr>
          <p:cNvPr id="10243" name="Rectangle 3"/>
          <p:cNvSpPr>
            <a:spLocks noGrp="1"/>
          </p:cNvSpPr>
          <p:nvPr>
            <p:ph idx="1"/>
          </p:nvPr>
        </p:nvSpPr>
        <p:spPr>
          <a:xfrm>
            <a:off x="381110" y="3414821"/>
            <a:ext cx="7620000" cy="3733800"/>
          </a:xfrm>
        </p:spPr>
        <p:txBody>
          <a:bodyPr vert="horz" wrap="square" lIns="91440" tIns="45720" rIns="91440" bIns="45720" anchor="t" anchorCtr="0"/>
          <a:lstStyle/>
          <a:p>
            <a:pPr marL="0" indent="535305" algn="just">
              <a:buNone/>
            </a:pPr>
            <a:r>
              <a:rPr lang="en-US" altLang="vi-VN" sz="2800" dirty="0">
                <a:latin typeface="Times New Roman" panose="02020603050405020304" pitchFamily="18" charset="0"/>
              </a:rPr>
              <a:t>1. Đổi m</a:t>
            </a:r>
            <a:r>
              <a:rPr lang="en-US" altLang="zh-CN" sz="2800" dirty="0">
                <a:latin typeface="Times New Roman" panose="02020603050405020304" pitchFamily="18" charset="0"/>
              </a:rPr>
              <a:t>ớ</a:t>
            </a:r>
            <a:r>
              <a:rPr lang="en-US" altLang="vi-VN" sz="2800" dirty="0">
                <a:latin typeface="Times New Roman" panose="02020603050405020304" pitchFamily="18" charset="0"/>
              </a:rPr>
              <a:t>i toàn diện, đưa đất n</a:t>
            </a:r>
            <a:r>
              <a:rPr lang="en-US" altLang="zh-CN" sz="2800" dirty="0">
                <a:latin typeface="Times New Roman" panose="02020603050405020304" pitchFamily="18" charset="0"/>
              </a:rPr>
              <a:t>ước</a:t>
            </a:r>
            <a:r>
              <a:rPr lang="en-US" altLang="vi-VN" sz="2800" dirty="0">
                <a:latin typeface="Times New Roman" panose="02020603050405020304" pitchFamily="18" charset="0"/>
              </a:rPr>
              <a:t> ra kh</a:t>
            </a:r>
            <a:r>
              <a:rPr lang="en-US" altLang="zh-CN" sz="2800" dirty="0">
                <a:latin typeface="Times New Roman" panose="02020603050405020304" pitchFamily="18" charset="0"/>
              </a:rPr>
              <a:t>ỏi</a:t>
            </a:r>
            <a:r>
              <a:rPr lang="en-US" altLang="vi-VN" sz="2800" dirty="0">
                <a:latin typeface="Times New Roman" panose="02020603050405020304" pitchFamily="18" charset="0"/>
              </a:rPr>
              <a:t> kh</a:t>
            </a:r>
            <a:r>
              <a:rPr lang="en-US" altLang="zh-CN" sz="2800" dirty="0">
                <a:latin typeface="Times New Roman" panose="02020603050405020304" pitchFamily="18" charset="0"/>
              </a:rPr>
              <a:t>ủng</a:t>
            </a:r>
            <a:r>
              <a:rPr lang="en-US" altLang="vi-VN" sz="2800" dirty="0">
                <a:latin typeface="Times New Roman" panose="02020603050405020304" pitchFamily="18" charset="0"/>
              </a:rPr>
              <a:t> h</a:t>
            </a:r>
            <a:r>
              <a:rPr lang="en-US" altLang="zh-CN" sz="2800" dirty="0">
                <a:latin typeface="Times New Roman" panose="02020603050405020304" pitchFamily="18" charset="0"/>
              </a:rPr>
              <a:t>oảng </a:t>
            </a:r>
            <a:r>
              <a:rPr lang="en-US" altLang="vi-VN" sz="2800" dirty="0">
                <a:latin typeface="Times New Roman" panose="02020603050405020304" pitchFamily="18" charset="0"/>
              </a:rPr>
              <a:t>kinh t</a:t>
            </a:r>
            <a:r>
              <a:rPr lang="en-US" altLang="zh-CN" sz="2800" dirty="0">
                <a:latin typeface="Times New Roman" panose="02020603050405020304" pitchFamily="18" charset="0"/>
              </a:rPr>
              <a:t>ế - xã hội</a:t>
            </a:r>
            <a:r>
              <a:rPr lang="en-US" altLang="vi-VN" sz="2800" dirty="0">
                <a:latin typeface="Times New Roman" panose="02020603050405020304" pitchFamily="18" charset="0"/>
              </a:rPr>
              <a:t> (1986-1996)</a:t>
            </a:r>
            <a:endParaRPr lang="en-US" altLang="vi-VN" sz="2800" dirty="0">
              <a:latin typeface="Times New Roman" panose="02020603050405020304" pitchFamily="18" charset="0"/>
            </a:endParaRPr>
          </a:p>
          <a:p>
            <a:pPr marL="0" indent="535305" algn="just">
              <a:buNone/>
            </a:pPr>
            <a:r>
              <a:rPr lang="en-US" altLang="vi-VN" sz="2800" dirty="0">
                <a:latin typeface="Times New Roman" panose="02020603050405020304" pitchFamily="18" charset="0"/>
              </a:rPr>
              <a:t>2. Tiếp tục công cuộc đổi mới, đẩy mạnh công nghiệp hoá, hiện đại hoá và hội nhập quốc tế (1996 cho đến nay)</a:t>
            </a:r>
            <a:endParaRPr lang="en-US" altLang="vi-VN" sz="2800" dirty="0">
              <a:latin typeface="Times New Roman" panose="02020603050405020304" pitchFamily="18" charset="0"/>
            </a:endParaRPr>
          </a:p>
          <a:p>
            <a:pPr marL="0" indent="535305" algn="just">
              <a:buNone/>
            </a:pPr>
            <a:r>
              <a:rPr lang="it-IT" altLang="vi-VN" sz="2800" dirty="0">
                <a:latin typeface="Times New Roman" panose="02020603050405020304" pitchFamily="18" charset="0"/>
              </a:rPr>
              <a:t>3. </a:t>
            </a:r>
            <a:r>
              <a:rPr lang="da-DK" altLang="vi-VN" sz="2800" dirty="0">
                <a:latin typeface="Times New Roman" panose="02020603050405020304" pitchFamily="18" charset="0"/>
              </a:rPr>
              <a:t>Thành tựu, kinh nghiệm của công cuộc đổi mới</a:t>
            </a:r>
            <a:r>
              <a:rPr lang="vi-VN" altLang="vi-VN" sz="2800" dirty="0">
                <a:latin typeface="Times New Roman" panose="02020603050405020304" pitchFamily="18" charset="0"/>
              </a:rPr>
              <a:t> </a:t>
            </a:r>
            <a:endParaRPr lang="vi-VN" altLang="vi-VN" sz="2800" dirty="0">
              <a:solidFill>
                <a:srgbClr val="FF0000"/>
              </a:solidFill>
              <a:latin typeface="Times New Roman" panose="02020603050405020304" pitchFamily="18" charset="0"/>
            </a:endParaRPr>
          </a:p>
          <a:p>
            <a:pPr marL="0" indent="535305">
              <a:buNone/>
            </a:pPr>
            <a:endParaRPr lang="vi-VN" altLang="vi-VN" dirty="0">
              <a:latin typeface="Arial" panose="020B0604020202020204" pitchFamily="34" charset="0"/>
            </a:endParaRPr>
          </a:p>
          <a:p>
            <a:pPr marL="0" indent="535305">
              <a:buNone/>
            </a:pPr>
            <a:endParaRPr lang="vi-VN" altLang="vi-VN" dirty="0">
              <a:latin typeface="Arial" panose="020B0604020202020204" pitchFamily="34" charset="0"/>
            </a:endParaRPr>
          </a:p>
          <a:p>
            <a:pPr marL="0" indent="535305">
              <a:buFontTx/>
            </a:pPr>
            <a:endParaRPr lang="vi-VN" altLang="vi-VN"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2"/>
          <p:cNvSpPr>
            <a:spLocks noGrp="1"/>
          </p:cNvSpPr>
          <p:nvPr>
            <p:ph type="title"/>
          </p:nvPr>
        </p:nvSpPr>
        <p:spPr>
          <a:xfrm>
            <a:off x="608076" y="2171691"/>
            <a:ext cx="8229500" cy="1600242"/>
          </a:xfrm>
        </p:spPr>
        <p:txBody>
          <a:bodyPr vert="horz" wrap="square" lIns="91440" tIns="45720" rIns="91440" bIns="45720" anchor="ctr" anchorCtr="0"/>
          <a:lstStyle/>
          <a:p>
            <a:pPr indent="535305"/>
            <a:r>
              <a:rPr lang="en-US" altLang="vi-VN" sz="3200" b="1" dirty="0">
                <a:latin typeface="Times New Roman" panose="02020603050405020304" pitchFamily="18" charset="0"/>
              </a:rPr>
              <a:t>1. Đổi m</a:t>
            </a:r>
            <a:r>
              <a:rPr lang="en-US" altLang="zh-CN" sz="3200" b="1" dirty="0">
                <a:latin typeface="Times New Roman" panose="02020603050405020304" pitchFamily="18" charset="0"/>
              </a:rPr>
              <a:t>ớ</a:t>
            </a:r>
            <a:r>
              <a:rPr lang="en-US" altLang="vi-VN" sz="3200" b="1" dirty="0">
                <a:latin typeface="Times New Roman" panose="02020603050405020304" pitchFamily="18" charset="0"/>
              </a:rPr>
              <a:t>i toàn diện, đưa đất n</a:t>
            </a:r>
            <a:r>
              <a:rPr lang="en-US" altLang="zh-CN" sz="3200" b="1" dirty="0">
                <a:latin typeface="Times New Roman" panose="02020603050405020304" pitchFamily="18" charset="0"/>
              </a:rPr>
              <a:t>ước</a:t>
            </a:r>
            <a:r>
              <a:rPr lang="en-US" altLang="vi-VN" sz="3200" b="1" dirty="0">
                <a:latin typeface="Times New Roman" panose="02020603050405020304" pitchFamily="18" charset="0"/>
              </a:rPr>
              <a:t> ra kh</a:t>
            </a:r>
            <a:r>
              <a:rPr lang="en-US" altLang="zh-CN" sz="3200" b="1" dirty="0">
                <a:latin typeface="Times New Roman" panose="02020603050405020304" pitchFamily="18" charset="0"/>
              </a:rPr>
              <a:t>ỏi</a:t>
            </a:r>
            <a:r>
              <a:rPr lang="en-US" altLang="vi-VN" sz="3200" b="1" dirty="0">
                <a:latin typeface="Times New Roman" panose="02020603050405020304" pitchFamily="18" charset="0"/>
              </a:rPr>
              <a:t> kh</a:t>
            </a:r>
            <a:r>
              <a:rPr lang="en-US" altLang="zh-CN" sz="3200" b="1" dirty="0">
                <a:latin typeface="Times New Roman" panose="02020603050405020304" pitchFamily="18" charset="0"/>
              </a:rPr>
              <a:t>ủng</a:t>
            </a:r>
            <a:r>
              <a:rPr lang="en-US" altLang="vi-VN" sz="3200" b="1" dirty="0">
                <a:latin typeface="Times New Roman" panose="02020603050405020304" pitchFamily="18" charset="0"/>
              </a:rPr>
              <a:t> h</a:t>
            </a:r>
            <a:r>
              <a:rPr lang="en-US" altLang="zh-CN" sz="3200" b="1" dirty="0">
                <a:latin typeface="Times New Roman" panose="02020603050405020304" pitchFamily="18" charset="0"/>
              </a:rPr>
              <a:t>oảng </a:t>
            </a:r>
            <a:r>
              <a:rPr lang="en-US" altLang="vi-VN" sz="3200" b="1" dirty="0">
                <a:latin typeface="Times New Roman" panose="02020603050405020304" pitchFamily="18" charset="0"/>
              </a:rPr>
              <a:t>kinh t</a:t>
            </a:r>
            <a:r>
              <a:rPr lang="en-US" altLang="zh-CN" sz="3200" b="1" dirty="0">
                <a:latin typeface="Times New Roman" panose="02020603050405020304" pitchFamily="18" charset="0"/>
              </a:rPr>
              <a:t>ế - xã hội</a:t>
            </a:r>
            <a:r>
              <a:rPr lang="en-US" altLang="vi-VN" sz="3200" b="1" dirty="0">
                <a:latin typeface="Times New Roman" panose="02020603050405020304" pitchFamily="18" charset="0"/>
              </a:rPr>
              <a:t> (1986-1996)</a:t>
            </a:r>
            <a:endParaRPr lang="vi-VN" altLang="vi-VN" sz="3200" dirty="0">
              <a:solidFill>
                <a:srgbClr val="FF0000"/>
              </a:solidFill>
              <a:latin typeface="Times New Roman" panose="02020603050405020304" pitchFamily="18" charset="0"/>
            </a:endParaRPr>
          </a:p>
        </p:txBody>
      </p:sp>
      <p:sp>
        <p:nvSpPr>
          <p:cNvPr id="10243" name="Rectangle 3"/>
          <p:cNvSpPr>
            <a:spLocks noGrp="1"/>
          </p:cNvSpPr>
          <p:nvPr>
            <p:ph idx="1"/>
          </p:nvPr>
        </p:nvSpPr>
        <p:spPr>
          <a:xfrm>
            <a:off x="760426" y="3886188"/>
            <a:ext cx="7924800" cy="3581400"/>
          </a:xfrm>
        </p:spPr>
        <p:txBody>
          <a:bodyPr vert="horz" wrap="square" lIns="91440" tIns="45720" rIns="91440" bIns="45720" anchor="t" anchorCtr="0"/>
          <a:lstStyle/>
          <a:p>
            <a:pPr marL="0" indent="443230" algn="just">
              <a:buNone/>
            </a:pPr>
            <a:r>
              <a:rPr lang="it-IT" altLang="x-none" sz="2800" dirty="0">
                <a:latin typeface="Times New Roman" panose="02020603050405020304" pitchFamily="18" charset="0"/>
              </a:rPr>
              <a:t>a</a:t>
            </a:r>
            <a:r>
              <a:rPr lang="vi-VN" altLang="x-none" sz="2800" dirty="0">
                <a:latin typeface="Times New Roman" panose="02020603050405020304" pitchFamily="18" charset="0"/>
              </a:rPr>
              <a:t>)</a:t>
            </a:r>
            <a:r>
              <a:rPr lang="it-IT" altLang="x-none" sz="2800" dirty="0">
                <a:latin typeface="Times New Roman" panose="02020603050405020304" pitchFamily="18" charset="0"/>
              </a:rPr>
              <a:t> </a:t>
            </a:r>
            <a:r>
              <a:rPr lang="vi-VN" altLang="x-none" sz="2800" dirty="0">
                <a:latin typeface="Times New Roman" panose="02020603050405020304" pitchFamily="18" charset="0"/>
              </a:rPr>
              <a:t>Đại hội đại biểu to</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n quốc lần thứ VI </a:t>
            </a:r>
            <a:r>
              <a:rPr lang="it-IT" altLang="x-none" sz="2800" dirty="0">
                <a:latin typeface="Times New Roman" panose="02020603050405020304" pitchFamily="18" charset="0"/>
              </a:rPr>
              <a:t>của Đảng v</a:t>
            </a:r>
            <a:r>
              <a:rPr lang="it-IT" altLang="x-none" sz="2800" dirty="0">
                <a:latin typeface="Times New Roman" panose="02020603050405020304" pitchFamily="18" charset="0"/>
                <a:ea typeface="Times New Roman" panose="02020603050405020304" pitchFamily="18" charset="0"/>
              </a:rPr>
              <a:t>à</a:t>
            </a:r>
            <a:r>
              <a:rPr lang="it-IT" altLang="x-none" sz="2800" dirty="0">
                <a:latin typeface="Times New Roman" panose="02020603050405020304" pitchFamily="18" charset="0"/>
              </a:rPr>
              <a:t> thực hiện đường lối đổi mới 1986 -1991</a:t>
            </a:r>
            <a:endParaRPr lang="vi-VN" altLang="x-none" sz="2800" dirty="0">
              <a:latin typeface="Times New Roman" panose="02020603050405020304" pitchFamily="18" charset="0"/>
            </a:endParaRPr>
          </a:p>
          <a:p>
            <a:pPr marL="0" indent="443230" algn="just">
              <a:buNone/>
            </a:pPr>
            <a:r>
              <a:rPr lang="pt-PT" altLang="x-none" sz="2800" dirty="0">
                <a:latin typeface="Times New Roman" panose="02020603050405020304" pitchFamily="18" charset="0"/>
              </a:rPr>
              <a:t>b</a:t>
            </a:r>
            <a:r>
              <a:rPr lang="vi-VN" altLang="x-none" sz="2800" dirty="0">
                <a:latin typeface="Times New Roman" panose="02020603050405020304" pitchFamily="18" charset="0"/>
              </a:rPr>
              <a:t>)</a:t>
            </a:r>
            <a:r>
              <a:rPr lang="pt-PT" altLang="x-none" sz="2800" dirty="0">
                <a:latin typeface="Times New Roman" panose="02020603050405020304" pitchFamily="18" charset="0"/>
              </a:rPr>
              <a:t> </a:t>
            </a:r>
            <a:r>
              <a:rPr lang="vi-VN" altLang="x-none" sz="2800" dirty="0">
                <a:latin typeface="Times New Roman" panose="02020603050405020304" pitchFamily="18" charset="0"/>
              </a:rPr>
              <a:t>Đại hội đại biểu to</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n quốc lần thứ VII</a:t>
            </a:r>
            <a:r>
              <a:rPr lang="pt-PT" altLang="x-none" sz="2800" dirty="0">
                <a:latin typeface="Times New Roman" panose="02020603050405020304" pitchFamily="18" charset="0"/>
              </a:rPr>
              <a:t> </a:t>
            </a:r>
            <a:r>
              <a:rPr lang="it-IT" altLang="x-none" sz="2800" dirty="0">
                <a:latin typeface="Times New Roman" panose="02020603050405020304" pitchFamily="18" charset="0"/>
              </a:rPr>
              <a:t>v</a:t>
            </a:r>
            <a:r>
              <a:rPr lang="it-IT" altLang="x-none" sz="2800" dirty="0">
                <a:latin typeface="Times New Roman" panose="02020603050405020304" pitchFamily="18" charset="0"/>
                <a:ea typeface="Times New Roman" panose="02020603050405020304" pitchFamily="18" charset="0"/>
              </a:rPr>
              <a:t>à</a:t>
            </a:r>
            <a:r>
              <a:rPr lang="it-IT" altLang="x-none" sz="2800" dirty="0">
                <a:latin typeface="Times New Roman" panose="02020603050405020304" pitchFamily="18" charset="0"/>
              </a:rPr>
              <a:t> Cương lĩnh xây dựng đất nước trong thời kỳ quá độ lên CNXH</a:t>
            </a:r>
            <a:r>
              <a:rPr lang="en-US" altLang="it-IT" sz="2800" dirty="0">
                <a:latin typeface="Times New Roman" panose="02020603050405020304" pitchFamily="18" charset="0"/>
              </a:rPr>
              <a:t> </a:t>
            </a:r>
            <a:r>
              <a:rPr lang="it-IT" altLang="x-none" sz="2800" dirty="0">
                <a:latin typeface="Times New Roman" panose="02020603050405020304" pitchFamily="18" charset="0"/>
              </a:rPr>
              <a:t>năm 1991</a:t>
            </a:r>
            <a:endParaRPr lang="vi-VN" altLang="x-none" sz="2800" dirty="0">
              <a:latin typeface="Times New Roman" panose="02020603050405020304" pitchFamily="18" charset="0"/>
            </a:endParaRPr>
          </a:p>
          <a:p>
            <a:pPr marL="0" indent="443230" algn="just">
              <a:buFontTx/>
            </a:pPr>
            <a:endParaRPr lang="vi-VN" altLang="vi-VN" sz="2800"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
          <p:cNvSpPr txBox="1">
            <a:spLocks noChangeArrowheads="1"/>
          </p:cNvSpPr>
          <p:nvPr/>
        </p:nvSpPr>
        <p:spPr>
          <a:xfrm>
            <a:off x="1066800" y="1651000"/>
            <a:ext cx="7772400" cy="406400"/>
          </a:xfrm>
          <a:prstGeom prst="rect">
            <a:avLst/>
          </a:prstGeom>
        </p:spPr>
        <p:txBody>
          <a:bodyPr/>
          <a:lstStyle/>
          <a:p>
            <a:pPr marL="342900" marR="0" indent="-342900" algn="ctr" defTabSz="914400" eaLnBrk="0" hangingPunct="0">
              <a:lnSpc>
                <a:spcPct val="90000"/>
              </a:lnSpc>
              <a:spcBef>
                <a:spcPct val="20000"/>
              </a:spcBef>
              <a:buClr>
                <a:srgbClr val="0000FF"/>
              </a:buClr>
              <a:buSzTx/>
              <a:buFontTx/>
              <a:buNone/>
              <a:defRPr/>
            </a:pPr>
            <a:endParaRPr kumimoji="0" lang="en-US" sz="2000" b="1" kern="1200" cap="none" spc="0" normalizeH="0" baseline="0" noProof="0">
              <a:solidFill>
                <a:srgbClr val="C00000"/>
              </a:solidFill>
              <a:effectLst>
                <a:outerShdw blurRad="38100" dist="38100" dir="2700000" algn="tl">
                  <a:srgbClr val="C0C0C0"/>
                </a:outerShdw>
              </a:effectLst>
              <a:latin typeface="Times New Roman" panose="02020603050405020304" pitchFamily="18" charset="0"/>
              <a:ea typeface="+mn-ea"/>
              <a:cs typeface="Times New Roman" panose="02020603050405020304" pitchFamily="18" charset="0"/>
            </a:endParaRPr>
          </a:p>
          <a:p>
            <a:pPr marL="342900" marR="0" indent="-342900" algn="ctr" defTabSz="914400" eaLnBrk="0" hangingPunct="0">
              <a:lnSpc>
                <a:spcPct val="90000"/>
              </a:lnSpc>
              <a:spcBef>
                <a:spcPct val="20000"/>
              </a:spcBef>
              <a:buClr>
                <a:srgbClr val="0000FF"/>
              </a:buClr>
              <a:buSzTx/>
              <a:buFontTx/>
              <a:buNone/>
              <a:defRPr/>
            </a:pPr>
            <a:endParaRPr kumimoji="0" lang="en-US" sz="2000" b="1" i="1" kern="1200" cap="none" spc="0" normalizeH="0" baseline="0" noProof="0">
              <a:solidFill>
                <a:srgbClr val="C00000"/>
              </a:solidFill>
              <a:effectLst>
                <a:outerShdw blurRad="38100" dist="38100" dir="2700000" algn="tl">
                  <a:srgbClr val="C0C0C0"/>
                </a:outerShdw>
              </a:effectLst>
              <a:latin typeface="Times New Roman" panose="02020603050405020304" pitchFamily="18" charset="0"/>
              <a:ea typeface="+mn-ea"/>
              <a:cs typeface="Times New Roman" panose="02020603050405020304" pitchFamily="18" charset="0"/>
            </a:endParaRPr>
          </a:p>
        </p:txBody>
      </p:sp>
      <p:grpSp>
        <p:nvGrpSpPr>
          <p:cNvPr id="163843" name="Group 26"/>
          <p:cNvGrpSpPr/>
          <p:nvPr/>
        </p:nvGrpSpPr>
        <p:grpSpPr>
          <a:xfrm>
            <a:off x="2590852" y="3088712"/>
            <a:ext cx="4343400" cy="3497237"/>
            <a:chOff x="1066" y="935"/>
            <a:chExt cx="2268" cy="1963"/>
          </a:xfrm>
        </p:grpSpPr>
        <p:sp>
          <p:nvSpPr>
            <p:cNvPr id="163844" name="Oval 27"/>
            <p:cNvSpPr/>
            <p:nvPr/>
          </p:nvSpPr>
          <p:spPr>
            <a:xfrm>
              <a:off x="1066" y="1752"/>
              <a:ext cx="1224" cy="1134"/>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PHƯƠNG </a:t>
              </a:r>
              <a:endParaRPr lang="en-US" altLang="vi-VN" sz="2000" b="1" dirty="0">
                <a:solidFill>
                  <a:srgbClr val="0000FF"/>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HƯỚNG</a:t>
              </a:r>
              <a:endParaRPr lang="en-US" altLang="vi-VN" sz="2000" b="1" dirty="0">
                <a:solidFill>
                  <a:srgbClr val="0000FF"/>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 KT - XH</a:t>
              </a:r>
              <a:endParaRPr lang="en-US" altLang="vi-VN" sz="2000" b="1" dirty="0">
                <a:solidFill>
                  <a:srgbClr val="0000FF"/>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63845" name="Oval 28"/>
            <p:cNvSpPr/>
            <p:nvPr/>
          </p:nvSpPr>
          <p:spPr>
            <a:xfrm>
              <a:off x="2110" y="1764"/>
              <a:ext cx="1224" cy="1134"/>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KẾ</a:t>
              </a:r>
              <a:endParaRPr lang="en-US" altLang="vi-VN" sz="2000" b="1" dirty="0">
                <a:solidFill>
                  <a:srgbClr val="0000FF"/>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HOẠCH </a:t>
              </a:r>
              <a:endParaRPr lang="en-US" altLang="vi-VN" sz="2000" b="1" dirty="0">
                <a:solidFill>
                  <a:srgbClr val="0000FF"/>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5 NĂM</a:t>
              </a:r>
              <a:endParaRPr lang="en-US" altLang="vi-VN" sz="2000" b="1" dirty="0">
                <a:solidFill>
                  <a:srgbClr val="0000FF"/>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63846" name="Oval 29"/>
            <p:cNvSpPr/>
            <p:nvPr/>
          </p:nvSpPr>
          <p:spPr>
            <a:xfrm>
              <a:off x="1565" y="935"/>
              <a:ext cx="1224" cy="1134"/>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TỔNG KẾT</a:t>
              </a:r>
              <a:endParaRPr lang="en-US" altLang="vi-VN" sz="2000" b="1" dirty="0">
                <a:solidFill>
                  <a:srgbClr val="0000FF"/>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FF"/>
                  </a:solidFill>
                  <a:latin typeface="Times New Roman" panose="02020603050405020304" pitchFamily="18" charset="0"/>
                  <a:cs typeface="Times New Roman" panose="02020603050405020304" pitchFamily="18" charset="0"/>
                </a:rPr>
                <a:t> 4 BÀI HỌC</a:t>
              </a:r>
              <a:endParaRPr lang="en-US" altLang="vi-VN" sz="2000" b="1" dirty="0">
                <a:solidFill>
                  <a:srgbClr val="0000FF"/>
                </a:solidFill>
                <a:latin typeface="Times New Roman" panose="02020603050405020304" pitchFamily="18" charset="0"/>
                <a:ea typeface="Arial" panose="020B0604020202020204" pitchFamily="34" charset="0"/>
                <a:cs typeface="Times New Roman" panose="02020603050405020304" pitchFamily="18" charset="0"/>
              </a:endParaRPr>
            </a:p>
          </p:txBody>
        </p:sp>
      </p:grpSp>
      <p:sp>
        <p:nvSpPr>
          <p:cNvPr id="11" name="TextBox 10"/>
          <p:cNvSpPr txBox="1"/>
          <p:nvPr/>
        </p:nvSpPr>
        <p:spPr>
          <a:xfrm>
            <a:off x="421339" y="1126508"/>
            <a:ext cx="8341551" cy="1962204"/>
          </a:xfrm>
          <a:prstGeom prst="rect">
            <a:avLst/>
          </a:prstGeom>
          <a:noFill/>
        </p:spPr>
        <p:txBody>
          <a:bodyPr wrap="square">
            <a:spAutoFit/>
          </a:bodyPr>
          <a:lstStyle/>
          <a:p>
            <a:pPr marL="0" marR="0" algn="just">
              <a:lnSpc>
                <a:spcPct val="150000"/>
              </a:lnSpc>
              <a:spcBef>
                <a:spcPts val="0"/>
              </a:spcBef>
              <a:spcAft>
                <a:spcPts val="0"/>
              </a:spcAft>
            </a:pPr>
            <a:r>
              <a:rPr kumimoji="0" lang="en-US" sz="2800" b="1" i="0" u="none" strike="noStrike" kern="1200" cap="none" spc="0" normalizeH="0" baseline="0" noProof="1">
                <a:solidFill>
                  <a:srgbClr val="FF0000"/>
                </a:solidFill>
                <a:latin typeface="Times New Roman" panose="02020603050405020304" pitchFamily="18" charset="0"/>
                <a:cs typeface="Times New Roman" panose="02020603050405020304" pitchFamily="18" charset="0"/>
              </a:rPr>
              <a:t>a. </a:t>
            </a:r>
            <a:r>
              <a:rPr lang="en-US" sz="2800" b="1" noProof="1">
                <a:solidFill>
                  <a:srgbClr val="FF0000"/>
                </a:solidFill>
                <a:latin typeface="Times New Roman" panose="02020603050405020304" pitchFamily="18" charset="0"/>
                <a:cs typeface="Times New Roman" panose="02020603050405020304" pitchFamily="18" charset="0"/>
              </a:rPr>
              <a:t>Đại hội đại biểu toàn quốc lần thứ VI </a:t>
            </a:r>
            <a:r>
              <a:rPr kumimoji="0" lang="en-US" sz="2800" b="1" i="0" u="none" strike="noStrike" kern="1200" cap="none" spc="0" normalizeH="0" baseline="0" noProof="1">
                <a:solidFill>
                  <a:srgbClr val="FF0000"/>
                </a:solidFill>
                <a:latin typeface="Times New Roman" panose="02020603050405020304" pitchFamily="18" charset="0"/>
                <a:ea typeface="+mj-ea"/>
                <a:cs typeface="Times New Roman" panose="02020603050405020304" pitchFamily="18" charset="0"/>
              </a:rPr>
              <a:t>(12- 1986)</a:t>
            </a:r>
            <a:endPar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ct val="150000"/>
              </a:lnSpc>
              <a:spcBef>
                <a:spcPts val="0"/>
              </a:spcBef>
              <a:spcAft>
                <a:spcPts val="0"/>
              </a:spcAft>
            </a:pP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triệu</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tinh</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thật</a:t>
            </a:r>
            <a:endParaRPr lang="en-US" sz="2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2"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a:xfrm>
            <a:off x="838200" y="6356350"/>
            <a:ext cx="2743200" cy="365125"/>
          </a:xfrm>
          <a:prstGeom prst="rect">
            <a:avLst/>
          </a:prstGeom>
        </p:spPr>
        <p:txBody>
          <a:bodyPr vert="horz" lIns="91440" tIns="45720" rIns="91440" bIns="45720" rtlCol="0" anchor="ctr"/>
          <a:lstStyle>
            <a:defPPr>
              <a:defRPr lang="en-US"/>
            </a:defPPr>
            <a:lvl1pPr algn="l"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BC78F22C-F104-4BDB-A81A-5CC17EBEFB4E}" type="datetimeFigureOut">
              <a:rPr lang="en-US" smtClean="0"/>
            </a:fld>
            <a:endParaRPr lang="en-US"/>
          </a:p>
        </p:txBody>
      </p:sp>
      <p:cxnSp>
        <p:nvCxnSpPr>
          <p:cNvPr id="6" name="Straight Connector 5"/>
          <p:cNvCxnSpPr/>
          <p:nvPr/>
        </p:nvCxnSpPr>
        <p:spPr>
          <a:xfrm>
            <a:off x="342900" y="1618060"/>
            <a:ext cx="8801100"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1888331" y="959644"/>
            <a:ext cx="34529" cy="8001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Slide Number Placeholder 9"/>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algn="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E15D8031-DF10-4D43-830B-8B7E89709E32}" type="slidenum">
              <a:rPr lang="en-US" altLang="en-US" smtClean="0"/>
            </a:fld>
            <a:endParaRPr lang="en-US"/>
          </a:p>
        </p:txBody>
      </p:sp>
      <p:sp>
        <p:nvSpPr>
          <p:cNvPr id="11" name="Rectangle 10"/>
          <p:cNvSpPr/>
          <p:nvPr/>
        </p:nvSpPr>
        <p:spPr>
          <a:xfrm>
            <a:off x="2037150" y="372244"/>
            <a:ext cx="6992560"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165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165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itle 2"/>
          <p:cNvSpPr>
            <a:spLocks noGrp="1"/>
          </p:cNvSpPr>
          <p:nvPr>
            <p:ph type="ctrTitle"/>
          </p:nvPr>
        </p:nvSpPr>
        <p:spPr>
          <a:xfrm>
            <a:off x="342900" y="2533650"/>
            <a:ext cx="8593224" cy="1790700"/>
          </a:xfrm>
        </p:spPr>
        <p:txBody>
          <a:bodyPr>
            <a:normAutofit fontScale="90000"/>
          </a:bodyPr>
          <a:lstStyle/>
          <a:p>
            <a:pPr algn="ctr" eaLnBrk="0" hangingPunct="0">
              <a:buFontTx/>
            </a:pPr>
            <a:r>
              <a:rPr lang="en-US" b="1" dirty="0" smtClean="0">
                <a:latin typeface="Times New Roman" panose="02020603050405020304" pitchFamily="18" charset="0"/>
                <a:cs typeface="Times New Roman" panose="02020603050405020304" pitchFamily="18" charset="0"/>
              </a:rPr>
              <a:t>   </a:t>
            </a:r>
            <a:br>
              <a:rPr lang="en-US" b="1" dirty="0">
                <a:latin typeface="Times New Roman" panose="02020603050405020304" pitchFamily="18" charset="0"/>
                <a:cs typeface="Times New Roman" panose="02020603050405020304" pitchFamily="18" charset="0"/>
              </a:rPr>
            </a:b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br>
              <a:rPr lang="en-US" b="1" dirty="0">
                <a:latin typeface="Times New Roman" panose="02020603050405020304" pitchFamily="18" charset="0"/>
                <a:cs typeface="Times New Roman" panose="02020603050405020304" pitchFamily="18" charset="0"/>
              </a:rPr>
            </a:br>
            <a:br>
              <a:rPr lang="en-US" b="1" dirty="0">
                <a:latin typeface="Times New Roman" panose="02020603050405020304" pitchFamily="18" charset="0"/>
                <a:cs typeface="Times New Roman" panose="02020603050405020304" pitchFamily="18" charset="0"/>
              </a:rPr>
            </a:br>
            <a:r>
              <a:rPr lang="en-US" altLang="vi-VN" sz="3600" b="1" dirty="0">
                <a:solidFill>
                  <a:srgbClr val="FF0000"/>
                </a:solidFill>
                <a:latin typeface="Times New Roman" panose="02020603050405020304" pitchFamily="18" charset="0"/>
              </a:rPr>
              <a:t>CHƯƠNG 3</a:t>
            </a:r>
            <a:br>
              <a:rPr lang="en-US" altLang="vi-VN" sz="3600" b="1" dirty="0">
                <a:solidFill>
                  <a:srgbClr val="FF0000"/>
                </a:solidFill>
                <a:latin typeface="Times New Roman" panose="02020603050405020304" pitchFamily="18" charset="0"/>
              </a:rPr>
            </a:br>
            <a:r>
              <a:rPr lang="fr-FR" altLang="vi-VN" sz="3200" b="1" dirty="0">
                <a:latin typeface="Times New Roman" panose="02020603050405020304" pitchFamily="18" charset="0"/>
              </a:rPr>
              <a:t>ĐẢNG LÃNH ĐẠO XÂY DỰNG ĐẤT NƯỚC </a:t>
            </a:r>
            <a:br>
              <a:rPr lang="fr-FR" altLang="vi-VN" sz="3200" b="1" dirty="0">
                <a:latin typeface="Times New Roman" panose="02020603050405020304" pitchFamily="18" charset="0"/>
              </a:rPr>
            </a:br>
            <a:r>
              <a:rPr lang="fr-FR" altLang="vi-VN" sz="3200" b="1" dirty="0">
                <a:latin typeface="Times New Roman" panose="02020603050405020304" pitchFamily="18" charset="0"/>
              </a:rPr>
              <a:t>TRONG THỜI KỲ QUÁ ĐỘ LÊN CNXH </a:t>
            </a:r>
            <a:br>
              <a:rPr lang="fr-FR" altLang="vi-VN" sz="3200" b="1" dirty="0">
                <a:latin typeface="Times New Roman" panose="02020603050405020304" pitchFamily="18" charset="0"/>
              </a:rPr>
            </a:br>
            <a:r>
              <a:rPr lang="fr-FR" altLang="vi-VN" sz="3200" b="1" dirty="0">
                <a:latin typeface="Times New Roman" panose="02020603050405020304" pitchFamily="18" charset="0"/>
              </a:rPr>
              <a:t>(1975 - 2018)</a:t>
            </a:r>
            <a:br>
              <a:rPr lang="en-US" altLang="vi-VN" sz="3200" b="1" dirty="0">
                <a:solidFill>
                  <a:srgbClr val="FF0000"/>
                </a:solidFill>
                <a:latin typeface="Times New Roman" panose="02020603050405020304" pitchFamily="18" charset="0"/>
                <a:ea typeface="Times New Roman" panose="02020603050405020304" pitchFamily="18" charset="0"/>
              </a:rPr>
            </a:br>
            <a:br>
              <a:rPr lang="en-US" sz="3300" b="1" dirty="0">
                <a:solidFill>
                  <a:srgbClr val="FF0000"/>
                </a:solidFill>
                <a:latin typeface="Times New Roman" panose="02020603050405020304" pitchFamily="18" charset="0"/>
                <a:cs typeface="Times New Roman" panose="02020603050405020304" pitchFamily="18" charset="0"/>
              </a:rPr>
            </a:br>
            <a:br>
              <a:rPr lang="en-US" sz="3300" b="1" dirty="0">
                <a:solidFill>
                  <a:srgbClr val="FF0000"/>
                </a:solidFill>
                <a:latin typeface="Times New Roman" panose="02020603050405020304" pitchFamily="18" charset="0"/>
                <a:cs typeface="Times New Roman" panose="02020603050405020304" pitchFamily="18" charset="0"/>
              </a:rPr>
            </a:br>
            <a:endParaRPr lang="en-US" sz="3300" dirty="0"/>
          </a:p>
        </p:txBody>
      </p:sp>
      <p:pic>
        <p:nvPicPr>
          <p:cNvPr id="9"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53381" y="377004"/>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289050" y="1189376"/>
            <a:ext cx="7854950" cy="825500"/>
          </a:xfrm>
        </p:spPr>
        <p:txBody>
          <a:bodyPr vert="horz" wrap="square" lIns="91440" tIns="45720" rIns="91440" bIns="45720" numCol="1" rtlCol="0" anchor="ctr" anchorCtr="0" compatLnSpc="1">
            <a:normAutofit/>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sz="20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cs typeface="Times New Roman" panose="02020603050405020304" pitchFamily="18" charset="0"/>
              </a:rPr>
              <a:t>4 BÀI HỌC VỀ XÂY DỰNG CNXH NHỮNG NĂM 1975-1986</a:t>
            </a:r>
            <a:endParaRPr kumimoji="0" lang="en-US" sz="200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Times New Roman" panose="02020603050405020304" pitchFamily="18" charset="0"/>
              <a:cs typeface="Times New Roman" panose="02020603050405020304" pitchFamily="18" charset="0"/>
            </a:endParaRPr>
          </a:p>
        </p:txBody>
      </p:sp>
      <p:sp>
        <p:nvSpPr>
          <p:cNvPr id="31" name="Rectangle 3"/>
          <p:cNvSpPr txBox="1">
            <a:spLocks noChangeArrowheads="1"/>
          </p:cNvSpPr>
          <p:nvPr/>
        </p:nvSpPr>
        <p:spPr>
          <a:xfrm>
            <a:off x="1066800" y="1676400"/>
            <a:ext cx="7772400" cy="406400"/>
          </a:xfrm>
          <a:prstGeom prst="rect">
            <a:avLst/>
          </a:prstGeom>
        </p:spPr>
        <p:txBody>
          <a:bodyPr/>
          <a:lstStyle/>
          <a:p>
            <a:pPr marR="0" algn="ctr" defTabSz="914400" eaLnBrk="0" hangingPunct="0">
              <a:buClrTx/>
              <a:buSzTx/>
              <a:buFontTx/>
              <a:buNone/>
              <a:defRPr/>
            </a:pPr>
            <a:endParaRPr kumimoji="0" lang="en-US" b="1" kern="1200" cap="none" spc="0" normalizeH="0" baseline="0" noProof="0">
              <a:solidFill>
                <a:srgbClr val="800080"/>
              </a:solidFill>
              <a:effectLst>
                <a:outerShdw blurRad="38100" dist="38100" dir="2700000" algn="tl">
                  <a:srgbClr val="C0C0C0"/>
                </a:outerShdw>
              </a:effectLst>
              <a:latin typeface="Times New Roman" panose="02020603050405020304" pitchFamily="18" charset="0"/>
              <a:ea typeface="+mn-ea"/>
              <a:cs typeface="Times New Roman" panose="02020603050405020304" pitchFamily="18" charset="0"/>
            </a:endParaRPr>
          </a:p>
          <a:p>
            <a:pPr marR="0" algn="ctr" defTabSz="914400" eaLnBrk="0" hangingPunct="0">
              <a:lnSpc>
                <a:spcPct val="90000"/>
              </a:lnSpc>
              <a:spcBef>
                <a:spcPct val="20000"/>
              </a:spcBef>
              <a:buClr>
                <a:srgbClr val="0000FF"/>
              </a:buClr>
              <a:buSzTx/>
              <a:buFontTx/>
              <a:buNone/>
              <a:defRPr/>
            </a:pPr>
            <a:endParaRPr kumimoji="0" lang="en-US" b="1" i="1" kern="1200" cap="none" spc="0" normalizeH="0" baseline="0" noProof="0">
              <a:solidFill>
                <a:srgbClr val="C00000"/>
              </a:solidFill>
              <a:effectLst>
                <a:outerShdw blurRad="38100" dist="38100" dir="2700000" algn="tl">
                  <a:srgbClr val="C0C0C0"/>
                </a:outerShdw>
              </a:effectLst>
              <a:latin typeface="Times New Roman" panose="02020603050405020304" pitchFamily="18" charset="0"/>
              <a:ea typeface="+mn-ea"/>
              <a:cs typeface="Times New Roman" panose="02020603050405020304" pitchFamily="18" charset="0"/>
            </a:endParaRPr>
          </a:p>
        </p:txBody>
      </p:sp>
      <p:grpSp>
        <p:nvGrpSpPr>
          <p:cNvPr id="164868" name="Group 23"/>
          <p:cNvGrpSpPr/>
          <p:nvPr/>
        </p:nvGrpSpPr>
        <p:grpSpPr>
          <a:xfrm>
            <a:off x="1564481" y="2365375"/>
            <a:ext cx="6477000" cy="3774624"/>
            <a:chOff x="0" y="1106488"/>
            <a:chExt cx="9144000" cy="5751512"/>
          </a:xfrm>
        </p:grpSpPr>
        <p:pic>
          <p:nvPicPr>
            <p:cNvPr id="164869" name="Picture 46" descr="VTAU"/>
            <p:cNvPicPr>
              <a:picLocks noChangeAspect="1"/>
            </p:cNvPicPr>
            <p:nvPr/>
          </p:nvPicPr>
          <p:blipFill>
            <a:blip r:embed="rId1"/>
            <a:stretch>
              <a:fillRect/>
            </a:stretch>
          </p:blipFill>
          <p:spPr>
            <a:xfrm>
              <a:off x="4500563" y="1125538"/>
              <a:ext cx="4643437" cy="2879725"/>
            </a:xfrm>
            <a:prstGeom prst="rect">
              <a:avLst/>
            </a:prstGeom>
            <a:noFill/>
            <a:ln w="9525">
              <a:noFill/>
            </a:ln>
          </p:spPr>
        </p:pic>
        <p:pic>
          <p:nvPicPr>
            <p:cNvPr id="164870" name="Picture 76" descr="17402"/>
            <p:cNvPicPr>
              <a:picLocks noChangeAspect="1"/>
            </p:cNvPicPr>
            <p:nvPr/>
          </p:nvPicPr>
          <p:blipFill>
            <a:blip r:embed="rId2"/>
            <a:stretch>
              <a:fillRect/>
            </a:stretch>
          </p:blipFill>
          <p:spPr>
            <a:xfrm>
              <a:off x="4500563" y="4005263"/>
              <a:ext cx="4643437" cy="2852737"/>
            </a:xfrm>
            <a:prstGeom prst="rect">
              <a:avLst/>
            </a:prstGeom>
            <a:noFill/>
            <a:ln w="9525">
              <a:noFill/>
            </a:ln>
          </p:spPr>
        </p:pic>
        <p:pic>
          <p:nvPicPr>
            <p:cNvPr id="164871" name="Picture 97" descr="13001"/>
            <p:cNvPicPr>
              <a:picLocks noChangeAspect="1"/>
            </p:cNvPicPr>
            <p:nvPr/>
          </p:nvPicPr>
          <p:blipFill>
            <a:blip r:embed="rId3"/>
            <a:stretch>
              <a:fillRect/>
            </a:stretch>
          </p:blipFill>
          <p:spPr>
            <a:xfrm>
              <a:off x="0" y="4005263"/>
              <a:ext cx="4500563" cy="2814637"/>
            </a:xfrm>
            <a:prstGeom prst="rect">
              <a:avLst/>
            </a:prstGeom>
            <a:noFill/>
            <a:ln w="9525">
              <a:noFill/>
            </a:ln>
          </p:spPr>
        </p:pic>
        <p:pic>
          <p:nvPicPr>
            <p:cNvPr id="164872" name="Picture 99" descr="D12"/>
            <p:cNvPicPr>
              <a:picLocks noChangeAspect="1"/>
            </p:cNvPicPr>
            <p:nvPr/>
          </p:nvPicPr>
          <p:blipFill>
            <a:blip r:embed="rId4"/>
            <a:stretch>
              <a:fillRect/>
            </a:stretch>
          </p:blipFill>
          <p:spPr>
            <a:xfrm>
              <a:off x="0" y="1106488"/>
              <a:ext cx="4500563" cy="2898775"/>
            </a:xfrm>
            <a:prstGeom prst="rect">
              <a:avLst/>
            </a:prstGeom>
            <a:noFill/>
            <a:ln w="9525">
              <a:noFill/>
            </a:ln>
          </p:spPr>
        </p:pic>
      </p:grpSp>
      <p:sp>
        <p:nvSpPr>
          <p:cNvPr id="23" name="AutoShape 100"/>
          <p:cNvSpPr>
            <a:spLocks noChangeArrowheads="1"/>
          </p:cNvSpPr>
          <p:nvPr/>
        </p:nvSpPr>
        <p:spPr bwMode="auto">
          <a:xfrm>
            <a:off x="226372" y="2060982"/>
            <a:ext cx="2062163" cy="1227137"/>
          </a:xfrm>
          <a:prstGeom prst="hexagon">
            <a:avLst>
              <a:gd name="adj" fmla="val 42012"/>
              <a:gd name="vf" fmla="val 115470"/>
            </a:avLst>
          </a:prstGeom>
        </p:spPr>
        <p:style>
          <a:lnRef idx="3">
            <a:schemeClr val="lt1"/>
          </a:lnRef>
          <a:fillRef idx="1">
            <a:schemeClr val="dk1"/>
          </a:fillRef>
          <a:effectRef idx="1">
            <a:schemeClr val="dk1"/>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3. SMDT</a:t>
            </a:r>
            <a:endPar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KẾT HỢP</a:t>
            </a:r>
            <a:endPar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SMTĐ</a:t>
            </a:r>
            <a:endPar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endParaRPr>
          </a:p>
        </p:txBody>
      </p:sp>
      <p:sp>
        <p:nvSpPr>
          <p:cNvPr id="19" name="AutoShape 96"/>
          <p:cNvSpPr>
            <a:spLocks noChangeArrowheads="1"/>
          </p:cNvSpPr>
          <p:nvPr/>
        </p:nvSpPr>
        <p:spPr bwMode="auto">
          <a:xfrm>
            <a:off x="7010400" y="5410199"/>
            <a:ext cx="2063750" cy="1227137"/>
          </a:xfrm>
          <a:prstGeom prst="hexagon">
            <a:avLst>
              <a:gd name="adj" fmla="val 42044"/>
              <a:gd name="vf" fmla="val 115470"/>
            </a:avLst>
          </a:prstGeom>
        </p:spPr>
        <p:style>
          <a:lnRef idx="3">
            <a:schemeClr val="lt1"/>
          </a:lnRef>
          <a:fillRef idx="1">
            <a:schemeClr val="dk1"/>
          </a:fillRef>
          <a:effectRef idx="1">
            <a:schemeClr val="dk1"/>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1. LẤY DÂN LÀM GỐC</a:t>
            </a:r>
            <a:endPar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endParaRPr>
          </a:p>
        </p:txBody>
      </p:sp>
      <p:sp>
        <p:nvSpPr>
          <p:cNvPr id="18" name="AutoShape 79"/>
          <p:cNvSpPr>
            <a:spLocks noChangeArrowheads="1"/>
          </p:cNvSpPr>
          <p:nvPr/>
        </p:nvSpPr>
        <p:spPr bwMode="auto">
          <a:xfrm>
            <a:off x="7216225" y="2038071"/>
            <a:ext cx="2062163" cy="1227137"/>
          </a:xfrm>
          <a:prstGeom prst="hexagon">
            <a:avLst>
              <a:gd name="adj" fmla="val 42012"/>
              <a:gd name="vf" fmla="val 115470"/>
            </a:avLst>
          </a:prstGeom>
        </p:spPr>
        <p:style>
          <a:lnRef idx="3">
            <a:schemeClr val="lt1"/>
          </a:lnRef>
          <a:fillRef idx="1">
            <a:schemeClr val="dk1"/>
          </a:fillRef>
          <a:effectRef idx="1">
            <a:schemeClr val="dk1"/>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2. XUẤT PHÁT TỪ THỰC TẾ</a:t>
            </a:r>
            <a:endPar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endParaRPr>
          </a:p>
        </p:txBody>
      </p:sp>
      <p:sp>
        <p:nvSpPr>
          <p:cNvPr id="21" name="AutoShape 98"/>
          <p:cNvSpPr>
            <a:spLocks noChangeArrowheads="1"/>
          </p:cNvSpPr>
          <p:nvPr/>
        </p:nvSpPr>
        <p:spPr bwMode="auto">
          <a:xfrm>
            <a:off x="540426" y="5031043"/>
            <a:ext cx="2063750" cy="1227137"/>
          </a:xfrm>
          <a:prstGeom prst="hexagon">
            <a:avLst>
              <a:gd name="adj" fmla="val 42044"/>
              <a:gd name="vf" fmla="val 115470"/>
            </a:avLst>
          </a:prstGeom>
        </p:spPr>
        <p:style>
          <a:lnRef idx="3">
            <a:schemeClr val="lt1"/>
          </a:lnRef>
          <a:fillRef idx="1">
            <a:schemeClr val="dk1"/>
          </a:fillRef>
          <a:effectRef idx="1">
            <a:schemeClr val="dk1"/>
          </a:effectRef>
          <a:fontRef idx="minor">
            <a:schemeClr val="lt1"/>
          </a:fontRef>
        </p:style>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2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rPr>
              <a:t>4. CHĂM LO XD ĐẢNG</a:t>
            </a:r>
            <a:endParaRPr kumimoji="0" lang="en-US" sz="1800" b="1"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endParaRPr>
          </a:p>
        </p:txBody>
      </p:sp>
      <p:sp>
        <p:nvSpPr>
          <p:cNvPr id="15" name="Rectangle 14"/>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6" name="Pictur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to="" calcmode="lin" valueType="num">
                                      <p:cBhvr>
                                        <p:cTn id="7" dur="1" fill="hold"/>
                                        <p:tgtEl>
                                          <p:spTgt spid="23"/>
                                        </p:tgtEl>
                                        <p:attrNameLst>
                                          <p:attrName>style.visibility</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 to="" calcmode="lin" valueType="num">
                                      <p:cBhvr>
                                        <p:cTn id="10" dur="1" fill="hold"/>
                                        <p:tgtEl>
                                          <p:spTgt spid="21"/>
                                        </p:tgtEl>
                                        <p:attrNameLst>
                                          <p:attrName>style.visibility</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 to="" calcmode="lin" valueType="num">
                                      <p:cBhvr>
                                        <p:cTn id="13" dur="1" fill="hold"/>
                                        <p:tgtEl>
                                          <p:spTgt spid="18"/>
                                        </p:tgtEl>
                                        <p:attrNameLst>
                                          <p:attrName>style.visibility</p:attrName>
                                        </p:attrNameLst>
                                      </p:cBhvr>
                                    </p:anim>
                                  </p:childTnLst>
                                </p:cTn>
                              </p:par>
                              <p:par>
                                <p:cTn id="14" presetID="24"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 to="" calcmode="lin" valueType="num">
                                      <p:cBhvr>
                                        <p:cTn id="16" dur="1" fill="hold"/>
                                        <p:tgtEl>
                                          <p:spTgt spid="19"/>
                                        </p:tgtEl>
                                        <p:attrNameLst>
                                          <p:attrName>style.visibility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574673" y="2171712"/>
            <a:ext cx="8112125" cy="1600200"/>
          </a:xfrm>
        </p:spPr>
        <p:txBody>
          <a:bodyPr vert="horz" wrap="squar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vi-VN" sz="3200" b="1" i="0" u="none" strike="noStrike" kern="1200" cap="none" spc="0" normalizeH="0" baseline="0" noProof="1">
                <a:solidFill>
                  <a:srgbClr val="FF0000"/>
                </a:solidFill>
                <a:latin typeface="Times New Roman" panose="02020603050405020304" pitchFamily="18" charset="0"/>
                <a:ea typeface="+mj-ea"/>
                <a:cs typeface="Times New Roman" panose="02020603050405020304" pitchFamily="18" charset="0"/>
              </a:rPr>
              <a:t>Nội dung trọng tâm, nổi bật của </a:t>
            </a:r>
            <a:r>
              <a:rPr kumimoji="0" sz="3200" b="1" i="0" u="none" strike="noStrike" kern="1200" cap="none" spc="0" normalizeH="0" baseline="0" noProof="1">
                <a:solidFill>
                  <a:srgbClr val="FF0000"/>
                </a:solidFill>
                <a:latin typeface="Times New Roman" panose="02020603050405020304" pitchFamily="18" charset="0"/>
                <a:ea typeface="+mj-ea"/>
                <a:cs typeface="Times New Roman" panose="02020603050405020304" pitchFamily="18" charset="0"/>
              </a:rPr>
              <a:t>Đại hội </a:t>
            </a:r>
            <a:r>
              <a:rPr kumimoji="0" sz="32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j-ea"/>
                <a:cs typeface="Times New Roman" panose="02020603050405020304" pitchFamily="18" charset="0"/>
              </a:rPr>
              <a:t>đại biểu to</a:t>
            </a:r>
            <a:r>
              <a:rPr kumimoji="0" sz="32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cs typeface="+mj-cs"/>
              </a:rPr>
              <a:t>à</a:t>
            </a:r>
            <a:r>
              <a:rPr kumimoji="0" sz="32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j-ea"/>
                <a:cs typeface="Times New Roman" panose="02020603050405020304" pitchFamily="18" charset="0"/>
              </a:rPr>
              <a:t>n quốc lần  thứ VI</a:t>
            </a:r>
            <a:r>
              <a:rPr kumimoji="0" sz="3200" b="1" i="0" u="none" strike="noStrike" kern="1200" cap="none" spc="0" normalizeH="0" baseline="0" noProof="1">
                <a:solidFill>
                  <a:srgbClr val="FF0000"/>
                </a:solidFill>
                <a:latin typeface="Times New Roman" panose="02020603050405020304" pitchFamily="18" charset="0"/>
                <a:ea typeface="+mj-ea"/>
                <a:cs typeface="Times New Roman" panose="02020603050405020304" pitchFamily="18" charset="0"/>
              </a:rPr>
              <a:t> (12- 1986)</a:t>
            </a:r>
            <a:endParaRPr kumimoji="0" lang="en-US" altLang="vi-VN" sz="3200" b="1" i="0" u="none" strike="noStrike" kern="1200" cap="none" spc="0" normalizeH="0" baseline="0" noProof="1">
              <a:solidFill>
                <a:srgbClr val="FF0000"/>
              </a:solidFill>
              <a:latin typeface="Times New Roman" panose="02020603050405020304" pitchFamily="18" charset="0"/>
              <a:ea typeface="Times New Roman" panose="02020603050405020304" pitchFamily="18" charset="0"/>
              <a:cs typeface="+mj-cs"/>
            </a:endParaRPr>
          </a:p>
        </p:txBody>
      </p:sp>
      <p:sp>
        <p:nvSpPr>
          <p:cNvPr id="128002" name="Rectangle 3"/>
          <p:cNvSpPr>
            <a:spLocks noGrp="1"/>
          </p:cNvSpPr>
          <p:nvPr>
            <p:ph idx="1"/>
          </p:nvPr>
        </p:nvSpPr>
        <p:spPr>
          <a:xfrm>
            <a:off x="295332" y="3886188"/>
            <a:ext cx="8670809" cy="4038600"/>
          </a:xfrm>
        </p:spPr>
        <p:txBody>
          <a:bodyPr vert="horz" wrap="square" lIns="91440" tIns="45720" rIns="91440" bIns="45720" anchor="t" anchorCtr="0"/>
          <a:lstStyle/>
          <a:p>
            <a:pPr marL="342900" marR="0" indent="-342900" algn="just" defTabSz="914400" rtl="0" eaLnBrk="1" fontAlgn="base" latinLnBrk="0" hangingPunct="1">
              <a:lnSpc>
                <a:spcPct val="100000"/>
              </a:lnSpc>
              <a:spcBef>
                <a:spcPct val="20000"/>
              </a:spcBef>
              <a:spcAft>
                <a:spcPct val="0"/>
              </a:spcAft>
              <a:buClrTx/>
              <a:buSzTx/>
              <a:buFontTx/>
              <a:buChar char="-"/>
            </a:pPr>
            <a:r>
              <a:rPr kumimoji="0" lang="en-US" altLang="vi-VN" i="0" u="none" strike="noStrike" kern="1200" cap="none" spc="0" normalizeH="0" baseline="0" noProof="1">
                <a:latin typeface="Times New Roman" panose="02020603050405020304" pitchFamily="18" charset="0"/>
                <a:ea typeface="+mn-ea"/>
                <a:cs typeface="+mn-cs"/>
              </a:rPr>
              <a:t>Đổi mới kinh tế:  Mục tiêu là ổn định kinh tế - xã hội. Sản xuất đủ tiêu dùng và có tích luỹ.</a:t>
            </a:r>
            <a:endParaRPr kumimoji="0" lang="en-US" altLang="vi-VN" i="0" u="none" strike="noStrike" kern="1200" cap="none" spc="0" normalizeH="0" baseline="0" noProof="1">
              <a:latin typeface="Times New Roman" panose="02020603050405020304" pitchFamily="18" charset="0"/>
              <a:ea typeface="+mn-ea"/>
              <a:cs typeface="+mn-cs"/>
            </a:endParaRPr>
          </a:p>
          <a:p>
            <a:pPr algn="just" eaLnBrk="1" hangingPunct="1">
              <a:buFontTx/>
              <a:buChar char="-"/>
            </a:pPr>
            <a:r>
              <a:rPr lang="en-US" dirty="0" err="1">
                <a:latin typeface="Times New Roman" panose="02020603050405020304" pitchFamily="18" charset="0"/>
              </a:rPr>
              <a:t>Thực</a:t>
            </a:r>
            <a:r>
              <a:rPr lang="en-US" dirty="0">
                <a:latin typeface="Times New Roman" panose="02020603050405020304" pitchFamily="18" charset="0"/>
              </a:rPr>
              <a:t> </a:t>
            </a:r>
            <a:r>
              <a:rPr lang="en-US" dirty="0" err="1">
                <a:latin typeface="Times New Roman" panose="02020603050405020304" pitchFamily="18" charset="0"/>
              </a:rPr>
              <a:t>hiện</a:t>
            </a:r>
            <a:r>
              <a:rPr lang="en-US" dirty="0">
                <a:latin typeface="Times New Roman" panose="02020603050405020304" pitchFamily="18" charset="0"/>
              </a:rPr>
              <a:t> </a:t>
            </a:r>
            <a:r>
              <a:rPr lang="en-US" dirty="0" err="1">
                <a:latin typeface="Times New Roman" panose="02020603050405020304" pitchFamily="18" charset="0"/>
              </a:rPr>
              <a:t>cho</a:t>
            </a:r>
            <a:r>
              <a:rPr lang="en-US" dirty="0">
                <a:latin typeface="Times New Roman" panose="02020603050405020304" pitchFamily="18" charset="0"/>
              </a:rPr>
              <a:t> </a:t>
            </a:r>
            <a:r>
              <a:rPr lang="en-US" dirty="0" err="1">
                <a:latin typeface="Times New Roman" panose="02020603050405020304" pitchFamily="18" charset="0"/>
              </a:rPr>
              <a:t>được</a:t>
            </a:r>
            <a:r>
              <a:rPr lang="en-US" dirty="0">
                <a:latin typeface="Times New Roman" panose="02020603050405020304" pitchFamily="18" charset="0"/>
              </a:rPr>
              <a:t> 3 </a:t>
            </a:r>
            <a:r>
              <a:rPr lang="en-US" dirty="0" err="1">
                <a:latin typeface="Times New Roman" panose="02020603050405020304" pitchFamily="18" charset="0"/>
              </a:rPr>
              <a:t>chương</a:t>
            </a:r>
            <a:r>
              <a:rPr lang="en-US" dirty="0">
                <a:latin typeface="Times New Roman" panose="02020603050405020304" pitchFamily="18" charset="0"/>
              </a:rPr>
              <a:t> </a:t>
            </a:r>
            <a:r>
              <a:rPr lang="en-US" dirty="0" err="1">
                <a:latin typeface="Times New Roman" panose="02020603050405020304" pitchFamily="18" charset="0"/>
              </a:rPr>
              <a:t>trình</a:t>
            </a:r>
            <a:r>
              <a:rPr lang="en-US" dirty="0">
                <a:latin typeface="Times New Roman" panose="02020603050405020304" pitchFamily="18" charset="0"/>
              </a:rPr>
              <a:t> </a:t>
            </a:r>
            <a:r>
              <a:rPr lang="en-US" dirty="0" err="1">
                <a:latin typeface="Times New Roman" panose="02020603050405020304" pitchFamily="18" charset="0"/>
              </a:rPr>
              <a:t>mục</a:t>
            </a:r>
            <a:r>
              <a:rPr lang="en-US" dirty="0">
                <a:latin typeface="Times New Roman" panose="02020603050405020304" pitchFamily="18" charset="0"/>
              </a:rPr>
              <a:t> </a:t>
            </a:r>
            <a:r>
              <a:rPr lang="en-US" dirty="0" err="1">
                <a:latin typeface="Times New Roman" panose="02020603050405020304" pitchFamily="18" charset="0"/>
              </a:rPr>
              <a:t>tiêu</a:t>
            </a:r>
            <a:r>
              <a:rPr lang="en-US" dirty="0">
                <a:latin typeface="Times New Roman" panose="02020603050405020304" pitchFamily="18" charset="0"/>
              </a:rPr>
              <a:t> </a:t>
            </a:r>
            <a:r>
              <a:rPr lang="en-US" dirty="0" err="1">
                <a:latin typeface="Times New Roman" panose="02020603050405020304" pitchFamily="18" charset="0"/>
              </a:rPr>
              <a:t>về</a:t>
            </a:r>
            <a:r>
              <a:rPr lang="en-US" dirty="0">
                <a:latin typeface="Times New Roman" panose="02020603050405020304" pitchFamily="18" charset="0"/>
              </a:rPr>
              <a:t>: </a:t>
            </a:r>
            <a:r>
              <a:rPr lang="en-US" dirty="0" err="1">
                <a:latin typeface="Times New Roman" panose="02020603050405020304" pitchFamily="18" charset="0"/>
              </a:rPr>
              <a:t>lương</a:t>
            </a:r>
            <a:r>
              <a:rPr lang="en-US" dirty="0">
                <a:latin typeface="Times New Roman" panose="02020603050405020304" pitchFamily="18" charset="0"/>
              </a:rPr>
              <a:t> </a:t>
            </a:r>
            <a:r>
              <a:rPr lang="en-US" dirty="0" err="1">
                <a:latin typeface="Times New Roman" panose="02020603050405020304" pitchFamily="18" charset="0"/>
              </a:rPr>
              <a:t>thực</a:t>
            </a:r>
            <a:r>
              <a:rPr lang="en-US" dirty="0">
                <a:latin typeface="Times New Roman" panose="02020603050405020304" pitchFamily="18" charset="0"/>
              </a:rPr>
              <a:t> </a:t>
            </a:r>
            <a:r>
              <a:rPr lang="en-US" dirty="0" err="1">
                <a:latin typeface="Times New Roman" panose="02020603050405020304" pitchFamily="18" charset="0"/>
              </a:rPr>
              <a:t>thực</a:t>
            </a:r>
            <a:r>
              <a:rPr lang="en-US" dirty="0">
                <a:latin typeface="Times New Roman" panose="02020603050405020304" pitchFamily="18" charset="0"/>
              </a:rPr>
              <a:t> </a:t>
            </a:r>
            <a:r>
              <a:rPr lang="en-US" dirty="0" err="1">
                <a:latin typeface="Times New Roman" panose="02020603050405020304" pitchFamily="18" charset="0"/>
              </a:rPr>
              <a:t>phẩm</a:t>
            </a:r>
            <a:r>
              <a:rPr lang="en-US" dirty="0">
                <a:latin typeface="Times New Roman" panose="02020603050405020304" pitchFamily="18" charset="0"/>
              </a:rPr>
              <a:t>, </a:t>
            </a:r>
            <a:r>
              <a:rPr lang="en-US" dirty="0" err="1">
                <a:latin typeface="Times New Roman" panose="02020603050405020304" pitchFamily="18" charset="0"/>
              </a:rPr>
              <a:t>hàng</a:t>
            </a:r>
            <a:r>
              <a:rPr lang="en-US" dirty="0">
                <a:latin typeface="Times New Roman" panose="02020603050405020304" pitchFamily="18" charset="0"/>
              </a:rPr>
              <a:t> </a:t>
            </a:r>
            <a:r>
              <a:rPr lang="en-US" dirty="0" err="1">
                <a:latin typeface="Times New Roman" panose="02020603050405020304" pitchFamily="18" charset="0"/>
              </a:rPr>
              <a:t>tiêu</a:t>
            </a:r>
            <a:r>
              <a:rPr lang="en-US" dirty="0">
                <a:latin typeface="Times New Roman" panose="02020603050405020304" pitchFamily="18" charset="0"/>
              </a:rPr>
              <a:t> </a:t>
            </a:r>
            <a:r>
              <a:rPr lang="en-US" dirty="0" err="1">
                <a:latin typeface="Times New Roman" panose="02020603050405020304" pitchFamily="18" charset="0"/>
              </a:rPr>
              <a:t>dùng</a:t>
            </a:r>
            <a:r>
              <a:rPr lang="en-US" dirty="0">
                <a:latin typeface="Times New Roman" panose="02020603050405020304" pitchFamily="18" charset="0"/>
              </a:rPr>
              <a:t> </a:t>
            </a:r>
            <a:r>
              <a:rPr lang="en-US" dirty="0" err="1">
                <a:latin typeface="Times New Roman" panose="02020603050405020304" pitchFamily="18" charset="0"/>
              </a:rPr>
              <a:t>và</a:t>
            </a:r>
            <a:r>
              <a:rPr lang="en-US" dirty="0">
                <a:latin typeface="Times New Roman" panose="02020603050405020304" pitchFamily="18" charset="0"/>
              </a:rPr>
              <a:t> </a:t>
            </a:r>
            <a:r>
              <a:rPr lang="en-US" dirty="0" err="1">
                <a:latin typeface="Times New Roman" panose="02020603050405020304" pitchFamily="18" charset="0"/>
              </a:rPr>
              <a:t>hàng</a:t>
            </a:r>
            <a:r>
              <a:rPr lang="en-US" dirty="0">
                <a:latin typeface="Times New Roman" panose="02020603050405020304" pitchFamily="18" charset="0"/>
              </a:rPr>
              <a:t> </a:t>
            </a:r>
            <a:r>
              <a:rPr lang="en-US" dirty="0" err="1">
                <a:latin typeface="Times New Roman" panose="02020603050405020304" pitchFamily="18" charset="0"/>
              </a:rPr>
              <a:t>xuất</a:t>
            </a:r>
            <a:r>
              <a:rPr lang="en-US" dirty="0">
                <a:latin typeface="Times New Roman" panose="02020603050405020304" pitchFamily="18" charset="0"/>
              </a:rPr>
              <a:t> </a:t>
            </a:r>
            <a:r>
              <a:rPr lang="en-US" dirty="0" err="1">
                <a:latin typeface="Times New Roman" panose="02020603050405020304" pitchFamily="18" charset="0"/>
              </a:rPr>
              <a:t>khẩu</a:t>
            </a:r>
            <a:endParaRPr lang="en-US" dirty="0">
              <a:latin typeface="Times New Roman" panose="02020603050405020304" pitchFamily="18" charset="0"/>
            </a:endParaRPr>
          </a:p>
          <a:p>
            <a:pPr marL="0" marR="0" indent="0" algn="just" defTabSz="914400" rtl="0" eaLnBrk="1" fontAlgn="base" latinLnBrk="0" hangingPunct="1">
              <a:lnSpc>
                <a:spcPct val="100000"/>
              </a:lnSpc>
              <a:spcBef>
                <a:spcPct val="20000"/>
              </a:spcBef>
              <a:spcAft>
                <a:spcPct val="0"/>
              </a:spcAft>
              <a:buClrTx/>
              <a:buSzTx/>
              <a:buNone/>
            </a:pPr>
            <a:endParaRPr lang="en-US" altLang="vi-VN" b="1" noProof="1">
              <a:latin typeface="Times New Roman" panose="02020603050405020304" pitchFamily="18" charset="0"/>
            </a:endParaRPr>
          </a:p>
          <a:p>
            <a:pPr marL="342900" marR="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None/>
            </a:pPr>
            <a:r>
              <a:rPr kumimoji="0" lang="en-US" altLang="vi-VN" sz="3000" b="1" i="0" u="none" strike="noStrike" kern="1200" cap="none" spc="0" normalizeH="0" baseline="0" noProof="1">
                <a:latin typeface="Times New Roman" panose="02020603050405020304" pitchFamily="18" charset="0"/>
                <a:ea typeface="+mn-ea"/>
                <a:cs typeface="+mn-cs"/>
              </a:rPr>
              <a:t> </a:t>
            </a:r>
            <a:endParaRPr kumimoji="0" lang="en-US" altLang="vi-VN" sz="3000" b="1" i="0" u="none" strike="noStrike" kern="1200" cap="none" spc="0" normalizeH="0" baseline="0" noProof="1">
              <a:latin typeface="Times New Roman" panose="02020603050405020304" pitchFamily="18" charset="0"/>
              <a:ea typeface="+mn-ea"/>
              <a:cs typeface="+mn-cs"/>
            </a:endParaRPr>
          </a:p>
          <a:p>
            <a:pPr marL="342900" marR="0" indent="-342900" algn="just" defTabSz="914400" rtl="0" eaLnBrk="1" fontAlgn="base" latinLnBrk="0" hangingPunct="1">
              <a:lnSpc>
                <a:spcPct val="100000"/>
              </a:lnSpc>
              <a:spcBef>
                <a:spcPct val="20000"/>
              </a:spcBef>
              <a:spcAft>
                <a:spcPct val="0"/>
              </a:spcAft>
              <a:buClrTx/>
              <a:buSzTx/>
              <a:buFontTx/>
              <a:buChar char="-"/>
            </a:pPr>
            <a:endParaRPr kumimoji="0" lang="en-US" altLang="vi-VN" sz="3000" b="1" i="0" u="none" strike="noStrike" kern="1200" cap="none" spc="0" normalizeH="0" baseline="0" noProof="1">
              <a:latin typeface="Times New Roman" panose="02020603050405020304" pitchFamily="18" charset="0"/>
              <a:ea typeface="+mn-ea"/>
              <a:cs typeface="+mn-cs"/>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Rectangle 2"/>
          <p:cNvSpPr>
            <a:spLocks noGrp="1"/>
          </p:cNvSpPr>
          <p:nvPr>
            <p:ph type="title"/>
          </p:nvPr>
        </p:nvSpPr>
        <p:spPr>
          <a:xfrm>
            <a:off x="609596" y="2071253"/>
            <a:ext cx="8432800" cy="1295400"/>
          </a:xfrm>
        </p:spPr>
        <p:txBody>
          <a:bodyPr vert="horz" wrap="square" lIns="91440" tIns="45720" rIns="91440" bIns="45720" anchor="ctr" anchorCtr="0"/>
          <a:lstStyle/>
          <a:p>
            <a:pPr eaLnBrk="1" hangingPunct="1"/>
            <a:r>
              <a:rPr lang="en-US" altLang="vi-VN" sz="3200" b="1" dirty="0">
                <a:solidFill>
                  <a:srgbClr val="FF0000"/>
                </a:solidFill>
                <a:latin typeface="Times New Roman" panose="02020603050405020304" pitchFamily="18" charset="0"/>
              </a:rPr>
              <a:t>- Năm phương hướng lớn phát triển kinh tế</a:t>
            </a:r>
            <a:endParaRPr lang="en-US" altLang="vi-VN" sz="3200" b="1" dirty="0">
              <a:solidFill>
                <a:srgbClr val="FF0000"/>
              </a:solidFill>
              <a:latin typeface="Times New Roman" panose="02020603050405020304" pitchFamily="18" charset="0"/>
            </a:endParaRPr>
          </a:p>
        </p:txBody>
      </p:sp>
      <p:sp>
        <p:nvSpPr>
          <p:cNvPr id="41987" name="Rectangle 3"/>
          <p:cNvSpPr>
            <a:spLocks noGrp="1"/>
          </p:cNvSpPr>
          <p:nvPr>
            <p:ph idx="1"/>
          </p:nvPr>
        </p:nvSpPr>
        <p:spPr>
          <a:xfrm>
            <a:off x="807918" y="3276604"/>
            <a:ext cx="8204098" cy="4418895"/>
          </a:xfrm>
        </p:spPr>
        <p:txBody>
          <a:bodyPr vert="horz" wrap="square" lIns="91440" tIns="45720" rIns="91440" bIns="45720" anchor="t" anchorCtr="0"/>
          <a:lstStyle/>
          <a:p>
            <a:pPr marL="514350" indent="-514350" algn="just" eaLnBrk="1" hangingPunct="1">
              <a:lnSpc>
                <a:spcPct val="80000"/>
              </a:lnSpc>
              <a:buFontTx/>
              <a:buAutoNum type="arabicPeriod"/>
            </a:pPr>
            <a:r>
              <a:rPr lang="en-US" sz="2800" dirty="0" err="1">
                <a:latin typeface="Times New Roman" panose="02020603050405020304" pitchFamily="18" charset="0"/>
                <a:sym typeface="+mn-ea"/>
              </a:rPr>
              <a:t>Bố</a:t>
            </a:r>
            <a:r>
              <a:rPr lang="en-US" sz="2800" dirty="0">
                <a:latin typeface="Times New Roman" panose="02020603050405020304" pitchFamily="18" charset="0"/>
                <a:sym typeface="+mn-ea"/>
              </a:rPr>
              <a:t> trí lại cơ cấu sản xuất, tập trung v</a:t>
            </a:r>
            <a:r>
              <a:rPr lang="en-US" sz="2800" dirty="0">
                <a:latin typeface="Times New Roman" panose="02020603050405020304" pitchFamily="18" charset="0"/>
                <a:ea typeface="Times New Roman" panose="02020603050405020304" pitchFamily="18" charset="0"/>
                <a:sym typeface="+mn-ea"/>
              </a:rPr>
              <a:t>à</a:t>
            </a:r>
            <a:r>
              <a:rPr lang="en-US" sz="2800" dirty="0">
                <a:latin typeface="Times New Roman" panose="02020603050405020304" pitchFamily="18" charset="0"/>
                <a:sym typeface="+mn-ea"/>
              </a:rPr>
              <a:t>o </a:t>
            </a:r>
            <a:r>
              <a:rPr lang="en-US" sz="2800" dirty="0" err="1">
                <a:latin typeface="Times New Roman" panose="02020603050405020304" pitchFamily="18" charset="0"/>
                <a:sym typeface="+mn-ea"/>
              </a:rPr>
              <a:t>nông</a:t>
            </a:r>
            <a:r>
              <a:rPr lang="en-US" sz="2800" dirty="0">
                <a:latin typeface="Times New Roman" panose="02020603050405020304" pitchFamily="18" charset="0"/>
                <a:sym typeface="+mn-ea"/>
              </a:rPr>
              <a:t> </a:t>
            </a:r>
            <a:r>
              <a:rPr lang="en-US" sz="2800" dirty="0" err="1">
                <a:latin typeface="Times New Roman" panose="02020603050405020304" pitchFamily="18" charset="0"/>
                <a:sym typeface="+mn-ea"/>
              </a:rPr>
              <a:t>nghiệp</a:t>
            </a:r>
            <a:endParaRPr lang="en-US" sz="2800" dirty="0">
              <a:latin typeface="Times New Roman" panose="02020603050405020304" pitchFamily="18" charset="0"/>
              <a:sym typeface="+mn-ea"/>
            </a:endParaRPr>
          </a:p>
          <a:p>
            <a:pPr marL="514350" indent="-514350" algn="just" eaLnBrk="1" hangingPunct="1">
              <a:lnSpc>
                <a:spcPct val="80000"/>
              </a:lnSpc>
              <a:buFontTx/>
              <a:buAutoNum type="arabicPeriod"/>
            </a:pPr>
            <a:r>
              <a:rPr lang="en-US" altLang="zh-CN" sz="2800" dirty="0" err="1">
                <a:latin typeface="Times New Roman" panose="02020603050405020304" pitchFamily="18" charset="0"/>
              </a:rPr>
              <a:t>Điều</a:t>
            </a:r>
            <a:r>
              <a:rPr lang="en-US" altLang="zh-CN" sz="2800" dirty="0">
                <a:latin typeface="Times New Roman" panose="02020603050405020304" pitchFamily="18" charset="0"/>
              </a:rPr>
              <a:t> chỉnh cơ cấu đầu tư</a:t>
            </a:r>
            <a:endParaRPr lang="en-US" altLang="zh-CN" sz="2800" dirty="0">
              <a:latin typeface="Times New Roman" panose="02020603050405020304" pitchFamily="18" charset="0"/>
            </a:endParaRPr>
          </a:p>
          <a:p>
            <a:pPr marL="0" indent="0" algn="just" eaLnBrk="1" hangingPunct="1">
              <a:lnSpc>
                <a:spcPct val="80000"/>
              </a:lnSpc>
              <a:buFontTx/>
              <a:buNone/>
            </a:pPr>
            <a:r>
              <a:rPr lang="en-US" altLang="zh-CN" sz="2800" dirty="0">
                <a:latin typeface="Times New Roman" panose="02020603050405020304" pitchFamily="18" charset="0"/>
              </a:rPr>
              <a:t>3. Nhiều th</a:t>
            </a:r>
            <a:r>
              <a:rPr lang="en-US" altLang="zh-CN" sz="2800" dirty="0">
                <a:latin typeface="Times New Roman" panose="02020603050405020304" pitchFamily="18" charset="0"/>
                <a:ea typeface="Times New Roman" panose="02020603050405020304" pitchFamily="18" charset="0"/>
              </a:rPr>
              <a:t>à</a:t>
            </a:r>
            <a:r>
              <a:rPr lang="en-US" altLang="zh-CN" sz="2800" dirty="0">
                <a:latin typeface="Times New Roman" panose="02020603050405020304" pitchFamily="18" charset="0"/>
              </a:rPr>
              <a:t>nh phần kinh tế</a:t>
            </a:r>
            <a:endParaRPr lang="en-US" altLang="zh-CN" sz="2800" dirty="0">
              <a:latin typeface="Times New Roman" panose="02020603050405020304" pitchFamily="18" charset="0"/>
            </a:endParaRPr>
          </a:p>
          <a:p>
            <a:pPr marL="0" indent="0" algn="just" eaLnBrk="1" hangingPunct="1">
              <a:lnSpc>
                <a:spcPct val="80000"/>
              </a:lnSpc>
              <a:buFontTx/>
              <a:buNone/>
            </a:pPr>
            <a:r>
              <a:rPr lang="en-US" altLang="zh-CN" sz="2800" dirty="0">
                <a:latin typeface="Times New Roman" panose="02020603050405020304" pitchFamily="18" charset="0"/>
              </a:rPr>
              <a:t>4. Đổi mới cơ chế quản lý kinh tế</a:t>
            </a:r>
            <a:endParaRPr lang="en-US" altLang="zh-CN" sz="2800" dirty="0">
              <a:latin typeface="Times New Roman" panose="02020603050405020304" pitchFamily="18" charset="0"/>
            </a:endParaRPr>
          </a:p>
          <a:p>
            <a:pPr marL="0" indent="0" algn="just" eaLnBrk="1" hangingPunct="1">
              <a:lnSpc>
                <a:spcPct val="80000"/>
              </a:lnSpc>
              <a:buFontTx/>
              <a:buNone/>
            </a:pPr>
            <a:r>
              <a:rPr lang="en-US" altLang="zh-CN" sz="2800" dirty="0">
                <a:latin typeface="Times New Roman" panose="02020603050405020304" pitchFamily="18" charset="0"/>
              </a:rPr>
              <a:t>5. Mở rộng, nâng cao hiệu quả kinh tế đối ngoại.</a:t>
            </a:r>
            <a:endParaRPr lang="en-US" altLang="zh-CN" sz="2800" dirty="0">
              <a:latin typeface="Times New Roman" panose="02020603050405020304" pitchFamily="18" charset="0"/>
            </a:endParaRPr>
          </a:p>
          <a:p>
            <a:pPr marL="0" indent="0" algn="just" eaLnBrk="1" hangingPunct="1">
              <a:lnSpc>
                <a:spcPct val="80000"/>
              </a:lnSpc>
              <a:buFontTx/>
              <a:buNone/>
            </a:pPr>
            <a:endParaRPr lang="en-US" altLang="zh-CN" sz="2800" b="1" dirty="0"/>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7">
                                            <p:txEl>
                                              <p:charRg st="0" end="2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987">
                                            <p:txEl>
                                              <p:charRg st="28" end="5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987">
                                            <p:txEl>
                                              <p:charRg st="56" end="9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987">
                                            <p:txEl>
                                              <p:charRg st="90" end="1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p:cNvSpPr>
          <p:nvPr>
            <p:ph type="title"/>
          </p:nvPr>
        </p:nvSpPr>
        <p:spPr>
          <a:xfrm>
            <a:off x="409465" y="2289606"/>
            <a:ext cx="8381888" cy="1143000"/>
          </a:xfrm>
        </p:spPr>
        <p:txBody>
          <a:bodyPr/>
          <a:lstStyle/>
          <a:p>
            <a:pPr eaLnBrk="1" hangingPunct="1"/>
            <a:r>
              <a:rPr lang="en-US" altLang="vi-VN" sz="4000" dirty="0"/>
              <a:t> </a:t>
            </a:r>
            <a:r>
              <a:rPr lang="vi-VN" altLang="vi-VN" sz="3200" b="1" dirty="0">
                <a:solidFill>
                  <a:srgbClr val="FF0000"/>
                </a:solidFill>
                <a:latin typeface="Times New Roman" panose="02020603050405020304" pitchFamily="18" charset="0"/>
                <a:cs typeface="Times New Roman" panose="02020603050405020304" pitchFamily="18" charset="0"/>
              </a:rPr>
              <a:t>Chỉ đạo của Đảng </a:t>
            </a:r>
            <a:r>
              <a:rPr lang="it-IT" altLang="vi-VN" sz="3200" b="1" dirty="0">
                <a:solidFill>
                  <a:srgbClr val="FF0000"/>
                </a:solidFill>
                <a:latin typeface="Times New Roman" panose="02020603050405020304" pitchFamily="18" charset="0"/>
                <a:cs typeface="Times New Roman" panose="02020603050405020304" pitchFamily="18" charset="0"/>
              </a:rPr>
              <a:t>thực hiện đường lối đổi mới 1986-1991</a:t>
            </a:r>
            <a:endParaRPr lang="en-US" altLang="vi-VN" sz="3200" b="1" dirty="0">
              <a:solidFill>
                <a:srgbClr val="FF0000"/>
              </a:solidFill>
              <a:latin typeface="Times New Roman" panose="02020603050405020304" pitchFamily="18" charset="0"/>
              <a:cs typeface="Times New Roman" panose="02020603050405020304" pitchFamily="18" charset="0"/>
            </a:endParaRPr>
          </a:p>
        </p:txBody>
      </p:sp>
      <p:sp>
        <p:nvSpPr>
          <p:cNvPr id="153603" name="Rectangle 3"/>
          <p:cNvSpPr>
            <a:spLocks noGrp="1" noChangeArrowheads="1"/>
          </p:cNvSpPr>
          <p:nvPr>
            <p:ph idx="1"/>
          </p:nvPr>
        </p:nvSpPr>
        <p:spPr>
          <a:xfrm>
            <a:off x="381000" y="3657594"/>
            <a:ext cx="8305800" cy="3886200"/>
          </a:xfrm>
        </p:spPr>
        <p:txBody>
          <a:bodyPr/>
          <a:lstStyle/>
          <a:p>
            <a:pPr algn="just" eaLnBrk="1" hangingPunct="1">
              <a:lnSpc>
                <a:spcPct val="90000"/>
              </a:lnSpc>
              <a:buFontTx/>
              <a:buChar char="-"/>
              <a:defRPr/>
            </a:pPr>
            <a:r>
              <a:rPr lang="en-US" altLang="vi-VN" sz="2800" dirty="0" err="1">
                <a:latin typeface="Times New Roman" panose="02020603050405020304" pitchFamily="18" charset="0"/>
                <a:cs typeface="Times New Roman" panose="02020603050405020304" pitchFamily="18" charset="0"/>
              </a:rPr>
              <a:t>Đổi</a:t>
            </a:r>
            <a:r>
              <a:rPr lang="en-US" altLang="vi-VN" sz="2800" dirty="0">
                <a:latin typeface="Times New Roman" panose="02020603050405020304" pitchFamily="18" charset="0"/>
                <a:cs typeface="Times New Roman" panose="02020603050405020304" pitchFamily="18" charset="0"/>
              </a:rPr>
              <a:t> mới kinh </a:t>
            </a:r>
            <a:r>
              <a:rPr lang="en-US" altLang="vi-VN" sz="2800" dirty="0" err="1">
                <a:latin typeface="Times New Roman" panose="02020603050405020304" pitchFamily="18" charset="0"/>
                <a:cs typeface="Times New Roman" panose="02020603050405020304" pitchFamily="18" charset="0"/>
              </a:rPr>
              <a:t>tế</a:t>
            </a:r>
            <a:r>
              <a:rPr lang="en-US" altLang="vi-VN" sz="2800" dirty="0">
                <a:latin typeface="Times New Roman" panose="02020603050405020304" pitchFamily="18" charset="0"/>
                <a:cs typeface="Times New Roman" panose="02020603050405020304" pitchFamily="18" charset="0"/>
              </a:rPr>
              <a:t>:</a:t>
            </a:r>
            <a:endParaRPr lang="en-US" altLang="vi-VN" sz="2800" dirty="0">
              <a:latin typeface="Times New Roman" panose="02020603050405020304" pitchFamily="18" charset="0"/>
              <a:cs typeface="Times New Roman" panose="02020603050405020304" pitchFamily="18" charset="0"/>
            </a:endParaRPr>
          </a:p>
          <a:p>
            <a:pPr algn="just" eaLnBrk="1" hangingPunct="1">
              <a:lnSpc>
                <a:spcPct val="90000"/>
              </a:lnSpc>
              <a:buFontTx/>
              <a:buChar char="-"/>
              <a:defRPr/>
            </a:pPr>
            <a:r>
              <a:rPr lang="en-US" altLang="vi-VN" sz="2800" dirty="0">
                <a:latin typeface="Times New Roman" panose="02020603050405020304" pitchFamily="18" charset="0"/>
                <a:cs typeface="Times New Roman" panose="02020603050405020304" pitchFamily="18" charset="0"/>
              </a:rPr>
              <a:t> </a:t>
            </a:r>
            <a:r>
              <a:rPr lang="pt-PT" sz="2800" dirty="0">
                <a:latin typeface="Times New Roman" panose="02020603050405020304" pitchFamily="18" charset="0"/>
                <a:cs typeface="Times New Roman" panose="02020603050405020304" pitchFamily="18" charset="0"/>
              </a:rPr>
              <a:t>Luật Đầu tư nước ngoài (1-1988).</a:t>
            </a:r>
            <a:endParaRPr lang="vi-VN" sz="2800" dirty="0">
              <a:latin typeface="Times New Roman" panose="02020603050405020304" pitchFamily="18" charset="0"/>
              <a:cs typeface="Times New Roman" panose="02020603050405020304" pitchFamily="18" charset="0"/>
            </a:endParaRPr>
          </a:p>
          <a:p>
            <a:pPr marL="0" indent="0" algn="just" eaLnBrk="1" hangingPunct="1">
              <a:buFont typeface="Arial" panose="020B0604020202020204" pitchFamily="34" charset="0"/>
              <a:buNone/>
              <a:defRPr/>
            </a:pPr>
            <a:r>
              <a:rPr lang="en-US" altLang="vi-VN" sz="2800" dirty="0">
                <a:latin typeface="Times New Roman" panose="02020603050405020304" pitchFamily="18" charset="0"/>
                <a:cs typeface="Times New Roman" panose="02020603050405020304" pitchFamily="18" charset="0"/>
              </a:rPr>
              <a:t>+ Nghị quyết 10 BCT </a:t>
            </a:r>
            <a:r>
              <a:rPr lang="pt-PT" sz="2800" dirty="0">
                <a:latin typeface="Times New Roman" panose="02020603050405020304" pitchFamily="18" charset="0"/>
                <a:cs typeface="Times New Roman" panose="02020603050405020304" pitchFamily="18" charset="0"/>
              </a:rPr>
              <a:t>(4-1988) v</a:t>
            </a:r>
            <a:r>
              <a:rPr lang="en-US" altLang="vi-VN" sz="2800" dirty="0">
                <a:latin typeface="Times New Roman" panose="02020603050405020304" pitchFamily="18" charset="0"/>
                <a:cs typeface="Times New Roman" panose="02020603050405020304" pitchFamily="18" charset="0"/>
              </a:rPr>
              <a:t>ề đổi mới quản lý kinh tế nông nghiệp .</a:t>
            </a:r>
            <a:endParaRPr lang="en-US" altLang="vi-VN" sz="2800" dirty="0">
              <a:latin typeface="Times New Roman" panose="02020603050405020304" pitchFamily="18" charset="0"/>
              <a:cs typeface="Times New Roman" panose="02020603050405020304" pitchFamily="18" charset="0"/>
            </a:endParaRPr>
          </a:p>
          <a:p>
            <a:pPr marL="0" indent="0" algn="just" eaLnBrk="1" hangingPunct="1">
              <a:buFont typeface="Arial" panose="020B0604020202020204" pitchFamily="34" charset="0"/>
              <a:buNone/>
              <a:defRPr/>
            </a:pPr>
            <a:r>
              <a:rPr lang="pt-PT" sz="2800" dirty="0">
                <a:latin typeface="Times New Roman" panose="02020603050405020304" pitchFamily="18" charset="0"/>
                <a:cs typeface="Times New Roman" panose="02020603050405020304" pitchFamily="18" charset="0"/>
              </a:rPr>
              <a:t>+ Hội nghị Trung ương 2 (4-1987) về phân phối lưu thông, </a:t>
            </a:r>
            <a:r>
              <a:rPr lang="vi-VN" sz="2800" dirty="0">
                <a:latin typeface="Times New Roman" panose="02020603050405020304" pitchFamily="18" charset="0"/>
                <a:cs typeface="Times New Roman" panose="02020603050405020304" pitchFamily="18" charset="0"/>
              </a:rPr>
              <a:t>thực hiện bốn giảm</a:t>
            </a:r>
            <a:endParaRPr lang="vi-VN" sz="2800" dirty="0">
              <a:latin typeface="Times New Roman" panose="02020603050405020304" pitchFamily="18" charset="0"/>
              <a:cs typeface="Times New Roman" panose="02020603050405020304" pitchFamily="18" charset="0"/>
            </a:endParaRPr>
          </a:p>
          <a:p>
            <a:pPr marL="0" indent="405130" eaLnBrk="1" hangingPunct="1">
              <a:lnSpc>
                <a:spcPct val="90000"/>
              </a:lnSpc>
              <a:buFontTx/>
              <a:buChar char="-"/>
              <a:defRPr/>
            </a:pPr>
            <a:endParaRPr lang="en-US" altLang="vi-VN" sz="3600" b="1" dirty="0"/>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p:cNvSpPr>
          <p:nvPr>
            <p:ph type="title"/>
          </p:nvPr>
        </p:nvSpPr>
        <p:spPr>
          <a:xfrm>
            <a:off x="762100" y="1905000"/>
            <a:ext cx="8229600" cy="1524000"/>
          </a:xfrm>
        </p:spPr>
        <p:txBody>
          <a:bodyPr/>
          <a:lstStyle/>
          <a:p>
            <a:pPr eaLnBrk="1" hangingPunct="1"/>
            <a:r>
              <a:rPr lang="en-US" altLang="vi-VN" sz="3200" b="1" dirty="0" err="1">
                <a:solidFill>
                  <a:srgbClr val="FF0000"/>
                </a:solidFill>
                <a:latin typeface="Times New Roman" panose="02020603050405020304" pitchFamily="18" charset="0"/>
                <a:cs typeface="Times New Roman" panose="02020603050405020304" pitchFamily="18" charset="0"/>
              </a:rPr>
              <a:t>Đổi</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mới</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hệ</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thống</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chính</a:t>
            </a:r>
            <a:r>
              <a:rPr lang="en-US" altLang="vi-VN" sz="3200" b="1" dirty="0">
                <a:solidFill>
                  <a:srgbClr val="FF0000"/>
                </a:solidFill>
                <a:latin typeface="Times New Roman" panose="02020603050405020304" pitchFamily="18" charset="0"/>
                <a:cs typeface="Times New Roman" panose="02020603050405020304" pitchFamily="18" charset="0"/>
              </a:rPr>
              <a:t> </a:t>
            </a:r>
            <a:r>
              <a:rPr lang="en-US" altLang="vi-VN" sz="3200" b="1" dirty="0" err="1">
                <a:solidFill>
                  <a:srgbClr val="FF0000"/>
                </a:solidFill>
                <a:latin typeface="Times New Roman" panose="02020603050405020304" pitchFamily="18" charset="0"/>
                <a:cs typeface="Times New Roman" panose="02020603050405020304" pitchFamily="18" charset="0"/>
              </a:rPr>
              <a:t>trị</a:t>
            </a:r>
            <a:endParaRPr lang="en-US" altLang="vi-VN" sz="3200" b="1" dirty="0">
              <a:solidFill>
                <a:srgbClr val="FF0000"/>
              </a:solidFill>
              <a:latin typeface="Times New Roman" panose="02020603050405020304" pitchFamily="18" charset="0"/>
              <a:cs typeface="Times New Roman" panose="02020603050405020304" pitchFamily="18" charset="0"/>
            </a:endParaRPr>
          </a:p>
        </p:txBody>
      </p:sp>
      <p:sp>
        <p:nvSpPr>
          <p:cNvPr id="129027" name="Rectangle 3"/>
          <p:cNvSpPr>
            <a:spLocks noGrp="1"/>
          </p:cNvSpPr>
          <p:nvPr>
            <p:ph idx="1"/>
          </p:nvPr>
        </p:nvSpPr>
        <p:spPr>
          <a:xfrm>
            <a:off x="419100" y="3809990"/>
            <a:ext cx="8305800" cy="2743200"/>
          </a:xfrm>
        </p:spPr>
        <p:txBody>
          <a:bodyPr/>
          <a:lstStyle/>
          <a:p>
            <a:pPr marL="0" indent="405130" eaLnBrk="1" hangingPunct="1">
              <a:lnSpc>
                <a:spcPct val="80000"/>
              </a:lnSpc>
              <a:buFont typeface="Wingdings" panose="05000000000000000000" pitchFamily="2" charset="2"/>
              <a:buNone/>
            </a:pP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Đổi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mới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không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thay</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đổi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mục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tiêu</a:t>
            </a:r>
            <a:r>
              <a:rPr lang="en-US" altLang="vi-VN" sz="2800" dirty="0">
                <a:latin typeface="Times New Roman" panose="02020603050405020304" pitchFamily="18" charset="0"/>
                <a:cs typeface="Times New Roman" panose="02020603050405020304" pitchFamily="18" charset="0"/>
              </a:rPr>
              <a:t> XHCN</a:t>
            </a:r>
            <a:endParaRPr lang="en-US" altLang="vi-VN" sz="2800" dirty="0">
              <a:latin typeface="Times New Roman" panose="02020603050405020304" pitchFamily="18" charset="0"/>
              <a:cs typeface="Times New Roman" panose="02020603050405020304" pitchFamily="18" charset="0"/>
            </a:endParaRPr>
          </a:p>
          <a:p>
            <a:pPr marL="0" indent="405130" eaLnBrk="1" hangingPunct="1">
              <a:lnSpc>
                <a:spcPct val="80000"/>
              </a:lnSpc>
              <a:buFont typeface="Arial" panose="020B0604020202020204" pitchFamily="34" charset="0"/>
              <a:buNone/>
            </a:pP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Đổi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mới</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các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tổ</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chức</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trong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hệ</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thống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chính</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trị</a:t>
            </a:r>
            <a:endParaRPr lang="en-US" altLang="vi-VN" sz="2800" dirty="0">
              <a:latin typeface="Times New Roman" panose="02020603050405020304" pitchFamily="18" charset="0"/>
              <a:cs typeface="Times New Roman" panose="02020603050405020304" pitchFamily="18" charset="0"/>
            </a:endParaRPr>
          </a:p>
          <a:p>
            <a:pPr marL="0" indent="405130" eaLnBrk="1" hangingPunct="1">
              <a:lnSpc>
                <a:spcPct val="80000"/>
              </a:lnSpc>
              <a:buFont typeface="Arial" panose="020B0604020202020204" pitchFamily="34" charset="0"/>
              <a:buNone/>
            </a:pP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Giữ</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vững</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sự</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lãnh</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đạo</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của</a:t>
            </a:r>
            <a:r>
              <a:rPr lang="en-US" altLang="vi-VN" sz="2800" dirty="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Đảng</a:t>
            </a:r>
            <a:r>
              <a:rPr lang="en-US" altLang="vi-VN" sz="2800" dirty="0">
                <a:latin typeface="Times New Roman" panose="02020603050405020304" pitchFamily="18" charset="0"/>
                <a:cs typeface="Times New Roman" panose="02020603050405020304" pitchFamily="18" charset="0"/>
              </a:rPr>
              <a:t> </a:t>
            </a:r>
            <a:endParaRPr lang="en-US" altLang="vi-VN" sz="2800" dirty="0">
              <a:latin typeface="Times New Roman" panose="02020603050405020304" pitchFamily="18" charset="0"/>
              <a:cs typeface="Times New Roman" panose="02020603050405020304" pitchFamily="18" charset="0"/>
            </a:endParaRPr>
          </a:p>
          <a:p>
            <a:pPr marL="0" indent="405130" eaLnBrk="1" hangingPunct="1">
              <a:lnSpc>
                <a:spcPct val="80000"/>
              </a:lnSpc>
              <a:buFont typeface="Wingdings" panose="05000000000000000000" pitchFamily="2" charset="2"/>
              <a:buNone/>
            </a:pPr>
            <a:endParaRPr lang="en-US" altLang="vi-VN" b="1" i="1" dirty="0"/>
          </a:p>
        </p:txBody>
      </p:sp>
      <p:sp>
        <p:nvSpPr>
          <p:cNvPr id="6" name="Rectangle 5"/>
          <p:cNvSpPr/>
          <p:nvPr/>
        </p:nvSpPr>
        <p:spPr>
          <a:xfrm>
            <a:off x="1676476" y="175"/>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2"/>
          <p:cNvSpPr>
            <a:spLocks noGrp="1"/>
          </p:cNvSpPr>
          <p:nvPr>
            <p:ph type="title"/>
          </p:nvPr>
        </p:nvSpPr>
        <p:spPr>
          <a:xfrm>
            <a:off x="381000" y="2286000"/>
            <a:ext cx="8839200" cy="1676400"/>
          </a:xfrm>
        </p:spPr>
        <p:txBody>
          <a:bodyPr vert="horz" wrap="square" lIns="91440" tIns="45720" rIns="91440" bIns="45720" anchor="ctr" anchorCtr="0"/>
          <a:lstStyle/>
          <a:p>
            <a:pPr indent="443230"/>
            <a:r>
              <a:rPr lang="pt-PT" altLang="vi-VN" sz="3200" b="1" dirty="0">
                <a:solidFill>
                  <a:srgbClr val="FF0000"/>
                </a:solidFill>
                <a:latin typeface="Times New Roman" panose="02020603050405020304" pitchFamily="18" charset="0"/>
              </a:rPr>
              <a:t>b</a:t>
            </a:r>
            <a:r>
              <a:rPr lang="vi-VN" altLang="vi-VN" sz="3200" b="1" dirty="0">
                <a:solidFill>
                  <a:srgbClr val="FF0000"/>
                </a:solidFill>
                <a:latin typeface="Times New Roman" panose="02020603050405020304" pitchFamily="18" charset="0"/>
              </a:rPr>
              <a:t>)</a:t>
            </a:r>
            <a:r>
              <a:rPr lang="pt-PT" altLang="vi-VN" sz="3200" b="1" dirty="0">
                <a:solidFill>
                  <a:srgbClr val="FF0000"/>
                </a:solidFill>
                <a:latin typeface="Times New Roman" panose="02020603050405020304" pitchFamily="18" charset="0"/>
              </a:rPr>
              <a:t> </a:t>
            </a:r>
            <a:r>
              <a:rPr lang="vi-VN" altLang="vi-VN" sz="3200" b="1" dirty="0">
                <a:solidFill>
                  <a:srgbClr val="FF0000"/>
                </a:solidFill>
                <a:latin typeface="Times New Roman" panose="02020603050405020304" pitchFamily="18" charset="0"/>
              </a:rPr>
              <a:t>Đại hội đại biểu toàn quốc lần thứ VII</a:t>
            </a:r>
            <a:r>
              <a:rPr lang="pt-PT" altLang="vi-VN" sz="3200" b="1" dirty="0">
                <a:solidFill>
                  <a:srgbClr val="FF0000"/>
                </a:solidFill>
                <a:latin typeface="Times New Roman" panose="02020603050405020304" pitchFamily="18" charset="0"/>
              </a:rPr>
              <a:t> </a:t>
            </a:r>
            <a:r>
              <a:rPr lang="it-IT" altLang="vi-VN" sz="3200" b="1" dirty="0">
                <a:solidFill>
                  <a:srgbClr val="FF0000"/>
                </a:solidFill>
                <a:latin typeface="Times New Roman" panose="02020603050405020304" pitchFamily="18" charset="0"/>
              </a:rPr>
              <a:t>và Cương lĩnh xây dựng đất nước trong thời kỳ quá độ lên CNXH</a:t>
            </a:r>
            <a:r>
              <a:rPr lang="en-US" altLang="it-IT" sz="3200" b="1" dirty="0">
                <a:solidFill>
                  <a:srgbClr val="FF0000"/>
                </a:solidFill>
                <a:latin typeface="Times New Roman" panose="02020603050405020304" pitchFamily="18" charset="0"/>
              </a:rPr>
              <a:t> </a:t>
            </a:r>
            <a:r>
              <a:rPr lang="it-IT" altLang="vi-VN" sz="3200" b="1" dirty="0">
                <a:solidFill>
                  <a:srgbClr val="FF0000"/>
                </a:solidFill>
                <a:latin typeface="Times New Roman" panose="02020603050405020304" pitchFamily="18" charset="0"/>
              </a:rPr>
              <a:t>năm 1991</a:t>
            </a:r>
            <a:endParaRPr lang="vi-VN" altLang="vi-VN" sz="3200" b="1" dirty="0">
              <a:solidFill>
                <a:srgbClr val="FF0000"/>
              </a:solidFill>
              <a:latin typeface="Times New Roman" panose="02020603050405020304" pitchFamily="18" charset="0"/>
            </a:endParaRPr>
          </a:p>
        </p:txBody>
      </p:sp>
      <p:sp>
        <p:nvSpPr>
          <p:cNvPr id="5" name="Rectangle 4"/>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Rectangle 2"/>
          <p:cNvSpPr>
            <a:spLocks noGrp="1"/>
          </p:cNvSpPr>
          <p:nvPr>
            <p:ph type="title"/>
          </p:nvPr>
        </p:nvSpPr>
        <p:spPr>
          <a:xfrm>
            <a:off x="381110" y="1981238"/>
            <a:ext cx="8001000" cy="914400"/>
          </a:xfrm>
        </p:spPr>
        <p:txBody>
          <a:bodyPr vert="horz" wrap="square" lIns="91440" tIns="45720" rIns="91440" bIns="45720" anchor="ctr" anchorCtr="0"/>
          <a:lstStyle/>
          <a:p>
            <a:pPr eaLnBrk="1" hangingPunct="1"/>
            <a:r>
              <a:rPr lang="en-US" altLang="vi-VN" sz="3200" b="1" dirty="0">
                <a:solidFill>
                  <a:srgbClr val="FF0000"/>
                </a:solidFill>
                <a:latin typeface="Times New Roman" panose="02020603050405020304" pitchFamily="18" charset="0"/>
              </a:rPr>
              <a:t>Nội dung trọng tâm, nổi bật của Đại hội đại biểu toàn quốc lần thứ VII (6-1991)</a:t>
            </a:r>
            <a:endParaRPr lang="en-US" altLang="vi-VN" sz="3200" b="1" dirty="0">
              <a:solidFill>
                <a:srgbClr val="FF0000"/>
              </a:solidFill>
              <a:latin typeface="Times New Roman" panose="02020603050405020304" pitchFamily="18" charset="0"/>
            </a:endParaRPr>
          </a:p>
        </p:txBody>
      </p:sp>
      <p:sp>
        <p:nvSpPr>
          <p:cNvPr id="40963" name="Rectangle 3"/>
          <p:cNvSpPr>
            <a:spLocks noGrp="1" noChangeArrowheads="1"/>
          </p:cNvSpPr>
          <p:nvPr>
            <p:ph idx="1"/>
          </p:nvPr>
        </p:nvSpPr>
        <p:spPr>
          <a:xfrm>
            <a:off x="152516" y="3200406"/>
            <a:ext cx="8610600" cy="4876672"/>
          </a:xfrm>
        </p:spPr>
        <p:txBody>
          <a:bodyPr vert="horz" wrap="square" lIns="91440" tIns="45720" rIns="91440" bIns="45720" numCol="1" anchor="t" anchorCtr="0" compatLnSpc="1"/>
          <a:lstStyle/>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1.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Cương</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lĩnh xây dựng đất nước trong thời kỳ quá độ lên </a:t>
            </a:r>
            <a:r>
              <a:rPr kumimoji="0" lang="en-US" sz="2800" i="0" u="none" strike="noStrike" kern="1200" cap="none" spc="0" normalizeH="0" baseline="0" noProof="0" dirty="0">
                <a:ln>
                  <a:noFill/>
                </a:ln>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rPr>
              <a:t>CNXH ( Cương lĩnh lần </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thứ 4) </a:t>
            </a:r>
            <a:endParaRPr kumimoji="0" lang="en-US" sz="2800" i="0" u="none" strike="noStrike" kern="1200" cap="none" spc="0" normalizeH="0" baseline="0" noProof="0" dirty="0">
              <a:ln>
                <a:noFill/>
              </a:ln>
              <a:effectLst>
                <a:outerShdw blurRad="38100" dist="38100" dir="2700000" algn="tl">
                  <a:srgbClr val="C0C0C0"/>
                </a:outerShdw>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2.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Chiến</a:t>
            </a: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lược</a:t>
            </a: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ổn</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định</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và</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phát</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triển</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kinh</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tế</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xã</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hội</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đến</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năm</a:t>
            </a:r>
            <a:r>
              <a:rPr kumimoji="0" lang="en-US" sz="280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2020.</a:t>
            </a:r>
            <a:endPar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3.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Lần</a:t>
            </a: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đầu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tiên</a:t>
            </a:r>
            <a:r>
              <a:rPr kumimoji="0" lang="en-US"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nêu</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cao Tư tưởng Hồ Chí Minh</a:t>
            </a:r>
            <a:endPar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4.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Chủ</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trương đa phương hóa, đa dạng hóa quan hệ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đối</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ngoại</a:t>
            </a:r>
            <a:endPar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a:p>
            <a:pPr marL="0" marR="0" lvl="0" indent="0" algn="just" defTabSz="914400" rtl="0" eaLnBrk="1" fontAlgn="base" latinLnBrk="0" hangingPunct="1">
              <a:lnSpc>
                <a:spcPct val="80000"/>
              </a:lnSpc>
              <a:spcBef>
                <a:spcPct val="20000"/>
              </a:spcBef>
              <a:spcAft>
                <a:spcPct val="0"/>
              </a:spcAft>
              <a:buClrTx/>
              <a:buSzTx/>
              <a:buFont typeface="Arial" panose="020B0604020202020204" pitchFamily="34" charset="0"/>
              <a:buNone/>
              <a:defRPr/>
            </a:pP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5.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Chủ</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trương đổi mới và chỉnh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đốn</a:t>
            </a:r>
            <a:r>
              <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altLang="vi-VN" sz="280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Đảng</a:t>
            </a:r>
            <a:endParaRPr kumimoji="0" lang="en-US" altLang="vi-VN" sz="280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2"/>
          <p:cNvSpPr>
            <a:spLocks noGrp="1"/>
          </p:cNvSpPr>
          <p:nvPr>
            <p:ph type="title"/>
          </p:nvPr>
        </p:nvSpPr>
        <p:spPr>
          <a:xfrm>
            <a:off x="460968" y="1644574"/>
            <a:ext cx="8839200" cy="1676400"/>
          </a:xfrm>
        </p:spPr>
        <p:txBody>
          <a:bodyPr vert="horz" wrap="square" lIns="91440" tIns="45720" rIns="91440" bIns="45720" anchor="ctr" anchorCtr="0"/>
          <a:lstStyle/>
          <a:p>
            <a:r>
              <a:rPr lang="vi-VN" altLang="vi-VN" sz="3200" b="1" dirty="0">
                <a:solidFill>
                  <a:srgbClr val="FF0000"/>
                </a:solidFill>
                <a:latin typeface="Times New Roman" panose="02020603050405020304" pitchFamily="18" charset="0"/>
              </a:rPr>
              <a:t>Chỉ đạo của Đảng </a:t>
            </a:r>
            <a:r>
              <a:rPr lang="it-IT" altLang="vi-VN" sz="3200" b="1" dirty="0">
                <a:solidFill>
                  <a:srgbClr val="FF0000"/>
                </a:solidFill>
                <a:latin typeface="Times New Roman" panose="02020603050405020304" pitchFamily="18" charset="0"/>
              </a:rPr>
              <a:t>thực hiện đường lối đổi mới toàn diện</a:t>
            </a:r>
            <a:r>
              <a:rPr lang="vi-VN" altLang="vi-VN" sz="3200" b="1" dirty="0">
                <a:solidFill>
                  <a:srgbClr val="FF0000"/>
                </a:solidFill>
                <a:latin typeface="Times New Roman" panose="02020603050405020304" pitchFamily="18" charset="0"/>
              </a:rPr>
              <a:t>  (1991-1996)</a:t>
            </a:r>
            <a:endParaRPr lang="vi-VN" altLang="vi-VN" sz="3200"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457308" y="3333323"/>
            <a:ext cx="8001000" cy="3505200"/>
          </a:xfrm>
        </p:spPr>
        <p:txBody>
          <a:bodyPr vert="horz" wrap="square" lIns="91440" tIns="45720" rIns="91440" bIns="45720" anchor="t" anchorCtr="0"/>
          <a:lstStyle/>
          <a:p>
            <a:pPr marL="0" indent="0">
              <a:buFontTx/>
              <a:buNone/>
            </a:pPr>
            <a:r>
              <a:rPr lang="vi-VN" altLang="x-none" sz="2800" i="1" dirty="0">
                <a:solidFill>
                  <a:srgbClr val="FF0000"/>
                </a:solidFill>
                <a:latin typeface="Times New Roman" panose="02020603050405020304" pitchFamily="18" charset="0"/>
              </a:rPr>
              <a:t>Tập trung v</a:t>
            </a:r>
            <a:r>
              <a:rPr lang="vi-VN" altLang="x-none" sz="2800" i="1" dirty="0">
                <a:solidFill>
                  <a:srgbClr val="FF0000"/>
                </a:solidFill>
                <a:latin typeface="Times New Roman" panose="02020603050405020304" pitchFamily="18" charset="0"/>
                <a:ea typeface="Times New Roman" panose="02020603050405020304" pitchFamily="18" charset="0"/>
              </a:rPr>
              <a:t>à</a:t>
            </a:r>
            <a:r>
              <a:rPr lang="vi-VN" altLang="x-none" sz="2800" i="1" dirty="0">
                <a:solidFill>
                  <a:srgbClr val="FF0000"/>
                </a:solidFill>
                <a:latin typeface="Times New Roman" panose="02020603050405020304" pitchFamily="18" charset="0"/>
              </a:rPr>
              <a:t>o 4 lĩnh vực chính:</a:t>
            </a:r>
            <a:endParaRPr lang="vi-VN" altLang="x-none" sz="2800" i="1" dirty="0">
              <a:solidFill>
                <a:srgbClr val="FF0000"/>
              </a:solidFill>
              <a:latin typeface="Times New Roman" panose="02020603050405020304" pitchFamily="18" charset="0"/>
            </a:endParaRPr>
          </a:p>
          <a:p>
            <a:pPr marL="0" indent="0">
              <a:buFontTx/>
              <a:buChar char="-"/>
            </a:pPr>
            <a:r>
              <a:rPr lang="vi-VN" altLang="x-none" sz="2800" dirty="0">
                <a:latin typeface="Times New Roman" panose="02020603050405020304" pitchFamily="18" charset="0"/>
              </a:rPr>
              <a:t>Đổi mới kinh tế l</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 nhiệm vụ </a:t>
            </a:r>
            <a:r>
              <a:rPr lang="vi-VN" altLang="x-none" sz="2800" dirty="0">
                <a:solidFill>
                  <a:srgbClr val="C00000"/>
                </a:solidFill>
                <a:latin typeface="Times New Roman" panose="02020603050405020304" pitchFamily="18" charset="0"/>
              </a:rPr>
              <a:t>trọng tâm</a:t>
            </a:r>
            <a:endParaRPr lang="vi-VN" altLang="x-none" sz="2800" dirty="0">
              <a:solidFill>
                <a:srgbClr val="C00000"/>
              </a:solidFill>
              <a:latin typeface="Times New Roman" panose="02020603050405020304" pitchFamily="18" charset="0"/>
            </a:endParaRPr>
          </a:p>
          <a:p>
            <a:pPr marL="0" indent="0">
              <a:buFontTx/>
              <a:buChar char="-"/>
            </a:pPr>
            <a:r>
              <a:rPr lang="vi-VN" altLang="x-none" sz="2800" dirty="0">
                <a:latin typeface="Times New Roman" panose="02020603050405020304" pitchFamily="18" charset="0"/>
              </a:rPr>
              <a:t>Đổi mới </a:t>
            </a:r>
            <a:r>
              <a:rPr lang="en-US" altLang="zh-CN" sz="2800" dirty="0">
                <a:latin typeface="Times New Roman" panose="02020603050405020304" pitchFamily="18" charset="0"/>
              </a:rPr>
              <a:t>về </a:t>
            </a:r>
            <a:r>
              <a:rPr lang="vi-VN" altLang="x-none" sz="2800" dirty="0">
                <a:latin typeface="Times New Roman" panose="02020603050405020304" pitchFamily="18" charset="0"/>
              </a:rPr>
              <a:t>chính trị</a:t>
            </a:r>
            <a:r>
              <a:rPr lang="en-US" altLang="zh-CN" sz="2800" dirty="0">
                <a:latin typeface="Times New Roman" panose="02020603050405020304" pitchFamily="18" charset="0"/>
              </a:rPr>
              <a:t>,</a:t>
            </a:r>
            <a:r>
              <a:rPr lang="vi-VN" altLang="x-none" sz="2800" dirty="0">
                <a:latin typeface="Times New Roman" panose="02020603050405020304" pitchFamily="18" charset="0"/>
              </a:rPr>
              <a:t> xây dựng Đảng l</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 </a:t>
            </a:r>
            <a:r>
              <a:rPr lang="vi-VN" altLang="x-none" sz="2800" dirty="0">
                <a:solidFill>
                  <a:srgbClr val="C00000"/>
                </a:solidFill>
                <a:latin typeface="Times New Roman" panose="02020603050405020304" pitchFamily="18" charset="0"/>
              </a:rPr>
              <a:t>then chốt</a:t>
            </a:r>
            <a:endParaRPr lang="vi-VN" altLang="x-none" sz="2800" dirty="0">
              <a:solidFill>
                <a:srgbClr val="C00000"/>
              </a:solidFill>
              <a:latin typeface="Times New Roman" panose="02020603050405020304" pitchFamily="18" charset="0"/>
            </a:endParaRPr>
          </a:p>
          <a:p>
            <a:pPr marL="0" indent="0">
              <a:buFontTx/>
              <a:buChar char="-"/>
            </a:pPr>
            <a:r>
              <a:rPr lang="vi-VN" altLang="x-none" sz="2800" dirty="0">
                <a:latin typeface="Times New Roman" panose="02020603050405020304" pitchFamily="18" charset="0"/>
              </a:rPr>
              <a:t>Đổi mới phát triển văn hóa, xã hội, con người</a:t>
            </a:r>
            <a:endParaRPr lang="vi-VN" altLang="x-none" sz="2800" dirty="0">
              <a:latin typeface="Times New Roman" panose="02020603050405020304" pitchFamily="18" charset="0"/>
            </a:endParaRPr>
          </a:p>
          <a:p>
            <a:pPr marL="0" indent="0">
              <a:buFontTx/>
              <a:buChar char="-"/>
            </a:pPr>
            <a:r>
              <a:rPr lang="vi-VN" altLang="x-none" sz="2800" dirty="0">
                <a:latin typeface="Times New Roman" panose="02020603050405020304" pitchFamily="18" charset="0"/>
              </a:rPr>
              <a:t>Tăng cường quốc phòng, an ninh, mở rộng quan hệ đối ngoại </a:t>
            </a:r>
            <a:endParaRPr lang="vi-VN" altLang="x-none" sz="2800" dirty="0">
              <a:latin typeface="Times New Roman" panose="02020603050405020304" pitchFamily="18" charset="0"/>
            </a:endParaRPr>
          </a:p>
          <a:p>
            <a:pPr marL="0" indent="0">
              <a:buFontTx/>
              <a:buAutoNum type="arabicPeriod"/>
            </a:pPr>
            <a:endParaRPr lang="vi-VN" altLang="x-none" b="1" dirty="0">
              <a:solidFill>
                <a:srgbClr val="FF0000"/>
              </a:solidFill>
              <a:latin typeface="Times New Roman" panose="02020603050405020304" pitchFamily="18" charset="0"/>
            </a:endParaRPr>
          </a:p>
          <a:p>
            <a:pPr marL="0" indent="0">
              <a:buFontTx/>
              <a:buNone/>
            </a:pPr>
            <a:endParaRPr lang="vi-VN" altLang="x-none"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Rectangle 2"/>
          <p:cNvSpPr>
            <a:spLocks noGrp="1"/>
          </p:cNvSpPr>
          <p:nvPr>
            <p:ph type="title"/>
          </p:nvPr>
        </p:nvSpPr>
        <p:spPr>
          <a:xfrm>
            <a:off x="800100" y="2362228"/>
            <a:ext cx="7543800" cy="914400"/>
          </a:xfrm>
        </p:spPr>
        <p:txBody>
          <a:bodyPr vert="horz" wrap="square" lIns="91440" tIns="45720" rIns="91440" bIns="45720" anchor="ctr" anchorCtr="0"/>
          <a:lstStyle/>
          <a:p>
            <a:r>
              <a:rPr lang="da-DK" altLang="vi-VN" sz="3200" b="1" dirty="0">
                <a:latin typeface="Times New Roman" panose="02020603050405020304" pitchFamily="18" charset="0"/>
              </a:rPr>
              <a:t>Hội nghị đại biểu toàn quốc</a:t>
            </a:r>
            <a:br>
              <a:rPr lang="vi-VN" altLang="vi-VN" sz="3200" b="1" dirty="0">
                <a:latin typeface="Times New Roman" panose="02020603050405020304" pitchFamily="18" charset="0"/>
              </a:rPr>
            </a:br>
            <a:r>
              <a:rPr lang="da-DK" altLang="vi-VN" sz="3200" b="1" dirty="0">
                <a:latin typeface="Times New Roman" panose="02020603050405020304" pitchFamily="18" charset="0"/>
              </a:rPr>
              <a:t> giữa nhiệm kỳ của Đảng</a:t>
            </a:r>
            <a:endParaRPr lang="vi-VN" altLang="vi-VN" sz="3200" dirty="0">
              <a:latin typeface="Times New Roman" panose="02020603050405020304" pitchFamily="18" charset="0"/>
            </a:endParaRPr>
          </a:p>
        </p:txBody>
      </p:sp>
      <p:sp>
        <p:nvSpPr>
          <p:cNvPr id="175107" name="Rectangle 3"/>
          <p:cNvSpPr>
            <a:spLocks noGrp="1"/>
          </p:cNvSpPr>
          <p:nvPr>
            <p:ph idx="1"/>
          </p:nvPr>
        </p:nvSpPr>
        <p:spPr>
          <a:xfrm>
            <a:off x="609704" y="3657594"/>
            <a:ext cx="7696200" cy="3733800"/>
          </a:xfrm>
        </p:spPr>
        <p:txBody>
          <a:bodyPr vert="horz" wrap="square" lIns="91440" tIns="45720" rIns="91440" bIns="45720" anchor="t" anchorCtr="0"/>
          <a:lstStyle/>
          <a:p>
            <a:pPr marL="0" indent="443230" algn="just" eaLnBrk="1" hangingPunct="1">
              <a:lnSpc>
                <a:spcPct val="80000"/>
              </a:lnSpc>
              <a:buFontTx/>
              <a:buChar char="-"/>
            </a:pPr>
            <a:r>
              <a:rPr lang="da-DK" altLang="vi-VN" sz="3000" dirty="0">
                <a:latin typeface="Times New Roman" panose="02020603050405020304" pitchFamily="18" charset="0"/>
              </a:rPr>
              <a:t>Chỉ rõ những thách thức lớn (Bốn nguy cơ của cách mạng )</a:t>
            </a:r>
            <a:r>
              <a:rPr lang="en-US" altLang="da-DK" sz="3000" dirty="0">
                <a:latin typeface="Times New Roman" panose="02020603050405020304" pitchFamily="18" charset="0"/>
              </a:rPr>
              <a:t> </a:t>
            </a:r>
            <a:r>
              <a:rPr lang="da-DK" altLang="vi-VN" sz="3000" dirty="0">
                <a:latin typeface="Times New Roman" panose="02020603050405020304" pitchFamily="18" charset="0"/>
              </a:rPr>
              <a:t>v</a:t>
            </a:r>
            <a:r>
              <a:rPr lang="da-DK" altLang="vi-VN" sz="3000" dirty="0">
                <a:latin typeface="Times New Roman" panose="02020603050405020304" pitchFamily="18" charset="0"/>
                <a:ea typeface="Times New Roman" panose="02020603050405020304" pitchFamily="18" charset="0"/>
              </a:rPr>
              <a:t>à</a:t>
            </a:r>
            <a:r>
              <a:rPr lang="da-DK" altLang="vi-VN" sz="3000" dirty="0">
                <a:latin typeface="Times New Roman" panose="02020603050405020304" pitchFamily="18" charset="0"/>
              </a:rPr>
              <a:t> những cơ hội lớn</a:t>
            </a:r>
            <a:endParaRPr lang="da-DK" altLang="vi-VN" sz="3000" dirty="0">
              <a:latin typeface="Times New Roman" panose="02020603050405020304" pitchFamily="18" charset="0"/>
            </a:endParaRPr>
          </a:p>
          <a:p>
            <a:pPr marL="0" indent="443230" algn="just" eaLnBrk="1" hangingPunct="1">
              <a:lnSpc>
                <a:spcPct val="80000"/>
              </a:lnSpc>
              <a:buFontTx/>
              <a:buChar char="-"/>
            </a:pPr>
            <a:r>
              <a:rPr lang="en-US" altLang="vi-VN" sz="3000" dirty="0" err="1">
                <a:latin typeface="Times New Roman" panose="02020603050405020304" pitchFamily="18" charset="0"/>
              </a:rPr>
              <a:t>Hội</a:t>
            </a:r>
            <a:r>
              <a:rPr lang="en-US" altLang="vi-VN" sz="3000" dirty="0">
                <a:latin typeface="Times New Roman" panose="02020603050405020304" pitchFamily="18" charset="0"/>
              </a:rPr>
              <a:t> nghị TW 8 (1- 1995) ra Nghị quyết về Tiếp tục xây dựng v</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 ho</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n thiện Nh</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 nước Cộng ho</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 XHCN Việt Nam, trọng tâm l</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 cải cách một bước nền h</a:t>
            </a:r>
            <a:r>
              <a:rPr lang="en-US" altLang="vi-VN" sz="3000" dirty="0">
                <a:latin typeface="Times New Roman" panose="02020603050405020304" pitchFamily="18" charset="0"/>
                <a:ea typeface="Times New Roman" panose="02020603050405020304" pitchFamily="18" charset="0"/>
              </a:rPr>
              <a:t>à</a:t>
            </a:r>
            <a:r>
              <a:rPr lang="en-US" altLang="vi-VN" sz="3000" dirty="0">
                <a:latin typeface="Times New Roman" panose="02020603050405020304" pitchFamily="18" charset="0"/>
              </a:rPr>
              <a:t>nh chính.</a:t>
            </a:r>
            <a:endParaRPr lang="da-DK" altLang="vi-VN" sz="3000" dirty="0">
              <a:latin typeface="Times New Roman" panose="02020603050405020304" pitchFamily="18" charset="0"/>
            </a:endParaRPr>
          </a:p>
          <a:p>
            <a:pPr marL="0" indent="443230" algn="just" eaLnBrk="1" hangingPunct="1">
              <a:lnSpc>
                <a:spcPct val="80000"/>
              </a:lnSpc>
              <a:buFontTx/>
              <a:buChar char="-"/>
            </a:pPr>
            <a:endParaRPr lang="da-DK" altLang="vi-VN" sz="3000" dirty="0"/>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5107">
                                            <p:txEl>
                                              <p:charRg st="0" end="7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5107">
                                            <p:txEl>
                                              <p:charRg st="76" end="2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5107">
                                            <p:txEl>
                                              <p:charRg st="210" end="23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Grp="1"/>
          </p:cNvSpPr>
          <p:nvPr>
            <p:ph type="title"/>
          </p:nvPr>
        </p:nvSpPr>
        <p:spPr>
          <a:xfrm>
            <a:off x="477520" y="1749354"/>
            <a:ext cx="8666480" cy="914400"/>
          </a:xfrm>
        </p:spPr>
        <p:txBody>
          <a:bodyPr vert="horz" wrap="square" lIns="91440" tIns="45720" rIns="91440" bIns="45720" anchor="ctr" anchorCtr="0"/>
          <a:lstStyle/>
          <a:p>
            <a:pPr marL="571500" indent="-571500" eaLnBrk="1" hangingPunct="1">
              <a:lnSpc>
                <a:spcPct val="80000"/>
              </a:lnSpc>
            </a:pPr>
            <a:r>
              <a:rPr lang="en-US" altLang="vi-VN" sz="3200" b="1" dirty="0">
                <a:solidFill>
                  <a:srgbClr val="FF0000"/>
                </a:solidFill>
                <a:latin typeface="Times New Roman" panose="02020603050405020304" pitchFamily="18" charset="0"/>
              </a:rPr>
              <a:t>5</a:t>
            </a:r>
            <a:r>
              <a:rPr lang="vi-VN" altLang="vi-VN" sz="3200" b="1" dirty="0">
                <a:solidFill>
                  <a:srgbClr val="FF0000"/>
                </a:solidFill>
                <a:latin typeface="Times New Roman" panose="02020603050405020304" pitchFamily="18" charset="0"/>
              </a:rPr>
              <a:t> </a:t>
            </a:r>
            <a:r>
              <a:rPr lang="da-DK" altLang="vi-VN" sz="3200" b="1" dirty="0">
                <a:solidFill>
                  <a:srgbClr val="FF0000"/>
                </a:solidFill>
                <a:latin typeface="Times New Roman" panose="02020603050405020304" pitchFamily="18" charset="0"/>
              </a:rPr>
              <a:t>quyết sách</a:t>
            </a:r>
            <a:r>
              <a:rPr lang="vi-VN" altLang="vi-VN" sz="3200" b="1" dirty="0">
                <a:solidFill>
                  <a:srgbClr val="FF0000"/>
                </a:solidFill>
                <a:latin typeface="Times New Roman" panose="02020603050405020304" pitchFamily="18" charset="0"/>
              </a:rPr>
              <a:t> </a:t>
            </a:r>
            <a:r>
              <a:rPr lang="da-DK" altLang="vi-VN" sz="3200" b="1" dirty="0">
                <a:solidFill>
                  <a:srgbClr val="FF0000"/>
                </a:solidFill>
                <a:latin typeface="Times New Roman" panose="02020603050405020304" pitchFamily="18" charset="0"/>
              </a:rPr>
              <a:t>của </a:t>
            </a:r>
            <a:r>
              <a:rPr lang="en-US" altLang="vi-VN" sz="3200" b="1" dirty="0">
                <a:solidFill>
                  <a:srgbClr val="FF0000"/>
                </a:solidFill>
                <a:latin typeface="Times New Roman" panose="02020603050405020304" pitchFamily="18" charset="0"/>
              </a:rPr>
              <a:t>Hội </a:t>
            </a:r>
            <a:r>
              <a:rPr lang="en-US" altLang="vi-VN" sz="3200" b="1" dirty="0" err="1">
                <a:solidFill>
                  <a:srgbClr val="FF0000"/>
                </a:solidFill>
                <a:latin typeface="Times New Roman" panose="02020603050405020304" pitchFamily="18" charset="0"/>
              </a:rPr>
              <a:t>nghị</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Trung</a:t>
            </a:r>
            <a:r>
              <a:rPr lang="en-US" altLang="vi-VN" sz="3200" b="1" dirty="0">
                <a:solidFill>
                  <a:srgbClr val="FF0000"/>
                </a:solidFill>
                <a:latin typeface="Times New Roman" panose="02020603050405020304" pitchFamily="18" charset="0"/>
              </a:rPr>
              <a:t> </a:t>
            </a:r>
            <a:r>
              <a:rPr lang="en-US" altLang="vi-VN" sz="3200" b="1" dirty="0" err="1">
                <a:solidFill>
                  <a:srgbClr val="FF0000"/>
                </a:solidFill>
                <a:latin typeface="Times New Roman" panose="02020603050405020304" pitchFamily="18" charset="0"/>
              </a:rPr>
              <a:t>ương</a:t>
            </a:r>
            <a:r>
              <a:rPr lang="en-US" altLang="vi-VN" sz="3200" b="1" dirty="0">
                <a:solidFill>
                  <a:srgbClr val="FF0000"/>
                </a:solidFill>
                <a:latin typeface="Times New Roman" panose="02020603050405020304" pitchFamily="18" charset="0"/>
              </a:rPr>
              <a:t> 4 </a:t>
            </a:r>
            <a:br>
              <a:rPr lang="en-US" altLang="vi-VN" sz="3200" b="1" dirty="0">
                <a:solidFill>
                  <a:srgbClr val="FF0000"/>
                </a:solidFill>
                <a:latin typeface="Times New Roman" panose="02020603050405020304" pitchFamily="18" charset="0"/>
              </a:rPr>
            </a:br>
            <a:br>
              <a:rPr lang="en-US" altLang="vi-VN" sz="3200" b="1" dirty="0" smtClean="0">
                <a:solidFill>
                  <a:srgbClr val="FF0000"/>
                </a:solidFill>
                <a:latin typeface="Times New Roman" panose="02020603050405020304" pitchFamily="18" charset="0"/>
              </a:rPr>
            </a:br>
            <a:r>
              <a:rPr lang="en-US" altLang="vi-VN" sz="3200" b="1" dirty="0" smtClean="0">
                <a:solidFill>
                  <a:srgbClr val="FF0000"/>
                </a:solidFill>
                <a:latin typeface="Times New Roman" panose="02020603050405020304" pitchFamily="18" charset="0"/>
              </a:rPr>
              <a:t>(</a:t>
            </a:r>
            <a:r>
              <a:rPr lang="en-US" altLang="vi-VN" sz="3200" b="1" dirty="0">
                <a:solidFill>
                  <a:srgbClr val="FF0000"/>
                </a:solidFill>
                <a:latin typeface="Times New Roman" panose="02020603050405020304" pitchFamily="18" charset="0"/>
              </a:rPr>
              <a:t>1-1993)</a:t>
            </a:r>
            <a:endParaRPr lang="en-US" altLang="vi-VN" sz="3200" b="1" dirty="0">
              <a:solidFill>
                <a:srgbClr val="FF0000"/>
              </a:solidFill>
              <a:latin typeface="Times New Roman" panose="02020603050405020304" pitchFamily="18" charset="0"/>
            </a:endParaRPr>
          </a:p>
        </p:txBody>
      </p:sp>
      <p:sp>
        <p:nvSpPr>
          <p:cNvPr id="175107" name="Rectangle 3"/>
          <p:cNvSpPr>
            <a:spLocks noGrp="1" noChangeArrowheads="1"/>
          </p:cNvSpPr>
          <p:nvPr>
            <p:ph idx="1"/>
          </p:nvPr>
        </p:nvSpPr>
        <p:spPr>
          <a:xfrm>
            <a:off x="457200" y="2819416"/>
            <a:ext cx="8686800" cy="2895600"/>
          </a:xfrm>
        </p:spPr>
        <p:txBody>
          <a:bodyPr vert="horz" wrap="square" lIns="91440" tIns="45720" rIns="91440" bIns="45720" numCol="1" anchor="t" anchorCtr="0" compatLnSpc="1"/>
          <a:lstStyle/>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Đổi mới sự nghiệp giáo dục và đào tạo</a:t>
            </a:r>
            <a:endPar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Một số nhiệm vụ văn hoá, văn nghệ</a:t>
            </a:r>
            <a:endPar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Những vấn đề cấp bách của sự nghiệp chăm sóc và bảo vệ sức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khoẻ</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nhân dân </a:t>
            </a:r>
            <a:endPar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Về chính sách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dân</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số</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và</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kế</a:t>
            </a:r>
            <a:r>
              <a:rPr kumimoji="0" lang="en-US" altLang="vi-VN" sz="3000" i="0" u="none" strike="noStrike" kern="1200" cap="none" spc="0" normalizeH="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30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hoạch</a:t>
            </a: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hoá gia đình</a:t>
            </a:r>
            <a:endPar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Về công tác thanh niên trong thời kỳ mới</a:t>
            </a:r>
            <a:endParaRPr kumimoji="0" lang="en-US" altLang="vi-VN" sz="30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endParaRPr kumimoji="0" lang="en-US" altLang="vi-VN" sz="32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5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51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51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510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51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92881" y="2421732"/>
            <a:ext cx="4391025" cy="266461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ts val="0"/>
              </a:spcBef>
              <a:spcAft>
                <a:spcPts val="400"/>
              </a:spcAft>
              <a:buFont typeface="Arial" panose="020B0604020202020204" pitchFamily="34" charset="0"/>
            </a:pPr>
            <a:r>
              <a:rPr lang="en-US" altLang="pt-BR" b="1" dirty="0">
                <a:solidFill>
                  <a:schemeClr val="tx1"/>
                </a:solidFill>
                <a:latin typeface="Times New Roman" panose="02020603050405020304" pitchFamily="18" charset="0"/>
              </a:rPr>
              <a:t>LÃNH ĐẠO XÂY DỰNG CHỦ NGHĨA XÃ HỘI VÀ BẢO VỆ TỔ QUỐC</a:t>
            </a:r>
            <a:endParaRPr lang="en-US" altLang="pt-BR" b="1" dirty="0">
              <a:solidFill>
                <a:schemeClr val="tx1"/>
              </a:solidFill>
              <a:latin typeface="Times New Roman" panose="02020603050405020304" pitchFamily="18" charset="0"/>
            </a:endParaRPr>
          </a:p>
          <a:p>
            <a:pPr algn="ctr" eaLnBrk="0" hangingPunct="0">
              <a:spcBef>
                <a:spcPts val="0"/>
              </a:spcBef>
              <a:spcAft>
                <a:spcPts val="400"/>
              </a:spcAft>
              <a:buFont typeface="Arial" panose="020B0604020202020204" pitchFamily="34" charset="0"/>
            </a:pPr>
            <a:r>
              <a:rPr lang="en-US" altLang="pt-BR" b="1" dirty="0">
                <a:solidFill>
                  <a:schemeClr val="tx1"/>
                </a:solidFill>
                <a:latin typeface="Times New Roman" panose="02020603050405020304" pitchFamily="18" charset="0"/>
              </a:rPr>
              <a:t> (1975 - 1986)</a:t>
            </a:r>
            <a:endParaRPr lang="pt-BR" altLang="x-none" b="1" dirty="0">
              <a:solidFill>
                <a:schemeClr val="tx1"/>
              </a:solidFill>
              <a:latin typeface="Times New Roman" panose="02020603050405020304" pitchFamily="18" charset="0"/>
            </a:endParaRPr>
          </a:p>
        </p:txBody>
      </p:sp>
      <p:sp>
        <p:nvSpPr>
          <p:cNvPr id="5" name="Rounded Rectangle 4"/>
          <p:cNvSpPr/>
          <p:nvPr/>
        </p:nvSpPr>
        <p:spPr>
          <a:xfrm>
            <a:off x="4844654" y="2374107"/>
            <a:ext cx="3673078" cy="271224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spcBef>
                <a:spcPts val="0"/>
              </a:spcBef>
              <a:spcAft>
                <a:spcPts val="400"/>
              </a:spcAft>
              <a:buFont typeface="Arial" panose="020B0604020202020204" pitchFamily="34" charset="0"/>
            </a:pPr>
            <a:r>
              <a:rPr lang="en-US" altLang="zh-CN" b="1" dirty="0">
                <a:solidFill>
                  <a:schemeClr val="tx1"/>
                </a:solidFill>
                <a:latin typeface="Times New Roman" panose="02020603050405020304" pitchFamily="18" charset="0"/>
              </a:rPr>
              <a:t>LÃNH ĐẠO CÔNG CUỘC ĐỔI MỚI, ĐẨY MẠNH CÔNG NGHIỆP HÓA, HIỆN ĐẠI HÓA VÀ HỘI NHẬP QUỐC TẾ</a:t>
            </a:r>
            <a:endParaRPr lang="en-US" altLang="zh-CN" b="1" dirty="0">
              <a:solidFill>
                <a:schemeClr val="tx1"/>
              </a:solidFill>
              <a:latin typeface="Times New Roman" panose="02020603050405020304" pitchFamily="18" charset="0"/>
            </a:endParaRPr>
          </a:p>
          <a:p>
            <a:pPr algn="ctr" eaLnBrk="0" hangingPunct="0">
              <a:spcBef>
                <a:spcPts val="0"/>
              </a:spcBef>
              <a:spcAft>
                <a:spcPts val="400"/>
              </a:spcAft>
              <a:buFont typeface="Arial" panose="020B0604020202020204" pitchFamily="34" charset="0"/>
            </a:pPr>
            <a:r>
              <a:rPr lang="en-US" altLang="zh-CN" b="1" dirty="0">
                <a:solidFill>
                  <a:schemeClr val="tx1"/>
                </a:solidFill>
                <a:latin typeface="Times New Roman" panose="02020603050405020304" pitchFamily="18" charset="0"/>
              </a:rPr>
              <a:t> (TỪ NĂM 1986 ĐẾN NAY)</a:t>
            </a:r>
            <a:endParaRPr lang="en-US" altLang="zh-CN" b="1" dirty="0">
              <a:solidFill>
                <a:schemeClr val="tx1"/>
              </a:solidFill>
              <a:latin typeface="Times New Roman" panose="02020603050405020304" pitchFamily="18" charset="0"/>
            </a:endParaRPr>
          </a:p>
        </p:txBody>
      </p:sp>
      <p:sp>
        <p:nvSpPr>
          <p:cNvPr id="3" name="Oval 2"/>
          <p:cNvSpPr/>
          <p:nvPr/>
        </p:nvSpPr>
        <p:spPr>
          <a:xfrm>
            <a:off x="1919288" y="1946672"/>
            <a:ext cx="516731" cy="475059"/>
          </a:xfrm>
          <a:prstGeom prst="ellipse">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100" b="1" dirty="0">
                <a:solidFill>
                  <a:srgbClr val="FF0000"/>
                </a:solidFill>
                <a:latin typeface="Time new roman"/>
              </a:rPr>
              <a:t>I</a:t>
            </a:r>
            <a:endParaRPr lang="en-US" sz="2100" b="1" dirty="0">
              <a:solidFill>
                <a:srgbClr val="FF0000"/>
              </a:solidFill>
              <a:latin typeface="Time new roman"/>
            </a:endParaRPr>
          </a:p>
        </p:txBody>
      </p:sp>
      <p:sp>
        <p:nvSpPr>
          <p:cNvPr id="6" name="Oval 5"/>
          <p:cNvSpPr/>
          <p:nvPr/>
        </p:nvSpPr>
        <p:spPr>
          <a:xfrm>
            <a:off x="6561535" y="1899047"/>
            <a:ext cx="550069" cy="47505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100" b="1" dirty="0">
                <a:solidFill>
                  <a:srgbClr val="FF0000"/>
                </a:solidFill>
                <a:latin typeface="Time new roman"/>
              </a:rPr>
              <a:t>II</a:t>
            </a:r>
            <a:endParaRPr lang="en-US" sz="2100" b="1" dirty="0">
              <a:solidFill>
                <a:srgbClr val="FF0000"/>
              </a:solidFill>
              <a:latin typeface="Time new roman"/>
            </a:endParaRPr>
          </a:p>
        </p:txBody>
      </p:sp>
      <p:sp>
        <p:nvSpPr>
          <p:cNvPr id="7" name="Rectangle 6"/>
          <p:cNvSpPr/>
          <p:nvPr/>
        </p:nvSpPr>
        <p:spPr>
          <a:xfrm>
            <a:off x="2436019" y="1121569"/>
            <a:ext cx="4125516" cy="641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b="1" dirty="0">
                <a:solidFill>
                  <a:srgbClr val="FF0000"/>
                </a:solidFill>
                <a:latin typeface="Times New Roman" panose="02020603050405020304" pitchFamily="18" charset="0"/>
                <a:cs typeface="Times New Roman" panose="02020603050405020304" pitchFamily="18" charset="0"/>
              </a:rPr>
              <a:t>NỘI DUNG CHƯƠNG III </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9"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53381" y="377004"/>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P spid="6" grpId="0" animBg="1"/>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Grp="1"/>
          </p:cNvSpPr>
          <p:nvPr>
            <p:ph type="title"/>
          </p:nvPr>
        </p:nvSpPr>
        <p:spPr>
          <a:xfrm>
            <a:off x="317311" y="990664"/>
            <a:ext cx="8839200" cy="1143054"/>
          </a:xfrm>
        </p:spPr>
        <p:txBody>
          <a:bodyPr vert="horz" wrap="square" lIns="91440" tIns="45720" rIns="91440" bIns="45720" anchor="ctr" anchorCtr="0"/>
          <a:lstStyle/>
          <a:p>
            <a:r>
              <a:rPr lang="it-IT" altLang="vi-VN" sz="2400" b="1" dirty="0">
                <a:solidFill>
                  <a:srgbClr val="FF0000"/>
                </a:solidFill>
                <a:latin typeface="Times New Roman" panose="02020603050405020304" pitchFamily="18" charset="0"/>
              </a:rPr>
              <a:t>2. Tiếp tục đổi mới, </a:t>
            </a:r>
            <a:r>
              <a:rPr lang="da-DK" altLang="vi-VN" sz="2400" b="1" dirty="0">
                <a:solidFill>
                  <a:srgbClr val="FF0000"/>
                </a:solidFill>
                <a:latin typeface="Times New Roman" panose="02020603050405020304" pitchFamily="18" charset="0"/>
              </a:rPr>
              <a:t>đẩy mạnh công cuộc công nghiệp hoá, hiện đại hoá </a:t>
            </a:r>
            <a:r>
              <a:rPr lang="it-IT" altLang="vi-VN" sz="2400" b="1" dirty="0">
                <a:solidFill>
                  <a:srgbClr val="FF0000"/>
                </a:solidFill>
                <a:latin typeface="Times New Roman" panose="02020603050405020304" pitchFamily="18" charset="0"/>
              </a:rPr>
              <a:t>và hội nhập quốc tế (1996-2018)</a:t>
            </a:r>
            <a:r>
              <a:rPr lang="vi-VN" altLang="vi-VN" sz="2400" b="1" dirty="0">
                <a:solidFill>
                  <a:srgbClr val="FF0000"/>
                </a:solidFill>
                <a:latin typeface="Times New Roman" panose="02020603050405020304" pitchFamily="18" charset="0"/>
              </a:rPr>
              <a:t> </a:t>
            </a:r>
            <a:r>
              <a:rPr lang="en-US" altLang="vi-VN" sz="2400" b="1" dirty="0">
                <a:solidFill>
                  <a:srgbClr val="FF0000"/>
                </a:solidFill>
                <a:latin typeface="Times New Roman" panose="02020603050405020304" pitchFamily="18" charset="0"/>
              </a:rPr>
              <a:t>(20 năm, qua 5 Đại hội)</a:t>
            </a:r>
            <a:endParaRPr lang="vi-VN" altLang="vi-VN" sz="2400" dirty="0">
              <a:solidFill>
                <a:srgbClr val="FF0000"/>
              </a:solidFill>
              <a:latin typeface="Times New Roman" panose="02020603050405020304" pitchFamily="18" charset="0"/>
            </a:endParaRPr>
          </a:p>
        </p:txBody>
      </p:sp>
      <p:sp>
        <p:nvSpPr>
          <p:cNvPr id="10243" name="Rectangle 3"/>
          <p:cNvSpPr>
            <a:spLocks noGrp="1"/>
          </p:cNvSpPr>
          <p:nvPr>
            <p:ph idx="1"/>
          </p:nvPr>
        </p:nvSpPr>
        <p:spPr>
          <a:xfrm>
            <a:off x="152400" y="1981238"/>
            <a:ext cx="8839089" cy="5731757"/>
          </a:xfrm>
        </p:spPr>
        <p:txBody>
          <a:bodyPr vert="horz" wrap="square" lIns="91440" tIns="45720" rIns="91440" bIns="45720" anchor="t" anchorCtr="0"/>
          <a:lstStyle/>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VI</a:t>
            </a:r>
            <a:r>
              <a:rPr lang="it-IT" altLang="vi-VN" sz="2400" dirty="0">
                <a:latin typeface="Times New Roman" panose="02020603050405020304" pitchFamily="18" charset="0"/>
              </a:rPr>
              <a:t>II v</a:t>
            </a:r>
            <a:r>
              <a:rPr lang="it-IT" altLang="vi-VN" sz="2400" dirty="0">
                <a:latin typeface="Times New Roman" panose="02020603050405020304" pitchFamily="18" charset="0"/>
                <a:ea typeface="Times New Roman" panose="02020603050405020304" pitchFamily="18" charset="0"/>
              </a:rPr>
              <a:t>à</a:t>
            </a:r>
            <a:r>
              <a:rPr lang="it-IT" altLang="vi-VN" sz="2400" dirty="0">
                <a:latin typeface="Times New Roman" panose="02020603050405020304" pitchFamily="18" charset="0"/>
              </a:rPr>
              <a:t> bước đầu thực hiện công cuộc đẩy mạnh công nghiệp hoá, hiện đại hoá đất nước 1996-2001</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a:t>
            </a:r>
            <a:r>
              <a:rPr lang="nl-NL" altLang="vi-VN" sz="2400" dirty="0">
                <a:latin typeface="Times New Roman" panose="02020603050405020304" pitchFamily="18" charset="0"/>
              </a:rPr>
              <a:t>IX,</a:t>
            </a:r>
            <a:r>
              <a:rPr lang="it-IT" altLang="vi-VN" sz="2400" dirty="0">
                <a:latin typeface="Times New Roman" panose="02020603050405020304" pitchFamily="18" charset="0"/>
              </a:rPr>
              <a:t> tiếp tục </a:t>
            </a:r>
            <a:r>
              <a:rPr lang="nl-NL" altLang="vi-VN" sz="2400" dirty="0">
                <a:latin typeface="Times New Roman" panose="02020603050405020304" pitchFamily="18" charset="0"/>
              </a:rPr>
              <a:t>đẩy mạnh công nghiệp hoá, hiện đại hoá đất nước </a:t>
            </a:r>
            <a:r>
              <a:rPr lang="it-IT" altLang="vi-VN" sz="2400" dirty="0">
                <a:latin typeface="Times New Roman" panose="02020603050405020304" pitchFamily="18" charset="0"/>
              </a:rPr>
              <a:t>2001-2006</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a:t>
            </a:r>
            <a:r>
              <a:rPr lang="da-DK" altLang="vi-VN" sz="2400" dirty="0">
                <a:latin typeface="Times New Roman" panose="02020603050405020304" pitchFamily="18" charset="0"/>
              </a:rPr>
              <a:t>X </a:t>
            </a:r>
            <a:r>
              <a:rPr lang="it-IT" altLang="vi-VN" sz="2400" dirty="0">
                <a:latin typeface="Times New Roman" panose="02020603050405020304" pitchFamily="18" charset="0"/>
              </a:rPr>
              <a:t>của Đảng v</a:t>
            </a:r>
            <a:r>
              <a:rPr lang="it-IT" altLang="vi-VN" sz="2400" dirty="0">
                <a:latin typeface="Times New Roman" panose="02020603050405020304" pitchFamily="18" charset="0"/>
                <a:ea typeface="Times New Roman" panose="02020603050405020304" pitchFamily="18" charset="0"/>
              </a:rPr>
              <a:t>à</a:t>
            </a:r>
            <a:r>
              <a:rPr lang="it-IT" altLang="vi-VN" sz="2400" dirty="0">
                <a:latin typeface="Times New Roman" panose="02020603050405020304" pitchFamily="18" charset="0"/>
              </a:rPr>
              <a:t> quá trình thực hiện </a:t>
            </a:r>
            <a:r>
              <a:rPr lang="en-US" altLang="it-IT" sz="2400" dirty="0">
                <a:latin typeface="Times New Roman" panose="02020603050405020304" pitchFamily="18" charset="0"/>
              </a:rPr>
              <a:t>CNH - HĐH đất nước gắn với phát triển kinh tế tri thức </a:t>
            </a:r>
            <a:r>
              <a:rPr lang="it-IT" altLang="vi-VN" sz="2400" dirty="0">
                <a:latin typeface="Times New Roman" panose="02020603050405020304" pitchFamily="18" charset="0"/>
              </a:rPr>
              <a:t>2006-2011</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XI </a:t>
            </a:r>
            <a:r>
              <a:rPr lang="it-IT" altLang="vi-VN" sz="2400" dirty="0">
                <a:latin typeface="Times New Roman" panose="02020603050405020304" pitchFamily="18" charset="0"/>
              </a:rPr>
              <a:t>của Đảng bổ sung, phát triển Cương lĩnh xây dựng đất nước trong thời kỳ quá độ lên chủ nghĩa xã hội</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r>
              <a:rPr lang="vi-VN" altLang="vi-VN" sz="2400" dirty="0">
                <a:latin typeface="Times New Roman" panose="02020603050405020304" pitchFamily="18" charset="0"/>
              </a:rPr>
              <a:t>Đại hội đại biểu to</a:t>
            </a:r>
            <a:r>
              <a:rPr lang="vi-VN" altLang="vi-VN" sz="2400" dirty="0">
                <a:latin typeface="Times New Roman" panose="02020603050405020304" pitchFamily="18" charset="0"/>
                <a:ea typeface="Times New Roman" panose="02020603050405020304" pitchFamily="18" charset="0"/>
              </a:rPr>
              <a:t>à</a:t>
            </a:r>
            <a:r>
              <a:rPr lang="vi-VN" altLang="vi-VN" sz="2400" dirty="0">
                <a:latin typeface="Times New Roman" panose="02020603050405020304" pitchFamily="18" charset="0"/>
              </a:rPr>
              <a:t>n quốc lần thứ </a:t>
            </a:r>
            <a:r>
              <a:rPr lang="nl-NL" altLang="vi-VN" sz="2400" dirty="0">
                <a:latin typeface="Times New Roman" panose="02020603050405020304" pitchFamily="18" charset="0"/>
              </a:rPr>
              <a:t>XII,</a:t>
            </a:r>
            <a:r>
              <a:rPr lang="it-IT" altLang="vi-VN" sz="2400" dirty="0">
                <a:latin typeface="Times New Roman" panose="02020603050405020304" pitchFamily="18" charset="0"/>
              </a:rPr>
              <a:t> tiếp tục </a:t>
            </a:r>
            <a:r>
              <a:rPr lang="nl-NL" altLang="vi-VN" sz="2400" dirty="0">
                <a:latin typeface="Times New Roman" panose="02020603050405020304" pitchFamily="18" charset="0"/>
              </a:rPr>
              <a:t>đẩy mạnh to</a:t>
            </a:r>
            <a:r>
              <a:rPr lang="nl-NL" altLang="vi-VN" sz="2400" dirty="0">
                <a:latin typeface="Times New Roman" panose="02020603050405020304" pitchFamily="18" charset="0"/>
                <a:ea typeface="Times New Roman" panose="02020603050405020304" pitchFamily="18" charset="0"/>
              </a:rPr>
              <a:t>à</a:t>
            </a:r>
            <a:r>
              <a:rPr lang="nl-NL" altLang="vi-VN" sz="2400" dirty="0">
                <a:latin typeface="Times New Roman" panose="02020603050405020304" pitchFamily="18" charset="0"/>
              </a:rPr>
              <a:t>n diện, đồng bộ công cuộc đổi mới, tích cực, chủ động hội nhập quốc tế.</a:t>
            </a:r>
            <a:endParaRPr lang="vi-VN" altLang="vi-VN" sz="2400" dirty="0">
              <a:latin typeface="Times New Roman" panose="02020603050405020304" pitchFamily="18" charset="0"/>
            </a:endParaRPr>
          </a:p>
          <a:p>
            <a:pPr marL="0" indent="268605" algn="just">
              <a:buFont typeface="Arial" panose="020B0604020202020204" pitchFamily="34" charset="0"/>
              <a:buAutoNum type="alphaLcPeriod"/>
            </a:pPr>
            <a:endParaRPr lang="vi-VN" altLang="vi-VN" sz="2500"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p:cNvSpPr>
          <p:nvPr>
            <p:ph idx="1"/>
          </p:nvPr>
        </p:nvSpPr>
        <p:spPr>
          <a:xfrm>
            <a:off x="231891" y="3962386"/>
            <a:ext cx="8912109" cy="3619405"/>
          </a:xfrm>
        </p:spPr>
        <p:txBody>
          <a:bodyPr vert="horz" wrap="square" lIns="91440" tIns="45720" rIns="91440" bIns="45720" anchor="t" anchorCtr="0"/>
          <a:lstStyle/>
          <a:p>
            <a:pPr marL="0" marR="0" indent="0" algn="just" defTabSz="914400" rtl="0" eaLnBrk="1" fontAlgn="base" latinLnBrk="0" hangingPunct="1">
              <a:lnSpc>
                <a:spcPct val="90000"/>
              </a:lnSpc>
              <a:spcBef>
                <a:spcPct val="20000"/>
              </a:spcBef>
              <a:spcAft>
                <a:spcPct val="0"/>
              </a:spcAft>
              <a:buClrTx/>
              <a:buSzTx/>
              <a:buNone/>
            </a:pPr>
            <a:r>
              <a:rPr lang="en-US" altLang="vi-VN" sz="2800" noProof="1">
                <a:latin typeface="Times New Roman" panose="02020603050405020304" pitchFamily="18" charset="0"/>
              </a:rPr>
              <a:t>   ►</a:t>
            </a:r>
            <a:r>
              <a:rPr kumimoji="0" lang="en-US" altLang="vi-VN" sz="2600" i="0" u="none" strike="noStrike" kern="1200" cap="none" spc="0" normalizeH="0" baseline="0" noProof="1">
                <a:latin typeface="Times New Roman" panose="02020603050405020304" pitchFamily="18" charset="0"/>
              </a:rPr>
              <a:t>Nước ta đã ra khỏi khủng hoảng KT-XH. </a:t>
            </a:r>
            <a:endParaRPr kumimoji="0" lang="en-US" altLang="vi-VN" sz="2600" i="0" u="none" strike="noStrike" kern="1200" cap="none" spc="0" normalizeH="0" baseline="0" noProof="1">
              <a:latin typeface="Times New Roman" panose="02020603050405020304" pitchFamily="18" charset="0"/>
            </a:endParaRPr>
          </a:p>
          <a:p>
            <a:pPr marR="0" algn="just" defTabSz="914400" rtl="0" eaLnBrk="1" fontAlgn="base" latinLnBrk="0" hangingPunct="1">
              <a:lnSpc>
                <a:spcPct val="90000"/>
              </a:lnSpc>
              <a:spcBef>
                <a:spcPct val="20000"/>
              </a:spcBef>
              <a:spcAft>
                <a:spcPct val="0"/>
              </a:spcAft>
              <a:buClrTx/>
              <a:buSzTx/>
              <a:buFontTx/>
              <a:buChar char="-"/>
            </a:pPr>
            <a:r>
              <a:rPr lang="en-US" altLang="vi-VN" sz="2600" noProof="1">
                <a:latin typeface="Times New Roman" panose="02020603050405020304" pitchFamily="18" charset="0"/>
              </a:rPr>
              <a:t>CNH- HĐH: </a:t>
            </a:r>
            <a:r>
              <a:rPr kumimoji="0" lang="en-US" altLang="vi-VN" sz="2600" i="0" u="none" strike="noStrike" kern="1200" cap="none" spc="0" normalizeH="0" baseline="0" noProof="1">
                <a:latin typeface="Times New Roman" panose="02020603050405020304" pitchFamily="18" charset="0"/>
              </a:rPr>
              <a:t>Nhiệm vụ của chặng đường đầu tiên thời kỳ quá độ đã cơ bản ho</a:t>
            </a:r>
            <a:r>
              <a:rPr kumimoji="0" lang="en-US" altLang="vi-VN" sz="2600" i="0" u="none" strike="noStrike" kern="1200" cap="none" spc="0" normalizeH="0" baseline="0" noProof="1">
                <a:latin typeface="Times New Roman" panose="02020603050405020304" pitchFamily="18" charset="0"/>
                <a:ea typeface="Times New Roman" panose="02020603050405020304" pitchFamily="18" charset="0"/>
              </a:rPr>
              <a:t>à</a:t>
            </a:r>
            <a:r>
              <a:rPr kumimoji="0" lang="en-US" altLang="vi-VN" sz="2600" i="0" u="none" strike="noStrike" kern="1200" cap="none" spc="0" normalizeH="0" baseline="0" noProof="1">
                <a:latin typeface="Times New Roman" panose="02020603050405020304" pitchFamily="18" charset="0"/>
              </a:rPr>
              <a:t>n th</a:t>
            </a:r>
            <a:r>
              <a:rPr kumimoji="0" lang="en-US" altLang="vi-VN" sz="2600" i="0" u="none" strike="noStrike" kern="1200" cap="none" spc="0" normalizeH="0" baseline="0" noProof="1">
                <a:latin typeface="Times New Roman" panose="02020603050405020304" pitchFamily="18" charset="0"/>
                <a:ea typeface="Times New Roman" panose="02020603050405020304" pitchFamily="18" charset="0"/>
              </a:rPr>
              <a:t>à</a:t>
            </a:r>
            <a:r>
              <a:rPr kumimoji="0" lang="en-US" altLang="vi-VN" sz="2600" i="0" u="none" strike="noStrike" kern="1200" cap="none" spc="0" normalizeH="0" baseline="0" noProof="1">
                <a:latin typeface="Times New Roman" panose="02020603050405020304" pitchFamily="18" charset="0"/>
              </a:rPr>
              <a:t>nh. Nước ta chuyển sang thời kỳ  mới - đẩy mạnh công nghiệp hoá, hiện đại hoá</a:t>
            </a:r>
            <a:endParaRPr kumimoji="0" lang="en-US" altLang="vi-VN" sz="2600" i="0" u="none" strike="noStrike" kern="1200" cap="none" spc="0" normalizeH="0" baseline="0" noProof="1">
              <a:latin typeface="Times New Roman" panose="02020603050405020304" pitchFamily="18" charset="0"/>
            </a:endParaRPr>
          </a:p>
          <a:p>
            <a:pPr marR="0" algn="just" defTabSz="914400" rtl="0" eaLnBrk="1" fontAlgn="base" latinLnBrk="0" hangingPunct="1">
              <a:lnSpc>
                <a:spcPct val="90000"/>
              </a:lnSpc>
              <a:spcBef>
                <a:spcPct val="20000"/>
              </a:spcBef>
              <a:spcAft>
                <a:spcPct val="0"/>
              </a:spcAft>
              <a:buClrTx/>
              <a:buSzTx/>
              <a:buFontTx/>
              <a:buChar char="-"/>
            </a:pPr>
            <a:r>
              <a:rPr lang="en-US" altLang="x-none" sz="2600" noProof="1">
                <a:latin typeface="Times New Roman" panose="02020603050405020304" pitchFamily="18" charset="0"/>
              </a:rPr>
              <a:t>Giáo dục: Hội nghị TW2 khóa VIII (12/1986) nhấn mạnh coi </a:t>
            </a:r>
            <a:r>
              <a:rPr lang="en-US" sz="2600" noProof="1">
                <a:latin typeface="Times New Roman" panose="02020603050405020304" pitchFamily="18" charset="0"/>
              </a:rPr>
              <a:t>giáo dục v</a:t>
            </a:r>
            <a:r>
              <a:rPr lang="en-US" sz="2600" noProof="1">
                <a:latin typeface="Times New Roman" panose="02020603050405020304" pitchFamily="18" charset="0"/>
                <a:ea typeface="Times New Roman" panose="02020603050405020304" pitchFamily="18" charset="0"/>
              </a:rPr>
              <a:t>à</a:t>
            </a:r>
            <a:r>
              <a:rPr lang="en-US" sz="2600" noProof="1">
                <a:latin typeface="Times New Roman" panose="02020603050405020304" pitchFamily="18" charset="0"/>
              </a:rPr>
              <a:t> đ</a:t>
            </a:r>
            <a:r>
              <a:rPr lang="en-US" sz="2600" noProof="1">
                <a:latin typeface="Times New Roman" panose="02020603050405020304" pitchFamily="18" charset="0"/>
                <a:ea typeface="Times New Roman" panose="02020603050405020304" pitchFamily="18" charset="0"/>
              </a:rPr>
              <a:t>à</a:t>
            </a:r>
            <a:r>
              <a:rPr lang="en-US" sz="2600" noProof="1">
                <a:latin typeface="Times New Roman" panose="02020603050405020304" pitchFamily="18" charset="0"/>
              </a:rPr>
              <a:t>o tạo cùng với k</a:t>
            </a:r>
            <a:r>
              <a:rPr kumimoji="0" lang="en-US" sz="2600" i="0" u="none" strike="noStrike" kern="1200" cap="none" spc="0" normalizeH="0" baseline="0" noProof="1">
                <a:latin typeface="Times New Roman" panose="02020603050405020304" pitchFamily="18" charset="0"/>
              </a:rPr>
              <a:t>hoa học v</a:t>
            </a:r>
            <a:r>
              <a:rPr kumimoji="0" lang="en-US" sz="2600" i="0" u="none" strike="noStrike" kern="1200" cap="none" spc="0" normalizeH="0" baseline="0" noProof="1">
                <a:latin typeface="Times New Roman" panose="02020603050405020304" pitchFamily="18" charset="0"/>
                <a:ea typeface="Times New Roman" panose="02020603050405020304" pitchFamily="18" charset="0"/>
              </a:rPr>
              <a:t>à</a:t>
            </a:r>
            <a:r>
              <a:rPr kumimoji="0" lang="en-US" sz="2600" i="0" u="none" strike="noStrike" kern="1200" cap="none" spc="0" normalizeH="0" baseline="0" noProof="1">
                <a:latin typeface="Times New Roman" panose="02020603050405020304" pitchFamily="18" charset="0"/>
              </a:rPr>
              <a:t> công nghệ là</a:t>
            </a:r>
            <a:r>
              <a:rPr kumimoji="0" lang="en-US" sz="2600" i="0" u="none" strike="noStrike" kern="1200" cap="none" spc="0" normalizeH="0" noProof="1">
                <a:latin typeface="Times New Roman" panose="02020603050405020304" pitchFamily="18" charset="0"/>
              </a:rPr>
              <a:t> quốc sách hàng đầu. </a:t>
            </a:r>
            <a:endParaRPr kumimoji="0" lang="en-US" sz="2600" i="0" u="none" strike="noStrike" kern="1200" cap="none" spc="0" normalizeH="0" baseline="0" noProof="1">
              <a:latin typeface="Times New Roman" panose="02020603050405020304" pitchFamily="18" charset="0"/>
            </a:endParaRPr>
          </a:p>
          <a:p>
            <a:pPr marL="0" indent="0" algn="just" eaLnBrk="1" hangingPunct="1">
              <a:lnSpc>
                <a:spcPct val="90000"/>
              </a:lnSpc>
              <a:buNone/>
            </a:pPr>
            <a:endParaRPr kumimoji="0" lang="en-US" altLang="vi-VN" sz="2800" b="1" i="0" u="none" strike="noStrike" kern="1200" cap="none" spc="0" normalizeH="0" baseline="0" noProof="1">
              <a:latin typeface="Times New Roman" panose="02020603050405020304" pitchFamily="18" charset="0"/>
              <a:ea typeface="Times New Roman" panose="02020603050405020304" pitchFamily="18" charset="0"/>
              <a:cs typeface="+mn-cs"/>
            </a:endParaRPr>
          </a:p>
        </p:txBody>
      </p:sp>
      <p:sp>
        <p:nvSpPr>
          <p:cNvPr id="4" name="Rectangle 2"/>
          <p:cNvSpPr txBox="1"/>
          <p:nvPr/>
        </p:nvSpPr>
        <p:spPr>
          <a:xfrm>
            <a:off x="457308" y="2895614"/>
            <a:ext cx="8912109" cy="838178"/>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just">
              <a:buFontTx/>
              <a:buAutoNum type="alphaLcPeriod"/>
            </a:pPr>
            <a:r>
              <a:rPr lang="vi-VN" altLang="vi-VN" sz="2800" b="1" dirty="0">
                <a:solidFill>
                  <a:schemeClr val="tx2"/>
                </a:solidFill>
                <a:latin typeface="Times New Roman" panose="02020603050405020304" pitchFamily="18" charset="0"/>
              </a:rPr>
              <a:t> Đại hội đại biểu to</a:t>
            </a:r>
            <a:r>
              <a:rPr lang="vi-VN" altLang="vi-VN" sz="2800" b="1" dirty="0">
                <a:solidFill>
                  <a:schemeClr val="tx2"/>
                </a:solidFill>
                <a:latin typeface="Times New Roman" panose="02020603050405020304" pitchFamily="18" charset="0"/>
                <a:ea typeface="Times New Roman" panose="02020603050405020304" pitchFamily="18" charset="0"/>
              </a:rPr>
              <a:t>à</a:t>
            </a:r>
            <a:r>
              <a:rPr lang="vi-VN" altLang="vi-VN" sz="2800" b="1" dirty="0">
                <a:solidFill>
                  <a:schemeClr val="tx2"/>
                </a:solidFill>
                <a:latin typeface="Times New Roman" panose="02020603050405020304" pitchFamily="18" charset="0"/>
              </a:rPr>
              <a:t>n quốc lần thứ VI</a:t>
            </a:r>
            <a:r>
              <a:rPr lang="it-IT" altLang="vi-VN" sz="2800" b="1" dirty="0">
                <a:solidFill>
                  <a:schemeClr val="tx2"/>
                </a:solidFill>
                <a:latin typeface="Times New Roman" panose="02020603050405020304" pitchFamily="18" charset="0"/>
              </a:rPr>
              <a:t>II v</a:t>
            </a:r>
            <a:r>
              <a:rPr lang="it-IT" altLang="vi-VN" sz="2800" b="1" dirty="0">
                <a:solidFill>
                  <a:schemeClr val="tx2"/>
                </a:solidFill>
                <a:latin typeface="Times New Roman" panose="02020603050405020304" pitchFamily="18" charset="0"/>
                <a:ea typeface="Times New Roman" panose="02020603050405020304" pitchFamily="18" charset="0"/>
              </a:rPr>
              <a:t>à</a:t>
            </a:r>
            <a:r>
              <a:rPr lang="it-IT" altLang="vi-VN" sz="2800" b="1" dirty="0">
                <a:solidFill>
                  <a:schemeClr val="tx2"/>
                </a:solidFill>
                <a:latin typeface="Times New Roman" panose="02020603050405020304" pitchFamily="18" charset="0"/>
              </a:rPr>
              <a:t> bước đầu thực hiện công cuộc đẩy mạnh công nghiệp hoá,</a:t>
            </a:r>
            <a:br>
              <a:rPr lang="vi-VN" altLang="vi-VN" sz="2800" b="1" dirty="0">
                <a:solidFill>
                  <a:schemeClr val="tx2"/>
                </a:solidFill>
                <a:latin typeface="Times New Roman" panose="02020603050405020304" pitchFamily="18" charset="0"/>
              </a:rPr>
            </a:br>
            <a:r>
              <a:rPr lang="it-IT" altLang="vi-VN" sz="2800" b="1" dirty="0">
                <a:solidFill>
                  <a:schemeClr val="tx2"/>
                </a:solidFill>
                <a:latin typeface="Times New Roman" panose="02020603050405020304" pitchFamily="18" charset="0"/>
              </a:rPr>
              <a:t> hiện đại hoá đất nước 1996-2001</a:t>
            </a:r>
            <a:endParaRPr lang="vi-VN" altLang="vi-VN" sz="2800" b="1" dirty="0">
              <a:solidFill>
                <a:schemeClr val="tx2"/>
              </a:solidFill>
              <a:latin typeface="Times New Roman" panose="02020603050405020304" pitchFamily="18" charset="0"/>
              <a:ea typeface="Times New Roman" panose="02020603050405020304" pitchFamily="18" charset="0"/>
            </a:endParaRPr>
          </a:p>
        </p:txBody>
      </p:sp>
      <p:sp>
        <p:nvSpPr>
          <p:cNvPr id="5" name="Rectangle 2"/>
          <p:cNvSpPr>
            <a:spLocks noGrp="1"/>
          </p:cNvSpPr>
          <p:nvPr>
            <p:ph type="title"/>
          </p:nvPr>
        </p:nvSpPr>
        <p:spPr>
          <a:xfrm>
            <a:off x="304800" y="1523966"/>
            <a:ext cx="8839200" cy="1143054"/>
          </a:xfrm>
        </p:spPr>
        <p:txBody>
          <a:bodyPr vert="horz" wrap="square" lIns="91440" tIns="45720" rIns="91440" bIns="45720" anchor="ctr" anchorCtr="0"/>
          <a:lstStyle/>
          <a:p>
            <a:r>
              <a:rPr lang="it-IT" altLang="vi-VN" sz="2400" b="1" dirty="0">
                <a:solidFill>
                  <a:srgbClr val="FF0000"/>
                </a:solidFill>
                <a:latin typeface="Times New Roman" panose="02020603050405020304" pitchFamily="18" charset="0"/>
              </a:rPr>
              <a:t>2. Tiếp tục đổi mới, </a:t>
            </a:r>
            <a:r>
              <a:rPr lang="da-DK" altLang="vi-VN" sz="2400" b="1" dirty="0">
                <a:solidFill>
                  <a:srgbClr val="FF0000"/>
                </a:solidFill>
                <a:latin typeface="Times New Roman" panose="02020603050405020304" pitchFamily="18" charset="0"/>
              </a:rPr>
              <a:t>đẩy mạnh công cuộc công nghiệp hoá, hiện đại hoá </a:t>
            </a:r>
            <a:r>
              <a:rPr lang="it-IT" altLang="vi-VN" sz="2400" b="1" dirty="0">
                <a:solidFill>
                  <a:srgbClr val="FF0000"/>
                </a:solidFill>
                <a:latin typeface="Times New Roman" panose="02020603050405020304" pitchFamily="18" charset="0"/>
              </a:rPr>
              <a:t>và hội nhập quốc tế (1996-2018)</a:t>
            </a:r>
            <a:r>
              <a:rPr lang="vi-VN" altLang="vi-VN" sz="2400" b="1" dirty="0">
                <a:solidFill>
                  <a:srgbClr val="FF0000"/>
                </a:solidFill>
                <a:latin typeface="Times New Roman" panose="02020603050405020304" pitchFamily="18" charset="0"/>
              </a:rPr>
              <a:t> </a:t>
            </a:r>
            <a:r>
              <a:rPr lang="en-US" altLang="vi-VN" sz="2400" b="1" dirty="0">
                <a:solidFill>
                  <a:srgbClr val="FF0000"/>
                </a:solidFill>
                <a:latin typeface="Times New Roman" panose="02020603050405020304" pitchFamily="18" charset="0"/>
              </a:rPr>
              <a:t>(20 năm, qua 5 Đại hội)</a:t>
            </a:r>
            <a:endParaRPr lang="vi-VN" altLang="vi-VN" sz="2400" dirty="0">
              <a:solidFill>
                <a:srgbClr val="FF0000"/>
              </a:solidFill>
              <a:latin typeface="Times New Roman" panose="02020603050405020304" pitchFamily="18" charset="0"/>
            </a:endParaRPr>
          </a:p>
        </p:txBody>
      </p:sp>
      <p:sp>
        <p:nvSpPr>
          <p:cNvPr id="7" name="Rectangle 6"/>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p:cNvSpPr>
          <p:nvPr>
            <p:ph idx="1"/>
          </p:nvPr>
        </p:nvSpPr>
        <p:spPr>
          <a:xfrm>
            <a:off x="457308" y="1905040"/>
            <a:ext cx="8305582" cy="6217836"/>
          </a:xfrm>
        </p:spPr>
        <p:txBody>
          <a:bodyPr vert="horz" wrap="square" lIns="91440" tIns="45720" rIns="91440" bIns="45720" anchor="t" anchorCtr="0"/>
          <a:lstStyle/>
          <a:p>
            <a:pPr marL="0" indent="0" algn="just" eaLnBrk="1" hangingPunct="1">
              <a:lnSpc>
                <a:spcPct val="90000"/>
              </a:lnSpc>
              <a:buNone/>
            </a:pPr>
            <a:r>
              <a:rPr lang="en-US" altLang="vi-VN" sz="2800" dirty="0">
                <a:latin typeface="Times New Roman" panose="02020603050405020304" pitchFamily="18" charset="0"/>
                <a:cs typeface="Times New Roman" panose="02020603050405020304" pitchFamily="18" charset="0"/>
              </a:rPr>
              <a:t>- </a:t>
            </a:r>
            <a:r>
              <a:rPr lang="en-US" sz="2800" noProof="1">
                <a:latin typeface="Times New Roman" panose="02020603050405020304" pitchFamily="18" charset="0"/>
              </a:rPr>
              <a:t>Xây dựng nền văn hóa tiên tiến, đậm đ</a:t>
            </a:r>
            <a:r>
              <a:rPr lang="en-US" sz="2800" noProof="1">
                <a:latin typeface="Times New Roman" panose="02020603050405020304" pitchFamily="18" charset="0"/>
                <a:ea typeface="Times New Roman" panose="02020603050405020304" pitchFamily="18" charset="0"/>
              </a:rPr>
              <a:t>à</a:t>
            </a:r>
            <a:r>
              <a:rPr lang="en-US" sz="2800" noProof="1">
                <a:latin typeface="Times New Roman" panose="02020603050405020304" pitchFamily="18" charset="0"/>
              </a:rPr>
              <a:t> bản sắc dân tộc. </a:t>
            </a:r>
            <a:endParaRPr lang="en-US" altLang="vi-VN" sz="2800" dirty="0">
              <a:latin typeface="Times New Roman" panose="02020603050405020304" pitchFamily="18" charset="0"/>
              <a:cs typeface="Times New Roman" panose="02020603050405020304" pitchFamily="18" charset="0"/>
            </a:endParaRPr>
          </a:p>
          <a:p>
            <a:pPr marL="0" indent="0" algn="just" eaLnBrk="1" hangingPunct="1">
              <a:lnSpc>
                <a:spcPct val="90000"/>
              </a:lnSpc>
              <a:buNone/>
            </a:pPr>
            <a:r>
              <a:rPr lang="en-US" altLang="vi-VN" sz="2800" dirty="0" smtClean="0">
                <a:latin typeface="Times New Roman" panose="02020603050405020304" pitchFamily="18" charset="0"/>
                <a:cs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Bổ</a:t>
            </a:r>
            <a:r>
              <a:rPr lang="en-US" altLang="vi-VN" sz="2800" dirty="0">
                <a:latin typeface="Times New Roman" panose="02020603050405020304" pitchFamily="18" charset="0"/>
                <a:cs typeface="Times New Roman" panose="02020603050405020304" pitchFamily="18" charset="0"/>
              </a:rPr>
              <a:t> sung đặc trưng CNXH ở VN: Dân gi</a:t>
            </a:r>
            <a:r>
              <a:rPr lang="en-US" altLang="vi-VN" sz="2800" dirty="0">
                <a:latin typeface="Times New Roman" panose="02020603050405020304" pitchFamily="18" charset="0"/>
                <a:ea typeface="Times New Roman" panose="02020603050405020304" pitchFamily="18" charset="0"/>
                <a:cs typeface="Times New Roman" panose="02020603050405020304" pitchFamily="18" charset="0"/>
              </a:rPr>
              <a:t>à</a:t>
            </a:r>
            <a:r>
              <a:rPr lang="en-US" altLang="vi-VN" sz="2800" dirty="0">
                <a:latin typeface="Times New Roman" panose="02020603050405020304" pitchFamily="18" charset="0"/>
                <a:cs typeface="Times New Roman" panose="02020603050405020304" pitchFamily="18" charset="0"/>
              </a:rPr>
              <a:t>u, </a:t>
            </a:r>
            <a:r>
              <a:rPr lang="en-US" altLang="vi-VN" sz="2800" dirty="0" err="1">
                <a:latin typeface="Times New Roman" panose="02020603050405020304" pitchFamily="18" charset="0"/>
                <a:cs typeface="Times New Roman" panose="02020603050405020304" pitchFamily="18" charset="0"/>
              </a:rPr>
              <a:t>nước</a:t>
            </a:r>
            <a:r>
              <a:rPr lang="en-US" altLang="vi-VN" sz="2800" dirty="0">
                <a:latin typeface="Times New Roman" panose="02020603050405020304" pitchFamily="18" charset="0"/>
                <a:cs typeface="Times New Roman" panose="02020603050405020304" pitchFamily="18" charset="0"/>
              </a:rPr>
              <a:t> </a:t>
            </a:r>
            <a:r>
              <a:rPr lang="en-US" altLang="vi-VN" sz="2800" dirty="0" smtClean="0">
                <a:latin typeface="Times New Roman" panose="02020603050405020304" pitchFamily="18" charset="0"/>
                <a:cs typeface="Times New Roman" panose="02020603050405020304" pitchFamily="18" charset="0"/>
              </a:rPr>
              <a:t>         </a:t>
            </a:r>
            <a:r>
              <a:rPr lang="en-US" altLang="vi-VN" sz="2800" dirty="0" err="1" smtClean="0">
                <a:latin typeface="Times New Roman" panose="02020603050405020304" pitchFamily="18" charset="0"/>
                <a:cs typeface="Times New Roman" panose="02020603050405020304" pitchFamily="18" charset="0"/>
              </a:rPr>
              <a:t>mạnh</a:t>
            </a:r>
            <a:r>
              <a:rPr lang="en-US" altLang="vi-VN" sz="2800" dirty="0">
                <a:latin typeface="Times New Roman" panose="02020603050405020304" pitchFamily="18" charset="0"/>
                <a:cs typeface="Times New Roman" panose="02020603050405020304" pitchFamily="18" charset="0"/>
              </a:rPr>
              <a:t>, xã hội công bằng, </a:t>
            </a:r>
            <a:r>
              <a:rPr lang="en-US" altLang="vi-VN" sz="2800" dirty="0" err="1">
                <a:latin typeface="Times New Roman" panose="02020603050405020304" pitchFamily="18" charset="0"/>
                <a:cs typeface="Times New Roman" panose="02020603050405020304" pitchFamily="18" charset="0"/>
              </a:rPr>
              <a:t>văn</a:t>
            </a:r>
            <a:r>
              <a:rPr lang="en-US" altLang="vi-VN" sz="2800" dirty="0">
                <a:latin typeface="Times New Roman" panose="02020603050405020304" pitchFamily="18" charset="0"/>
                <a:cs typeface="Times New Roman" panose="02020603050405020304" pitchFamily="18" charset="0"/>
              </a:rPr>
              <a:t> minh</a:t>
            </a:r>
            <a:endParaRPr lang="en-US" altLang="vi-VN" sz="2800" dirty="0">
              <a:latin typeface="Times New Roman" panose="02020603050405020304" pitchFamily="18" charset="0"/>
              <a:cs typeface="Times New Roman" panose="02020603050405020304" pitchFamily="18" charset="0"/>
            </a:endParaRPr>
          </a:p>
          <a:p>
            <a:pPr algn="just" eaLnBrk="1" hangingPunct="1">
              <a:lnSpc>
                <a:spcPct val="90000"/>
              </a:lnSpc>
              <a:buFontTx/>
              <a:buChar char="-"/>
            </a:pPr>
            <a:r>
              <a:rPr lang="en-US" altLang="vi-VN" sz="2800" dirty="0" err="1">
                <a:latin typeface="Times New Roman" panose="02020603050405020304" pitchFamily="18" charset="0"/>
                <a:cs typeface="Times New Roman" panose="02020603050405020304" pitchFamily="18" charset="0"/>
              </a:rPr>
              <a:t>B</a:t>
            </a:r>
            <a:r>
              <a:rPr lang="en-US" sz="2800" dirty="0" err="1">
                <a:latin typeface="Times New Roman" panose="02020603050405020304" pitchFamily="18" charset="0"/>
                <a:cs typeface="Times New Roman" panose="02020603050405020304" pitchFamily="18" charset="0"/>
              </a:rPr>
              <a: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dựng</a:t>
            </a:r>
            <a:r>
              <a:rPr lang="en-US" sz="2800" dirty="0">
                <a:latin typeface="Times New Roman" panose="02020603050405020304" pitchFamily="18" charset="0"/>
                <a:cs typeface="Times New Roman" panose="02020603050405020304" pitchFamily="18" charset="0"/>
              </a:rPr>
              <a:t> CNXH ở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ta</a:t>
            </a:r>
            <a:endParaRPr lang="en-US" sz="2800" dirty="0">
              <a:latin typeface="Times New Roman" panose="02020603050405020304" pitchFamily="18" charset="0"/>
              <a:cs typeface="Times New Roman" panose="02020603050405020304" pitchFamily="18" charset="0"/>
            </a:endParaRPr>
          </a:p>
          <a:p>
            <a:pPr algn="just" eaLnBrk="1" hangingPunct="1">
              <a:lnSpc>
                <a:spcPct val="90000"/>
              </a:lnSpc>
              <a:buFontTx/>
              <a:buChar char="-"/>
            </a:pPr>
            <a:r>
              <a:rPr lang="en-US" sz="2800" dirty="0" err="1" smtClean="0">
                <a:latin typeface="Times New Roman" panose="02020603050405020304" pitchFamily="18" charset="0"/>
                <a:cs typeface="Times New Roman" panose="02020603050405020304" pitchFamily="18" charset="0"/>
              </a:rPr>
              <a:t>Giữ</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CNXH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endParaRPr lang="en-US" altLang="vi-VN" sz="2800" dirty="0">
              <a:latin typeface="Times New Roman" panose="02020603050405020304" pitchFamily="18" charset="0"/>
              <a:cs typeface="Times New Roman" panose="02020603050405020304" pitchFamily="18" charset="0"/>
            </a:endParaRPr>
          </a:p>
          <a:p>
            <a:pPr marL="0" indent="0" algn="just" eaLnBrk="1" hangingPunct="1">
              <a:lnSpc>
                <a:spcPct val="90000"/>
              </a:lnSpc>
              <a:buNone/>
            </a:pPr>
            <a:r>
              <a:rPr lang="it-IT" altLang="vi-VN" sz="2800" dirty="0">
                <a:latin typeface="Times New Roman" panose="02020603050405020304" pitchFamily="18" charset="0"/>
              </a:rPr>
              <a:t>- </a:t>
            </a:r>
            <a:r>
              <a:rPr lang="en-US" altLang="vi-VN" sz="2800" dirty="0" err="1">
                <a:latin typeface="Times New Roman" panose="02020603050405020304" pitchFamily="18" charset="0"/>
                <a:cs typeface="Times New Roman" panose="02020603050405020304" pitchFamily="18" charset="0"/>
              </a:rPr>
              <a:t>H</a:t>
            </a:r>
            <a:r>
              <a:rPr lang="en-US" sz="2800" dirty="0" err="1">
                <a:latin typeface="Times New Roman" panose="02020603050405020304" pitchFamily="18" charset="0"/>
                <a:cs typeface="Times New Roman" panose="02020603050405020304" pitchFamily="18" charset="0"/>
              </a:rPr>
              <a:t>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Đẩy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endParaRPr lang="en-US" sz="2800" dirty="0">
              <a:latin typeface="Times New Roman" panose="02020603050405020304" pitchFamily="18" charset="0"/>
              <a:cs typeface="Times New Roman" panose="02020603050405020304" pitchFamily="18" charset="0"/>
            </a:endParaRPr>
          </a:p>
          <a:p>
            <a:pPr marL="0" indent="0" algn="just" eaLnBrk="1" hangingPunct="1">
              <a:lnSpc>
                <a:spcPct val="90000"/>
              </a:lnSpc>
              <a:buNone/>
            </a:pPr>
            <a:endParaRPr lang="en-US" altLang="vi-VN" b="1" dirty="0"/>
          </a:p>
        </p:txBody>
      </p:sp>
      <p:sp>
        <p:nvSpPr>
          <p:cNvPr id="5" name="Rectangle 4"/>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2"/>
          <p:cNvSpPr>
            <a:spLocks noGrp="1"/>
          </p:cNvSpPr>
          <p:nvPr>
            <p:ph type="title"/>
          </p:nvPr>
        </p:nvSpPr>
        <p:spPr>
          <a:xfrm>
            <a:off x="398821" y="2133634"/>
            <a:ext cx="8001000" cy="914400"/>
          </a:xfrm>
        </p:spPr>
        <p:txBody>
          <a:bodyPr vert="horz" wrap="square" lIns="91440" tIns="45720" rIns="91440" bIns="45720" anchor="ctr" anchorCtr="0"/>
          <a:lstStyle/>
          <a:p>
            <a:r>
              <a:rPr lang="vi-VN" altLang="vi-VN" sz="2800" b="1" dirty="0">
                <a:solidFill>
                  <a:srgbClr val="FF0000"/>
                </a:solidFill>
                <a:latin typeface="Times New Roman" panose="02020603050405020304" pitchFamily="18" charset="0"/>
              </a:rPr>
              <a:t>b.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hội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biểu</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to</a:t>
            </a:r>
            <a:r>
              <a:rPr lang="vi-VN" altLang="vi-VN" sz="2800" b="1" dirty="0" err="1">
                <a:solidFill>
                  <a:srgbClr val="FF0000"/>
                </a:solidFill>
                <a:latin typeface="Times New Roman" panose="02020603050405020304" pitchFamily="18" charset="0"/>
                <a:ea typeface="Times New Roman" panose="02020603050405020304" pitchFamily="18" charset="0"/>
              </a:rPr>
              <a:t>à</a:t>
            </a:r>
            <a:r>
              <a:rPr lang="vi-VN" altLang="vi-VN" sz="2800" b="1" dirty="0" err="1">
                <a:solidFill>
                  <a:srgbClr val="FF0000"/>
                </a:solidFill>
                <a:latin typeface="Times New Roman" panose="02020603050405020304" pitchFamily="18" charset="0"/>
              </a:rPr>
              <a:t>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quốc</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lần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thứ</a:t>
            </a:r>
            <a:r>
              <a:rPr lang="vi-VN" altLang="vi-VN" sz="2800" b="1" dirty="0">
                <a:solidFill>
                  <a:srgbClr val="FF0000"/>
                </a:solidFill>
                <a:latin typeface="Times New Roman" panose="02020603050405020304" pitchFamily="18" charset="0"/>
              </a:rPr>
              <a:t> </a:t>
            </a:r>
            <a:r>
              <a:rPr lang="nl-NL" altLang="vi-VN" sz="2800" b="1" dirty="0">
                <a:solidFill>
                  <a:srgbClr val="FF0000"/>
                </a:solidFill>
                <a:latin typeface="Times New Roman" panose="02020603050405020304" pitchFamily="18" charset="0"/>
              </a:rPr>
              <a:t>IX,</a:t>
            </a:r>
            <a:r>
              <a:rPr lang="it-IT" altLang="vi-VN" sz="2800" b="1" dirty="0">
                <a:solidFill>
                  <a:srgbClr val="FF0000"/>
                </a:solidFill>
                <a:latin typeface="Times New Roman" panose="02020603050405020304" pitchFamily="18" charset="0"/>
              </a:rPr>
              <a:t> tiếp tục</a:t>
            </a:r>
            <a:r>
              <a:rPr lang="vi-VN" altLang="vi-VN" sz="2800" b="1" dirty="0">
                <a:solidFill>
                  <a:srgbClr val="FF0000"/>
                </a:solidFill>
                <a:latin typeface="Times New Roman" panose="02020603050405020304" pitchFamily="18" charset="0"/>
              </a:rPr>
              <a:t> </a:t>
            </a:r>
            <a:r>
              <a:rPr lang="nl-NL" altLang="vi-VN" sz="2800" b="1" dirty="0">
                <a:solidFill>
                  <a:srgbClr val="FF0000"/>
                </a:solidFill>
                <a:latin typeface="Times New Roman" panose="02020603050405020304" pitchFamily="18" charset="0"/>
              </a:rPr>
              <a:t>đẩy mạnh công nghiệp hoá, hiện đại hoá đất nước</a:t>
            </a:r>
            <a:br>
              <a:rPr lang="nl-NL" altLang="vi-VN" sz="2800" b="1" dirty="0">
                <a:solidFill>
                  <a:srgbClr val="FF0000"/>
                </a:solidFill>
                <a:latin typeface="Times New Roman" panose="02020603050405020304" pitchFamily="18" charset="0"/>
              </a:rPr>
            </a:br>
            <a:r>
              <a:rPr lang="nl-NL" altLang="vi-VN" sz="2800" b="1" dirty="0">
                <a:solidFill>
                  <a:srgbClr val="FF0000"/>
                </a:solidFill>
                <a:latin typeface="Times New Roman" panose="02020603050405020304" pitchFamily="18" charset="0"/>
              </a:rPr>
              <a:t> </a:t>
            </a:r>
            <a:r>
              <a:rPr lang="it-IT" altLang="vi-VN" sz="2800" b="1" dirty="0">
                <a:solidFill>
                  <a:srgbClr val="FF0000"/>
                </a:solidFill>
                <a:latin typeface="Times New Roman" panose="02020603050405020304" pitchFamily="18" charset="0"/>
              </a:rPr>
              <a:t>2001-2006</a:t>
            </a:r>
            <a:endParaRPr lang="vi-VN" altLang="vi-VN" sz="2800" b="1" dirty="0">
              <a:solidFill>
                <a:srgbClr val="FF0000"/>
              </a:solidFill>
              <a:latin typeface="Times New Roman" panose="02020603050405020304" pitchFamily="18" charset="0"/>
              <a:ea typeface="Times New Roman" panose="02020603050405020304" pitchFamily="18" charset="0"/>
            </a:endParaRPr>
          </a:p>
        </p:txBody>
      </p:sp>
      <p:sp>
        <p:nvSpPr>
          <p:cNvPr id="40963" name="Rectangle 3"/>
          <p:cNvSpPr>
            <a:spLocks noGrp="1" noChangeArrowheads="1"/>
          </p:cNvSpPr>
          <p:nvPr>
            <p:ph idx="1"/>
          </p:nvPr>
        </p:nvSpPr>
        <p:spPr>
          <a:xfrm>
            <a:off x="551220" y="3429000"/>
            <a:ext cx="8287867" cy="3657600"/>
          </a:xfrm>
        </p:spPr>
        <p:txBody>
          <a:bodyPr vert="horz" wrap="square" lIns="91440" tIns="45720" rIns="91440" bIns="45720" numCol="1" anchor="t" anchorCtr="0" compatLnSpc="1"/>
          <a:lstStyle/>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Tổng kết thế giới TK XX : 3 sự kiện nổi bật</a:t>
            </a:r>
            <a:endPar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Việt Nam thế </a:t>
            </a:r>
            <a:r>
              <a:rPr kumimoji="0" lang="en-US" altLang="vi-VN" sz="28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kỷ</a:t>
            </a: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XX: 3 thắng lợi vĩ đại</a:t>
            </a:r>
            <a:endPar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Con đường đi lên CNXH ở nước ta </a:t>
            </a:r>
            <a:r>
              <a:rPr kumimoji="0" lang="en-US" altLang="vi-VN" sz="28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rõ</a:t>
            </a: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a:t>
            </a:r>
            <a:r>
              <a:rPr kumimoji="0" lang="en-US" altLang="vi-VN" sz="2800" i="0" u="none" strike="noStrike" kern="1200" cap="none" spc="0" normalizeH="0" baseline="0" noProof="0" dirty="0" err="1">
                <a:ln>
                  <a:noFill/>
                </a:ln>
                <a:solidFill>
                  <a:schemeClr val="tx1"/>
                </a:solidFill>
                <a:effectLst/>
                <a:uLnTx/>
                <a:uFillTx/>
                <a:latin typeface="Times New Roman" panose="02020603050405020304" pitchFamily="18" charset="0"/>
                <a:ea typeface="+mn-ea"/>
                <a:cs typeface="Times New Roman" panose="02020603050405020304" pitchFamily="18" charset="0"/>
              </a:rPr>
              <a:t>hơn</a:t>
            </a:r>
            <a:endPar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Làm rõ tư tưởng  Hồ Chí Minh (10 vấn đề)</a:t>
            </a:r>
            <a:endPar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r>
              <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Coi kinh tế thị trường định hướng XHCN là mô hình kinh tế tổng quát ở nước ta</a:t>
            </a:r>
            <a:endParaRPr kumimoji="0" lang="en-US" altLang="vi-VN" sz="280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pPr marL="342900" marR="0" lvl="0" indent="-342900" algn="just" defTabSz="914400" rtl="0" eaLnBrk="1" fontAlgn="base" latinLnBrk="0" hangingPunct="1">
              <a:lnSpc>
                <a:spcPct val="80000"/>
              </a:lnSpc>
              <a:spcBef>
                <a:spcPct val="20000"/>
              </a:spcBef>
              <a:spcAft>
                <a:spcPct val="0"/>
              </a:spcAft>
              <a:buClrTx/>
              <a:buSzTx/>
              <a:buFontTx/>
              <a:buChar char="-"/>
              <a:defRPr/>
            </a:pPr>
            <a:endParaRPr kumimoji="0" lang="en-US" altLang="vi-VN" sz="28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Rectangle 2"/>
          <p:cNvSpPr>
            <a:spLocks noGrp="1"/>
          </p:cNvSpPr>
          <p:nvPr>
            <p:ph type="title"/>
          </p:nvPr>
        </p:nvSpPr>
        <p:spPr>
          <a:xfrm>
            <a:off x="685902" y="1892533"/>
            <a:ext cx="8340725" cy="914400"/>
          </a:xfrm>
        </p:spPr>
        <p:txBody>
          <a:bodyPr vert="horz" wrap="square" lIns="91440" tIns="45720" rIns="91440" bIns="45720" anchor="ctr" anchorCtr="0"/>
          <a:lstStyle/>
          <a:p>
            <a:pPr eaLnBrk="1" hangingPunct="1"/>
            <a:r>
              <a:rPr lang="en-US" altLang="vi-VN" sz="2800" b="1" dirty="0">
                <a:solidFill>
                  <a:srgbClr val="FF0000"/>
                </a:solidFill>
                <a:latin typeface="Times New Roman" panose="02020603050405020304" pitchFamily="18" charset="0"/>
              </a:rPr>
              <a:t>Nội dung trọng tâm, nổi bật của Đại hội đại biểu toàn quốc lần thứ IX (4-2001)</a:t>
            </a:r>
            <a:endParaRPr lang="en-US" altLang="vi-VN" sz="2800" b="1" dirty="0">
              <a:solidFill>
                <a:srgbClr val="FF0000"/>
              </a:solidFill>
              <a:latin typeface="Times New Roman" panose="02020603050405020304" pitchFamily="18" charset="0"/>
            </a:endParaRPr>
          </a:p>
        </p:txBody>
      </p:sp>
      <p:sp>
        <p:nvSpPr>
          <p:cNvPr id="40963" name="Rectangle 3"/>
          <p:cNvSpPr>
            <a:spLocks noGrp="1"/>
          </p:cNvSpPr>
          <p:nvPr>
            <p:ph idx="1"/>
          </p:nvPr>
        </p:nvSpPr>
        <p:spPr>
          <a:xfrm>
            <a:off x="855819" y="3366221"/>
            <a:ext cx="8000890" cy="4343400"/>
          </a:xfrm>
        </p:spPr>
        <p:txBody>
          <a:bodyPr vert="horz" wrap="square" lIns="91440" tIns="45720" rIns="91440" bIns="45720" anchor="t" anchorCtr="0"/>
          <a:lstStyle/>
          <a:p>
            <a:pPr marL="0" indent="535305" algn="just" eaLnBrk="1" hangingPunct="1">
              <a:lnSpc>
                <a:spcPct val="80000"/>
              </a:lnSpc>
              <a:buFontTx/>
              <a:buChar char="-"/>
            </a:pPr>
            <a:r>
              <a:rPr lang="nl-NL" altLang="vi-VN" sz="2800" dirty="0">
                <a:latin typeface="Times New Roman" panose="02020603050405020304" pitchFamily="18" charset="0"/>
              </a:rPr>
              <a:t>Xây dựng nền văn hóa V</a:t>
            </a:r>
            <a:r>
              <a:rPr lang="vi-VN" altLang="vi-VN" sz="2800" dirty="0">
                <a:latin typeface="Times New Roman" panose="02020603050405020304" pitchFamily="18" charset="0"/>
              </a:rPr>
              <a:t>N </a:t>
            </a:r>
            <a:r>
              <a:rPr lang="nl-NL" altLang="vi-VN" sz="2800" dirty="0">
                <a:latin typeface="Times New Roman" panose="02020603050405020304" pitchFamily="18" charset="0"/>
              </a:rPr>
              <a:t>tiên tiến, đậm đ</a:t>
            </a:r>
            <a:r>
              <a:rPr lang="nl-NL" altLang="vi-VN" sz="2800" dirty="0">
                <a:latin typeface="Times New Roman" panose="02020603050405020304" pitchFamily="18" charset="0"/>
                <a:ea typeface="Times New Roman" panose="02020603050405020304" pitchFamily="18" charset="0"/>
              </a:rPr>
              <a:t>à</a:t>
            </a:r>
            <a:r>
              <a:rPr lang="nl-NL" altLang="vi-VN" sz="2800" dirty="0">
                <a:latin typeface="Times New Roman" panose="02020603050405020304" pitchFamily="18" charset="0"/>
              </a:rPr>
              <a:t> bản sắc dân tộc </a:t>
            </a:r>
            <a:r>
              <a:rPr lang="vi-VN" altLang="vi-VN" sz="2800" dirty="0">
                <a:latin typeface="Times New Roman" panose="02020603050405020304" pitchFamily="18" charset="0"/>
              </a:rPr>
              <a:t>l</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nền tảng tinh thần của xã hội, vừa l</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mục tiêu, vừa l</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động lực thúc đẩy phát triển KT-XH</a:t>
            </a:r>
            <a:endParaRPr lang="vi-VN" altLang="vi-VN" sz="2800" dirty="0">
              <a:latin typeface="Times New Roman" panose="02020603050405020304" pitchFamily="18" charset="0"/>
            </a:endParaRPr>
          </a:p>
          <a:p>
            <a:pPr marL="0" indent="535305" algn="just" eaLnBrk="1" hangingPunct="1">
              <a:lnSpc>
                <a:spcPct val="80000"/>
              </a:lnSpc>
              <a:buFontTx/>
              <a:buChar char="-"/>
            </a:pPr>
            <a:r>
              <a:rPr lang="vi-VN" altLang="vi-VN" sz="2800" dirty="0">
                <a:latin typeface="Times New Roman" panose="02020603050405020304" pitchFamily="18" charset="0"/>
              </a:rPr>
              <a:t>Mở rộng quan hệ đối ngoại, chủ động hội nhập kinh tế quốc tế. </a:t>
            </a:r>
            <a:endParaRPr lang="en-US" altLang="vi-VN" sz="2800" dirty="0">
              <a:latin typeface="Times New Roman" panose="02020603050405020304" pitchFamily="18" charset="0"/>
            </a:endParaRPr>
          </a:p>
          <a:p>
            <a:pPr marL="0" indent="535305" algn="just" eaLnBrk="1" hangingPunct="1">
              <a:lnSpc>
                <a:spcPct val="80000"/>
              </a:lnSpc>
              <a:buFontTx/>
              <a:buChar char="-"/>
            </a:pPr>
            <a:r>
              <a:rPr lang="da-DK" altLang="vi-VN" sz="2800" dirty="0">
                <a:latin typeface="Times New Roman" panose="02020603050405020304" pitchFamily="18" charset="0"/>
              </a:rPr>
              <a:t>Chiến lược phát triển kinh tế - xã hội 10 năm 2001-2010</a:t>
            </a:r>
            <a:endParaRPr lang="vi-VN" altLang="vi-VN" sz="2800"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Rectangle 2"/>
          <p:cNvSpPr>
            <a:spLocks noGrp="1"/>
          </p:cNvSpPr>
          <p:nvPr>
            <p:ph type="title"/>
          </p:nvPr>
        </p:nvSpPr>
        <p:spPr>
          <a:xfrm>
            <a:off x="469711" y="2128296"/>
            <a:ext cx="8839200" cy="1676400"/>
          </a:xfrm>
        </p:spPr>
        <p:txBody>
          <a:bodyPr vert="horz" wrap="square" lIns="91440" tIns="45720" rIns="91440" bIns="45720" anchor="ctr" anchorCtr="0"/>
          <a:lstStyle/>
          <a:p>
            <a:r>
              <a:rPr lang="vi-VN" altLang="vi-VN" sz="3200" b="1" dirty="0">
                <a:solidFill>
                  <a:srgbClr val="FF0000"/>
                </a:solidFill>
                <a:latin typeface="Times New Roman" panose="02020603050405020304" pitchFamily="18" charset="0"/>
              </a:rPr>
              <a:t>Chỉ đạo của Đảng </a:t>
            </a:r>
            <a:r>
              <a:rPr lang="it-IT" altLang="vi-VN" sz="3200" b="1" dirty="0">
                <a:solidFill>
                  <a:srgbClr val="FF0000"/>
                </a:solidFill>
                <a:latin typeface="Times New Roman" panose="02020603050405020304" pitchFamily="18" charset="0"/>
              </a:rPr>
              <a:t>thực hiện đường lối đổi mới toàn diện</a:t>
            </a:r>
            <a:r>
              <a:rPr lang="vi-VN" altLang="vi-VN" sz="3200" b="1" dirty="0">
                <a:solidFill>
                  <a:srgbClr val="FF0000"/>
                </a:solidFill>
                <a:latin typeface="Times New Roman" panose="02020603050405020304" pitchFamily="18" charset="0"/>
              </a:rPr>
              <a:t> của (2001-2006)</a:t>
            </a:r>
            <a:endParaRPr lang="vi-VN" altLang="vi-VN" sz="3200"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533506" y="3804696"/>
            <a:ext cx="7086600" cy="3048000"/>
          </a:xfrm>
        </p:spPr>
        <p:txBody>
          <a:bodyPr vert="horz" wrap="square" lIns="91440" tIns="45720" rIns="91440" bIns="45720" anchor="t" anchorCtr="0"/>
          <a:lstStyle/>
          <a:p>
            <a:pPr marL="0" indent="0" algn="just">
              <a:buFontTx/>
              <a:buNone/>
            </a:pPr>
            <a:r>
              <a:rPr lang="vi-VN" altLang="x-none" dirty="0">
                <a:latin typeface="Times New Roman" panose="02020603050405020304" pitchFamily="18" charset="0"/>
                <a:cs typeface="Times New Roman" panose="02020603050405020304" pitchFamily="18" charset="0"/>
              </a:rPr>
              <a:t>Đổi mới kinh tế</a:t>
            </a:r>
            <a:endParaRPr lang="vi-VN" altLang="x-none" dirty="0">
              <a:latin typeface="Times New Roman" panose="02020603050405020304" pitchFamily="18" charset="0"/>
              <a:cs typeface="Times New Roman" panose="02020603050405020304" pitchFamily="18" charset="0"/>
            </a:endParaRPr>
          </a:p>
          <a:p>
            <a:pPr marL="0" indent="0" algn="just">
              <a:buFontTx/>
              <a:buChar char="-"/>
            </a:pPr>
            <a:r>
              <a:rPr lang="da-DK" altLang="x-none" sz="2800" dirty="0">
                <a:latin typeface="Times New Roman" panose="02020603050405020304" pitchFamily="18" charset="0"/>
                <a:cs typeface="Times New Roman" panose="02020603050405020304" pitchFamily="18" charset="0"/>
              </a:rPr>
              <a:t>Hội nghị </a:t>
            </a:r>
            <a:r>
              <a:rPr lang="vi-VN" altLang="x-none" sz="2800" dirty="0">
                <a:latin typeface="Times New Roman" panose="02020603050405020304" pitchFamily="18" charset="0"/>
                <a:cs typeface="Times New Roman" panose="02020603050405020304" pitchFamily="18" charset="0"/>
              </a:rPr>
              <a:t>TW</a:t>
            </a:r>
            <a:r>
              <a:rPr lang="da-DK" altLang="x-none" sz="2800" dirty="0">
                <a:latin typeface="Times New Roman" panose="02020603050405020304" pitchFamily="18" charset="0"/>
                <a:cs typeface="Times New Roman" panose="02020603050405020304" pitchFamily="18" charset="0"/>
              </a:rPr>
              <a:t> 3 (9-2001) đã chỉ đạo </a:t>
            </a:r>
            <a:r>
              <a:rPr lang="vi-VN" altLang="x-none" sz="2800" dirty="0">
                <a:latin typeface="Times New Roman" panose="02020603050405020304" pitchFamily="18" charset="0"/>
                <a:cs typeface="Times New Roman" panose="02020603050405020304" pitchFamily="18" charset="0"/>
              </a:rPr>
              <a:t>sắp xếp, đổi mới, phát triển và nâng cao hiệu quả doanh nghiệp nhà nước</a:t>
            </a:r>
            <a:endParaRPr lang="vi-VN" altLang="x-none" sz="2800" dirty="0">
              <a:latin typeface="Times New Roman" panose="02020603050405020304" pitchFamily="18" charset="0"/>
              <a:cs typeface="Times New Roman" panose="02020603050405020304" pitchFamily="18" charset="0"/>
            </a:endParaRPr>
          </a:p>
          <a:p>
            <a:pPr marL="0" indent="0" algn="just">
              <a:buFontTx/>
              <a:buChar char="-"/>
            </a:pPr>
            <a:r>
              <a:rPr lang="da-DK" altLang="x-none" sz="2800" dirty="0">
                <a:latin typeface="Times New Roman" panose="02020603050405020304" pitchFamily="18" charset="0"/>
                <a:cs typeface="Times New Roman" panose="02020603050405020304" pitchFamily="18" charset="0"/>
              </a:rPr>
              <a:t>Hội nghị </a:t>
            </a:r>
            <a:r>
              <a:rPr lang="vi-VN" altLang="x-none" sz="2800" dirty="0">
                <a:latin typeface="Times New Roman" panose="02020603050405020304" pitchFamily="18" charset="0"/>
                <a:cs typeface="Times New Roman" panose="02020603050405020304" pitchFamily="18" charset="0"/>
              </a:rPr>
              <a:t>TW</a:t>
            </a:r>
            <a:r>
              <a:rPr lang="da-DK" altLang="x-none" sz="2800" dirty="0">
                <a:latin typeface="Times New Roman" panose="02020603050405020304" pitchFamily="18" charset="0"/>
                <a:cs typeface="Times New Roman" panose="02020603050405020304" pitchFamily="18" charset="0"/>
              </a:rPr>
              <a:t> 5 (3-2002) </a:t>
            </a:r>
            <a:r>
              <a:rPr lang="en-US" altLang="vi-VN" sz="2800" dirty="0">
                <a:latin typeface="Times New Roman" panose="02020603050405020304" pitchFamily="18" charset="0"/>
                <a:cs typeface="Times New Roman" panose="02020603050405020304" pitchFamily="18" charset="0"/>
              </a:rPr>
              <a:t>Đổi mới, phát triển và nâng cao hiệu quả kinh tế tập thể</a:t>
            </a:r>
            <a:endParaRPr lang="en-US" altLang="vi-VN" sz="2800" dirty="0">
              <a:latin typeface="Times New Roman" panose="02020603050405020304" pitchFamily="18" charset="0"/>
              <a:cs typeface="Times New Roman" panose="02020603050405020304" pitchFamily="18" charset="0"/>
            </a:endParaRPr>
          </a:p>
          <a:p>
            <a:pPr marL="0" indent="0" algn="just">
              <a:buFontTx/>
              <a:buNone/>
            </a:pPr>
            <a:endParaRPr lang="vi-VN" altLang="x-none" dirty="0">
              <a:solidFill>
                <a:srgbClr val="FF0000"/>
              </a:solidFill>
              <a:latin typeface="Times New Roman" panose="02020603050405020304" pitchFamily="18" charset="0"/>
              <a:cs typeface="Times New Roman" panose="02020603050405020304" pitchFamily="18" charset="0"/>
            </a:endParaRPr>
          </a:p>
          <a:p>
            <a:pPr marL="0" indent="0" algn="just">
              <a:buFontTx/>
              <a:buNone/>
            </a:pPr>
            <a:endParaRPr lang="vi-VN" altLang="x-none"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09" name="Picture 17" descr="images954971_daihoi.jpg"/>
          <p:cNvPicPr>
            <a:picLocks noChangeAspect="1"/>
          </p:cNvPicPr>
          <p:nvPr/>
        </p:nvPicPr>
        <p:blipFill>
          <a:blip r:embed="rId1">
            <a:lum bright="70001" contrast="-70000"/>
          </a:blip>
          <a:stretch>
            <a:fillRect/>
          </a:stretch>
        </p:blipFill>
        <p:spPr>
          <a:xfrm>
            <a:off x="971604" y="2971800"/>
            <a:ext cx="7924692" cy="3886200"/>
          </a:xfrm>
          <a:prstGeom prst="rect">
            <a:avLst/>
          </a:prstGeom>
          <a:noFill/>
          <a:ln w="9525">
            <a:noFill/>
          </a:ln>
        </p:spPr>
      </p:pic>
      <p:sp>
        <p:nvSpPr>
          <p:cNvPr id="21" name="Title 3"/>
          <p:cNvSpPr>
            <a:spLocks noGrp="1"/>
          </p:cNvSpPr>
          <p:nvPr>
            <p:ph type="title" idx="4294967295"/>
          </p:nvPr>
        </p:nvSpPr>
        <p:spPr>
          <a:xfrm>
            <a:off x="389970" y="1594990"/>
            <a:ext cx="8763000" cy="825500"/>
          </a:xfrm>
        </p:spPr>
        <p:txBody>
          <a:bodyPr vert="horz" wrap="square" lIns="91440" tIns="45720" rIns="91440" bIns="45720" numCol="1" rtlCol="0" anchor="ctr" anchorCtr="0" compatLnSpc="1">
            <a:normAutofit fontScale="90000"/>
          </a:bodyPr>
          <a:lstStyle/>
          <a:p>
            <a:r>
              <a:rPr lang="vi-VN" altLang="vi-VN" sz="2800" b="1" dirty="0">
                <a:solidFill>
                  <a:srgbClr val="FF0000"/>
                </a:solidFill>
                <a:latin typeface="Times New Roman" panose="02020603050405020304" pitchFamily="18" charset="0"/>
              </a:rPr>
              <a:t>c.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hội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biểu</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to</a:t>
            </a:r>
            <a:r>
              <a:rPr lang="vi-VN" altLang="vi-VN" sz="2800" b="1" dirty="0" err="1">
                <a:solidFill>
                  <a:srgbClr val="FF0000"/>
                </a:solidFill>
                <a:latin typeface="Times New Roman" panose="02020603050405020304" pitchFamily="18" charset="0"/>
                <a:ea typeface="Times New Roman" panose="02020603050405020304" pitchFamily="18" charset="0"/>
              </a:rPr>
              <a:t>à</a:t>
            </a:r>
            <a:r>
              <a:rPr lang="vi-VN" altLang="vi-VN" sz="2800" b="1" dirty="0" err="1">
                <a:solidFill>
                  <a:srgbClr val="FF0000"/>
                </a:solidFill>
                <a:latin typeface="Times New Roman" panose="02020603050405020304" pitchFamily="18" charset="0"/>
              </a:rPr>
              <a:t>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quốc</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lần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thứ</a:t>
            </a:r>
            <a:r>
              <a:rPr lang="vi-VN" altLang="vi-VN" sz="2800" b="1" dirty="0">
                <a:solidFill>
                  <a:srgbClr val="FF0000"/>
                </a:solidFill>
                <a:latin typeface="Times New Roman" panose="02020603050405020304" pitchFamily="18" charset="0"/>
              </a:rPr>
              <a:t> X</a:t>
            </a:r>
            <a:r>
              <a:rPr lang="it-IT" altLang="vi-VN" sz="2800" b="1" dirty="0">
                <a:solidFill>
                  <a:srgbClr val="FF0000"/>
                </a:solidFill>
                <a:latin typeface="Times New Roman" panose="02020603050405020304" pitchFamily="18" charset="0"/>
              </a:rPr>
              <a:t> v</a:t>
            </a:r>
            <a:r>
              <a:rPr lang="it-IT" altLang="vi-VN" sz="2800" b="1" dirty="0">
                <a:solidFill>
                  <a:srgbClr val="FF0000"/>
                </a:solidFill>
                <a:latin typeface="Times New Roman" panose="02020603050405020304" pitchFamily="18" charset="0"/>
                <a:ea typeface="Times New Roman" panose="02020603050405020304" pitchFamily="18" charset="0"/>
              </a:rPr>
              <a:t>à</a:t>
            </a:r>
            <a:r>
              <a:rPr lang="it-IT"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quá</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trình</a:t>
            </a:r>
            <a:r>
              <a:rPr lang="vi-VN" altLang="vi-VN" sz="2800" b="1" dirty="0">
                <a:solidFill>
                  <a:srgbClr val="FF0000"/>
                </a:solidFill>
                <a:latin typeface="Times New Roman" panose="02020603050405020304" pitchFamily="18" charset="0"/>
              </a:rPr>
              <a:t> </a:t>
            </a:r>
            <a:r>
              <a:rPr lang="it-IT" altLang="vi-VN" sz="2800" b="1" dirty="0">
                <a:solidFill>
                  <a:srgbClr val="FF0000"/>
                </a:solidFill>
                <a:latin typeface="Times New Roman" panose="02020603050405020304" pitchFamily="18" charset="0"/>
              </a:rPr>
              <a:t>thực hiện </a:t>
            </a:r>
            <a:r>
              <a:rPr lang="vi-VN" altLang="vi-VN" sz="2800" b="1" dirty="0">
                <a:solidFill>
                  <a:srgbClr val="FF0000"/>
                </a:solidFill>
                <a:latin typeface="Times New Roman" panose="02020603050405020304" pitchFamily="18" charset="0"/>
              </a:rPr>
              <a:t>200</a:t>
            </a:r>
            <a:r>
              <a:rPr lang="it-IT" altLang="vi-VN" sz="2800" b="1" dirty="0">
                <a:solidFill>
                  <a:srgbClr val="FF0000"/>
                </a:solidFill>
                <a:latin typeface="Times New Roman" panose="02020603050405020304" pitchFamily="18" charset="0"/>
              </a:rPr>
              <a:t>6-20</a:t>
            </a:r>
            <a:r>
              <a:rPr lang="vi-VN" altLang="vi-VN" sz="2800" b="1" dirty="0">
                <a:solidFill>
                  <a:srgbClr val="FF0000"/>
                </a:solidFill>
                <a:latin typeface="Times New Roman" panose="02020603050405020304" pitchFamily="18" charset="0"/>
              </a:rPr>
              <a:t>1</a:t>
            </a:r>
            <a:r>
              <a:rPr lang="it-IT" altLang="vi-VN" sz="2800" b="1" dirty="0">
                <a:solidFill>
                  <a:srgbClr val="FF0000"/>
                </a:solidFill>
                <a:latin typeface="Times New Roman" panose="02020603050405020304" pitchFamily="18" charset="0"/>
              </a:rPr>
              <a:t>1</a:t>
            </a:r>
            <a:endParaRPr lang="vi-VN" altLang="vi-VN" sz="2800" b="1" dirty="0">
              <a:solidFill>
                <a:srgbClr val="FF0000"/>
              </a:solidFill>
              <a:latin typeface="Times New Roman" panose="02020603050405020304" pitchFamily="18" charset="0"/>
              <a:ea typeface="Times New Roman" panose="02020603050405020304" pitchFamily="18" charset="0"/>
            </a:endParaRPr>
          </a:p>
        </p:txBody>
      </p:sp>
      <p:sp>
        <p:nvSpPr>
          <p:cNvPr id="8" name="Rectangle 7"/>
          <p:cNvSpPr/>
          <p:nvPr/>
        </p:nvSpPr>
        <p:spPr>
          <a:xfrm>
            <a:off x="2244355" y="2568167"/>
            <a:ext cx="3788281" cy="369332"/>
          </a:xfrm>
          <a:prstGeom prst="rect">
            <a:avLst/>
          </a:prstGeom>
        </p:spPr>
        <p:txBody>
          <a:bodyPr wrap="none">
            <a:spAutoFit/>
          </a:bodyPr>
          <a:lstStyle/>
          <a:p>
            <a:pPr marL="0" marR="0" indent="0" algn="l" defTabSz="914400" rtl="0" eaLnBrk="1" fontAlgn="base" latinLnBrk="0" hangingPunct="1">
              <a:lnSpc>
                <a:spcPct val="100000"/>
              </a:lnSpc>
              <a:spcBef>
                <a:spcPct val="0"/>
              </a:spcBef>
              <a:spcAft>
                <a:spcPct val="0"/>
              </a:spcAft>
              <a:buClrTx/>
              <a:buSzTx/>
              <a:buFontTx/>
              <a:buNone/>
            </a:pPr>
            <a:r>
              <a:rPr kumimoji="0" sz="1800" b="1" i="0" u="none" strike="noStrike" kern="1200" cap="none" spc="0" normalizeH="0" baseline="0" noProof="1">
                <a:solidFill>
                  <a:srgbClr val="C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NỘI DUNG CHÍNH CỦA ĐẠI HỘI </a:t>
            </a:r>
            <a:endParaRPr kumimoji="0" sz="1800" b="0" i="0" u="none" strike="noStrike" kern="1200" cap="none" spc="0" normalizeH="0" baseline="0" noProof="1">
              <a:solidFill>
                <a:srgbClr val="C00000"/>
              </a:solidFill>
              <a:effectLst>
                <a:outerShdw blurRad="38100" dist="38100" dir="2700000">
                  <a:srgbClr val="C0C0C0"/>
                </a:outerShdw>
              </a:effectLst>
              <a:latin typeface="Times New Roman" panose="02020603050405020304" pitchFamily="18" charset="0"/>
              <a:cs typeface="Times New Roman" panose="02020603050405020304" pitchFamily="18" charset="0"/>
            </a:endParaRPr>
          </a:p>
        </p:txBody>
      </p:sp>
      <p:sp>
        <p:nvSpPr>
          <p:cNvPr id="247814" name="Oval 33"/>
          <p:cNvSpPr/>
          <p:nvPr/>
        </p:nvSpPr>
        <p:spPr>
          <a:xfrm>
            <a:off x="1162050" y="4621786"/>
            <a:ext cx="1943100" cy="1800225"/>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BÁO CÁO</a:t>
            </a:r>
            <a:endParaRPr lang="en-US" altLang="vi-VN" sz="2000" b="1" dirty="0">
              <a:solidFill>
                <a:srgbClr val="000000"/>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 CHÍNH TRỊ</a:t>
            </a:r>
            <a:endParaRPr lang="en-US" altLang="vi-VN" sz="2000" b="1" dirty="0">
              <a:solidFill>
                <a:srgbClr val="00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47815" name="Oval 34"/>
          <p:cNvSpPr/>
          <p:nvPr/>
        </p:nvSpPr>
        <p:spPr>
          <a:xfrm>
            <a:off x="3166946" y="4974859"/>
            <a:ext cx="1943100" cy="1800225"/>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KẾ HOẠCH</a:t>
            </a:r>
            <a:endParaRPr lang="en-US" altLang="vi-VN" sz="2000" b="1" dirty="0">
              <a:solidFill>
                <a:srgbClr val="000000"/>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5 NĂM</a:t>
            </a:r>
            <a:endParaRPr lang="en-US" altLang="vi-VN" sz="2000" b="1" dirty="0">
              <a:solidFill>
                <a:srgbClr val="000000"/>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2006 - 2010</a:t>
            </a:r>
            <a:endParaRPr lang="en-US" altLang="vi-VN" sz="2000" b="1" dirty="0">
              <a:solidFill>
                <a:srgbClr val="00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247816" name="Oval 35"/>
          <p:cNvSpPr/>
          <p:nvPr/>
        </p:nvSpPr>
        <p:spPr>
          <a:xfrm>
            <a:off x="2657448" y="3565351"/>
            <a:ext cx="1943100" cy="1800225"/>
          </a:xfrm>
          <a:prstGeom prst="ellipse">
            <a:avLst/>
          </a:prstGeom>
          <a:noFill/>
          <a:ln w="38100" cap="flat" cmpd="sng">
            <a:solidFill>
              <a:srgbClr val="0000FF"/>
            </a:solidFill>
            <a:prstDash val="solid"/>
            <a:round/>
            <a:headEnd type="none" w="med" len="med"/>
            <a:tailEnd type="none" w="med" len="med"/>
          </a:ln>
        </p:spPr>
        <p:txBody>
          <a:bodyPr wrap="none" anchor="ctr" anchorCtr="0"/>
          <a:lstStyle/>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BỔ SUNG</a:t>
            </a:r>
            <a:endParaRPr lang="en-US" altLang="vi-VN" sz="2000" b="1" dirty="0">
              <a:solidFill>
                <a:srgbClr val="000000"/>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ĐIỀU LỆ </a:t>
            </a:r>
            <a:endParaRPr lang="en-US" altLang="vi-VN" sz="2000" b="1" dirty="0">
              <a:solidFill>
                <a:srgbClr val="000000"/>
              </a:solidFill>
              <a:latin typeface="Times New Roman" panose="02020603050405020304" pitchFamily="18" charset="0"/>
              <a:cs typeface="Times New Roman" panose="02020603050405020304" pitchFamily="18" charset="0"/>
            </a:endParaRPr>
          </a:p>
          <a:p>
            <a:pPr algn="ctr">
              <a:buFontTx/>
            </a:pPr>
            <a:r>
              <a:rPr lang="en-US" altLang="vi-VN" sz="2000" b="1" dirty="0">
                <a:solidFill>
                  <a:srgbClr val="000000"/>
                </a:solidFill>
                <a:latin typeface="Times New Roman" panose="02020603050405020304" pitchFamily="18" charset="0"/>
                <a:cs typeface="Times New Roman" panose="02020603050405020304" pitchFamily="18" charset="0"/>
              </a:rPr>
              <a:t>ĐẢNG</a:t>
            </a:r>
            <a:endParaRPr lang="en-US" altLang="vi-VN" sz="2000" b="1" dirty="0">
              <a:solidFill>
                <a:srgbClr val="00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10" name="Rectangle 9"/>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1"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Rectangle 2"/>
          <p:cNvSpPr>
            <a:spLocks noGrp="1"/>
          </p:cNvSpPr>
          <p:nvPr>
            <p:ph type="title"/>
          </p:nvPr>
        </p:nvSpPr>
        <p:spPr>
          <a:xfrm>
            <a:off x="632636" y="2133634"/>
            <a:ext cx="8001000" cy="914400"/>
          </a:xfrm>
        </p:spPr>
        <p:txBody>
          <a:bodyPr vert="horz" wrap="square" lIns="91440" tIns="45720" rIns="91440" bIns="45720" anchor="ctr" anchorCtr="0"/>
          <a:lstStyle/>
          <a:p>
            <a:pPr eaLnBrk="1" hangingPunct="1"/>
            <a:r>
              <a:rPr lang="en-US" altLang="vi-VN" sz="2600" b="1" dirty="0">
                <a:solidFill>
                  <a:srgbClr val="FF0000"/>
                </a:solidFill>
                <a:latin typeface="Times New Roman" panose="02020603050405020304" pitchFamily="18" charset="0"/>
              </a:rPr>
              <a:t>Nội dung trọng tâm, nổi bật của Đại hội đại biểu toàn quốc lần thứ X (4-2006)</a:t>
            </a:r>
            <a:endParaRPr lang="en-US" altLang="vi-VN" sz="2600" b="1" dirty="0">
              <a:solidFill>
                <a:srgbClr val="FF0000"/>
              </a:solidFill>
              <a:latin typeface="Times New Roman" panose="02020603050405020304" pitchFamily="18" charset="0"/>
            </a:endParaRPr>
          </a:p>
        </p:txBody>
      </p:sp>
      <p:sp>
        <p:nvSpPr>
          <p:cNvPr id="40963" name="Rectangle 3"/>
          <p:cNvSpPr>
            <a:spLocks noGrp="1"/>
          </p:cNvSpPr>
          <p:nvPr>
            <p:ph idx="1"/>
          </p:nvPr>
        </p:nvSpPr>
        <p:spPr>
          <a:xfrm>
            <a:off x="439737" y="3411305"/>
            <a:ext cx="8264525" cy="4419600"/>
          </a:xfrm>
        </p:spPr>
        <p:txBody>
          <a:bodyPr vert="horz" wrap="square" lIns="91440" tIns="45720" rIns="91440" bIns="45720" anchor="t" anchorCtr="0"/>
          <a:lstStyle/>
          <a:p>
            <a:pPr marL="0" indent="0" algn="just" eaLnBrk="1" hangingPunct="1">
              <a:lnSpc>
                <a:spcPct val="80000"/>
              </a:lnSpc>
              <a:buNone/>
            </a:pPr>
            <a:r>
              <a:rPr lang="it-IT" altLang="x-none" sz="2600" dirty="0">
                <a:latin typeface="Times New Roman" panose="02020603050405020304" pitchFamily="18" charset="0"/>
              </a:rPr>
              <a:t>1. Tổng kết 20 năm đổi mới, 5 b</a:t>
            </a:r>
            <a:r>
              <a:rPr lang="it-IT" altLang="x-none" sz="2600" dirty="0">
                <a:latin typeface="Times New Roman" panose="02020603050405020304" pitchFamily="18" charset="0"/>
                <a:ea typeface="Times New Roman" panose="02020603050405020304" pitchFamily="18" charset="0"/>
              </a:rPr>
              <a:t>à</a:t>
            </a:r>
            <a:r>
              <a:rPr lang="it-IT" altLang="x-none" sz="2600" dirty="0">
                <a:latin typeface="Times New Roman" panose="02020603050405020304" pitchFamily="18" charset="0"/>
              </a:rPr>
              <a:t>i học chỉ đạo đẩy mạnh sự nghiệp đổi mới </a:t>
            </a:r>
            <a:endParaRPr lang="it-IT" altLang="x-none" sz="2600" dirty="0">
              <a:latin typeface="Times New Roman" panose="02020603050405020304" pitchFamily="18" charset="0"/>
            </a:endParaRPr>
          </a:p>
          <a:p>
            <a:pPr marL="0" indent="0" algn="just" eaLnBrk="1" hangingPunct="1">
              <a:lnSpc>
                <a:spcPct val="80000"/>
              </a:lnSpc>
              <a:buNone/>
            </a:pPr>
            <a:r>
              <a:rPr lang="en-US" altLang="zh-CN" sz="2600" dirty="0">
                <a:latin typeface="Times New Roman" panose="02020603050405020304" pitchFamily="18" charset="0"/>
              </a:rPr>
              <a:t>2. </a:t>
            </a:r>
            <a:r>
              <a:rPr lang="vi-VN" altLang="x-none" sz="2600" dirty="0">
                <a:latin typeface="Times New Roman" panose="02020603050405020304" pitchFamily="18" charset="0"/>
              </a:rPr>
              <a:t>Đưa ra 8 đặc trưng của CNXH ở VN</a:t>
            </a:r>
            <a:r>
              <a:rPr lang="en-US" altLang="zh-CN" sz="2600" dirty="0">
                <a:latin typeface="Times New Roman" panose="02020603050405020304" pitchFamily="18" charset="0"/>
              </a:rPr>
              <a:t>, t</a:t>
            </a:r>
            <a:r>
              <a:rPr lang="vi-VN" altLang="x-none" sz="2600" dirty="0">
                <a:latin typeface="Times New Roman" panose="02020603050405020304" pitchFamily="18" charset="0"/>
              </a:rPr>
              <a:t>rong đó, bổ sung hai đặc trưng mới </a:t>
            </a:r>
            <a:r>
              <a:rPr lang="vi-VN" altLang="x-none" sz="2600" dirty="0" err="1">
                <a:latin typeface="Times New Roman" panose="02020603050405020304" pitchFamily="18" charset="0"/>
              </a:rPr>
              <a:t>của</a:t>
            </a:r>
            <a:r>
              <a:rPr lang="vi-VN" altLang="x-none" sz="2600" dirty="0">
                <a:latin typeface="Times New Roman" panose="02020603050405020304" pitchFamily="18" charset="0"/>
              </a:rPr>
              <a:t> CNXH</a:t>
            </a:r>
            <a:endParaRPr lang="en-US" altLang="x-none" sz="2600" dirty="0">
              <a:latin typeface="Times New Roman" panose="02020603050405020304" pitchFamily="18" charset="0"/>
            </a:endParaRPr>
          </a:p>
          <a:p>
            <a:pPr marL="0" indent="0" algn="just" eaLnBrk="1" hangingPunct="1">
              <a:lnSpc>
                <a:spcPct val="80000"/>
              </a:lnSpc>
              <a:buNone/>
            </a:pPr>
            <a:r>
              <a:rPr lang="en-US" altLang="zh-CN" sz="2400" dirty="0">
                <a:latin typeface="Times New Roman" panose="02020603050405020304" pitchFamily="18" charset="0"/>
              </a:rPr>
              <a:t>3. </a:t>
            </a:r>
            <a:r>
              <a:rPr lang="vi-VN" altLang="x-none" sz="2400" dirty="0" err="1">
                <a:latin typeface="Times New Roman" panose="02020603050405020304" pitchFamily="18" charset="0"/>
              </a:rPr>
              <a:t>Chú</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trọng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h</a:t>
            </a:r>
            <a:r>
              <a:rPr lang="vi-VN" altLang="x-none" sz="2400" dirty="0" err="1">
                <a:latin typeface="Times New Roman" panose="02020603050405020304" pitchFamily="18" charset="0"/>
                <a:ea typeface="Times New Roman" panose="02020603050405020304" pitchFamily="18" charset="0"/>
              </a:rPr>
              <a:t>à</a:t>
            </a:r>
            <a:r>
              <a:rPr lang="vi-VN" altLang="x-none" sz="2400" dirty="0" err="1">
                <a:latin typeface="Times New Roman" panose="02020603050405020304" pitchFamily="18" charset="0"/>
              </a:rPr>
              <a:t>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đầu</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đến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nhiệm</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vụ</a:t>
            </a:r>
            <a:r>
              <a:rPr lang="vi-VN" altLang="x-none" sz="2400" dirty="0">
                <a:latin typeface="Times New Roman" panose="02020603050405020304" pitchFamily="18" charset="0"/>
              </a:rPr>
              <a:t> then </a:t>
            </a:r>
            <a:r>
              <a:rPr lang="vi-VN" altLang="x-none" sz="2400" dirty="0" err="1">
                <a:latin typeface="Times New Roman" panose="02020603050405020304" pitchFamily="18" charset="0"/>
              </a:rPr>
              <a:t>chốt</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l</a:t>
            </a:r>
            <a:r>
              <a:rPr lang="vi-VN" altLang="x-none" sz="2400" dirty="0" err="1">
                <a:latin typeface="Times New Roman" panose="02020603050405020304" pitchFamily="18" charset="0"/>
                <a:ea typeface="Times New Roman" panose="02020603050405020304" pitchFamily="18" charset="0"/>
              </a:rPr>
              <a:t>à</a:t>
            </a:r>
            <a:r>
              <a:rPr lang="vi-VN" altLang="x-none" sz="2400" dirty="0">
                <a:latin typeface="Times New Roman" panose="02020603050405020304" pitchFamily="18" charset="0"/>
              </a:rPr>
              <a:t> xây </a:t>
            </a:r>
            <a:r>
              <a:rPr lang="vi-VN" altLang="x-none" sz="2400" dirty="0" err="1">
                <a:latin typeface="Times New Roman" panose="02020603050405020304" pitchFamily="18" charset="0"/>
              </a:rPr>
              <a:t>dựng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chỉnh</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đốn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Ðảng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toàn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diện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về</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chính</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trị</a:t>
            </a:r>
            <a:r>
              <a:rPr lang="vi-VN" altLang="x-none" sz="2400" dirty="0">
                <a:latin typeface="Times New Roman" panose="02020603050405020304" pitchFamily="18" charset="0"/>
              </a:rPr>
              <a:t>, tư </a:t>
            </a:r>
            <a:r>
              <a:rPr lang="vi-VN" altLang="x-none" sz="2400" dirty="0" err="1">
                <a:latin typeface="Times New Roman" panose="02020603050405020304" pitchFamily="18" charset="0"/>
              </a:rPr>
              <a:t>tưởng</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tổ</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chức</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đội</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ngũ</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cán</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bộ</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đến</a:t>
            </a:r>
            <a:r>
              <a:rPr lang="vi-VN" altLang="x-none" sz="2400" dirty="0">
                <a:latin typeface="Times New Roman" panose="02020603050405020304" pitchFamily="18" charset="0"/>
              </a:rPr>
              <a:t> phương </a:t>
            </a:r>
            <a:r>
              <a:rPr lang="vi-VN" altLang="x-none" sz="2400" dirty="0" err="1">
                <a:latin typeface="Times New Roman" panose="02020603050405020304" pitchFamily="18" charset="0"/>
              </a:rPr>
              <a:t>thức</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lãnh</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đạo</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của</a:t>
            </a:r>
            <a:r>
              <a:rPr lang="vi-VN" altLang="x-none" sz="2400" dirty="0">
                <a:latin typeface="Times New Roman" panose="02020603050405020304" pitchFamily="18" charset="0"/>
              </a:rPr>
              <a:t> </a:t>
            </a:r>
            <a:r>
              <a:rPr lang="vi-VN" altLang="x-none" sz="2400" dirty="0" err="1">
                <a:latin typeface="Times New Roman" panose="02020603050405020304" pitchFamily="18" charset="0"/>
              </a:rPr>
              <a:t>Đảng</a:t>
            </a:r>
            <a:r>
              <a:rPr lang="en-US" altLang="zh-CN" sz="2400" dirty="0">
                <a:latin typeface="Times New Roman" panose="02020603050405020304" pitchFamily="18" charset="0"/>
              </a:rPr>
              <a:t>.  </a:t>
            </a:r>
            <a:endParaRPr lang="en-US" altLang="zh-CN" sz="2400" dirty="0">
              <a:latin typeface="Times New Roman" panose="02020603050405020304" pitchFamily="18" charset="0"/>
            </a:endParaRPr>
          </a:p>
          <a:p>
            <a:pPr marL="0" indent="0" algn="just" eaLnBrk="1" hangingPunct="1">
              <a:lnSpc>
                <a:spcPct val="80000"/>
              </a:lnSpc>
              <a:buNone/>
            </a:pPr>
            <a:r>
              <a:rPr lang="en-US" altLang="vi-VN" sz="2400" dirty="0">
                <a:latin typeface="Times New Roman" panose="02020603050405020304" pitchFamily="18" charset="0"/>
              </a:rPr>
              <a:t>4. </a:t>
            </a:r>
            <a:r>
              <a:rPr lang="vi-VN" altLang="vi-VN" sz="2400" dirty="0" err="1">
                <a:latin typeface="Times New Roman" panose="02020603050405020304" pitchFamily="18" charset="0"/>
              </a:rPr>
              <a:t>Phát</a:t>
            </a:r>
            <a:r>
              <a:rPr lang="vi-VN" altLang="vi-VN" sz="2400" dirty="0">
                <a:latin typeface="Times New Roman" panose="02020603050405020304" pitchFamily="18" charset="0"/>
              </a:rPr>
              <a:t> huy </a:t>
            </a:r>
            <a:r>
              <a:rPr lang="vi-VN" altLang="vi-VN" sz="2400" dirty="0" err="1">
                <a:latin typeface="Times New Roman" panose="02020603050405020304" pitchFamily="18" charset="0"/>
              </a:rPr>
              <a:t>sức</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mạnh</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toàn</a:t>
            </a:r>
            <a:r>
              <a:rPr lang="vi-VN" altLang="vi-VN" sz="2400" dirty="0">
                <a:latin typeface="Times New Roman" panose="02020603050405020304" pitchFamily="18" charset="0"/>
              </a:rPr>
              <a:t> dân </a:t>
            </a:r>
            <a:r>
              <a:rPr lang="vi-VN" altLang="vi-VN" sz="2400" dirty="0" err="1">
                <a:latin typeface="Times New Roman" panose="02020603050405020304" pitchFamily="18" charset="0"/>
              </a:rPr>
              <a:t>tộc</a:t>
            </a:r>
            <a:r>
              <a:rPr lang="vi-VN" altLang="vi-VN" sz="2400" dirty="0">
                <a:latin typeface="Times New Roman" panose="02020603050405020304" pitchFamily="18" charset="0"/>
              </a:rPr>
              <a:t> trên cơ </a:t>
            </a:r>
            <a:r>
              <a:rPr lang="vi-VN" altLang="vi-VN" sz="2400" dirty="0" err="1">
                <a:latin typeface="Times New Roman" panose="02020603050405020304" pitchFamily="18" charset="0"/>
              </a:rPr>
              <a:t>sở</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lấy</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mục</a:t>
            </a:r>
            <a:r>
              <a:rPr lang="vi-VN" altLang="vi-VN" sz="2400" dirty="0">
                <a:latin typeface="Times New Roman" panose="02020603050405020304" pitchFamily="18" charset="0"/>
              </a:rPr>
              <a:t> tiêu chung </a:t>
            </a:r>
            <a:r>
              <a:rPr lang="vi-VN" altLang="vi-VN" sz="2400" dirty="0" err="1">
                <a:latin typeface="Times New Roman" panose="02020603050405020304" pitchFamily="18" charset="0"/>
              </a:rPr>
              <a:t>làm</a:t>
            </a:r>
            <a:r>
              <a:rPr lang="vi-VN" altLang="vi-VN" sz="2400" dirty="0">
                <a:latin typeface="Times New Roman" panose="02020603050405020304" pitchFamily="18" charset="0"/>
              </a:rPr>
              <a:t> </a:t>
            </a:r>
            <a:r>
              <a:rPr lang="vi-VN" altLang="vi-VN" sz="2400" dirty="0" err="1">
                <a:latin typeface="Times New Roman" panose="02020603050405020304" pitchFamily="18" charset="0"/>
              </a:rPr>
              <a:t>điểm</a:t>
            </a:r>
            <a:r>
              <a:rPr lang="vi-VN" altLang="vi-VN" sz="2400" dirty="0">
                <a:latin typeface="Times New Roman" panose="02020603050405020304" pitchFamily="18" charset="0"/>
              </a:rPr>
              <a:t> tương </a:t>
            </a:r>
            <a:r>
              <a:rPr lang="vi-VN" altLang="vi-VN" sz="2400" dirty="0" err="1">
                <a:latin typeface="Times New Roman" panose="02020603050405020304" pitchFamily="18" charset="0"/>
              </a:rPr>
              <a:t>đồng</a:t>
            </a:r>
            <a:endParaRPr lang="vi-VN" altLang="vi-VN" sz="2400" dirty="0">
              <a:latin typeface="Times New Roman" panose="02020603050405020304" pitchFamily="18" charset="0"/>
            </a:endParaRPr>
          </a:p>
          <a:p>
            <a:pPr marL="0" indent="0" algn="just" eaLnBrk="1" hangingPunct="1">
              <a:lnSpc>
                <a:spcPct val="80000"/>
              </a:lnSpc>
              <a:buNone/>
            </a:pPr>
            <a:endParaRPr lang="en-US" altLang="vi-VN" sz="2600" b="1" dirty="0"/>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p:cNvSpPr>
          <p:nvPr>
            <p:ph idx="1"/>
          </p:nvPr>
        </p:nvSpPr>
        <p:spPr>
          <a:xfrm>
            <a:off x="310356" y="2438426"/>
            <a:ext cx="8523287" cy="4668837"/>
          </a:xfrm>
        </p:spPr>
        <p:txBody>
          <a:bodyPr vert="horz" wrap="square" lIns="91440" tIns="45720" rIns="91440" bIns="45720" anchor="t" anchorCtr="0"/>
          <a:lstStyle/>
          <a:p>
            <a:pPr marL="0" indent="0" algn="just" eaLnBrk="1" hangingPunct="1">
              <a:lnSpc>
                <a:spcPct val="80000"/>
              </a:lnSpc>
              <a:buNone/>
            </a:pPr>
            <a:r>
              <a:rPr lang="en-US" altLang="vi-VN" sz="2800" dirty="0">
                <a:latin typeface="Times New Roman" panose="02020603050405020304" pitchFamily="18" charset="0"/>
                <a:cs typeface="Times New Roman" panose="02020603050405020304" pitchFamily="18" charset="0"/>
              </a:rPr>
              <a:t>5. </a:t>
            </a:r>
            <a:r>
              <a:rPr lang="vi-VN" altLang="vi-VN" sz="2800" dirty="0">
                <a:latin typeface="Times New Roman" panose="02020603050405020304" pitchFamily="18" charset="0"/>
                <a:cs typeface="Times New Roman" panose="02020603050405020304" pitchFamily="18" charset="0"/>
              </a:rPr>
              <a:t>Tiếp tục hoàn thiện thể chế kinh tế thị trư­ờng </a:t>
            </a:r>
            <a:r>
              <a:rPr lang="vi-VN" altLang="vi-VN" sz="2800" dirty="0" err="1">
                <a:latin typeface="Times New Roman" panose="02020603050405020304" pitchFamily="18" charset="0"/>
                <a:cs typeface="Times New Roman" panose="02020603050405020304" pitchFamily="18" charset="0"/>
              </a:rPr>
              <a:t>định</a:t>
            </a:r>
            <a:r>
              <a:rPr lang="vi-VN" altLang="vi-VN" sz="2800" dirty="0">
                <a:latin typeface="Times New Roman" panose="02020603050405020304" pitchFamily="18" charset="0"/>
                <a:cs typeface="Times New Roman" panose="02020603050405020304" pitchFamily="18" charset="0"/>
              </a:rPr>
              <a:t> </a:t>
            </a:r>
            <a:r>
              <a:rPr lang="vi-VN" altLang="vi-VN" sz="2800" dirty="0" err="1">
                <a:latin typeface="Times New Roman" panose="02020603050405020304" pitchFamily="18" charset="0"/>
                <a:cs typeface="Times New Roman" panose="02020603050405020304" pitchFamily="18" charset="0"/>
              </a:rPr>
              <a:t>hướng</a:t>
            </a:r>
            <a:r>
              <a:rPr lang="vi-VN" altLang="vi-VN" sz="2800" dirty="0">
                <a:latin typeface="Times New Roman" panose="02020603050405020304" pitchFamily="18" charset="0"/>
                <a:cs typeface="Times New Roman" panose="02020603050405020304" pitchFamily="18" charset="0"/>
              </a:rPr>
              <a:t> xã hội chủ nghĩa</a:t>
            </a:r>
            <a:endParaRPr lang="vi-VN" altLang="vi-VN" sz="2800" dirty="0">
              <a:latin typeface="Times New Roman" panose="02020603050405020304" pitchFamily="18" charset="0"/>
            </a:endParaRPr>
          </a:p>
          <a:p>
            <a:pPr marL="0" indent="0" algn="just" eaLnBrk="1" hangingPunct="1">
              <a:lnSpc>
                <a:spcPct val="80000"/>
              </a:lnSpc>
              <a:buNone/>
            </a:pPr>
            <a:r>
              <a:rPr lang="en-US" altLang="vi-VN" sz="2800" dirty="0">
                <a:latin typeface="Times New Roman" panose="02020603050405020304" pitchFamily="18" charset="0"/>
              </a:rPr>
              <a:t>6. </a:t>
            </a:r>
            <a:r>
              <a:rPr lang="vi-VN" altLang="vi-VN" sz="2800" dirty="0">
                <a:latin typeface="Times New Roman" panose="02020603050405020304" pitchFamily="18" charset="0"/>
              </a:rPr>
              <a:t>Đẩy mạnh công nghiệp hoá, hiện đại hoá gắn với phát triển kinh tế tri thức</a:t>
            </a:r>
            <a:endParaRPr lang="vi-VN" altLang="vi-VN" sz="2800" dirty="0">
              <a:latin typeface="Times New Roman" panose="02020603050405020304" pitchFamily="18" charset="0"/>
            </a:endParaRPr>
          </a:p>
          <a:p>
            <a:pPr marL="0" indent="0" algn="just" eaLnBrk="1" hangingPunct="1">
              <a:lnSpc>
                <a:spcPct val="80000"/>
              </a:lnSpc>
              <a:buNone/>
            </a:pPr>
            <a:r>
              <a:rPr lang="en-US" altLang="vi-VN" sz="2800" dirty="0">
                <a:latin typeface="Times New Roman" panose="02020603050405020304" pitchFamily="18" charset="0"/>
              </a:rPr>
              <a:t>7.</a:t>
            </a:r>
            <a:r>
              <a:rPr lang="en-US" altLang="vi-VN" sz="2800" dirty="0">
                <a:latin typeface="Times New Roman" panose="02020603050405020304" pitchFamily="18" charset="0"/>
                <a:cs typeface="Times New Roman" panose="02020603050405020304" pitchFamily="18" charset="0"/>
              </a:rPr>
              <a:t> </a:t>
            </a:r>
            <a:r>
              <a:rPr lang="vi-VN" altLang="vi-VN" sz="2800" dirty="0">
                <a:latin typeface="Times New Roman" panose="02020603050405020304" pitchFamily="18" charset="0"/>
                <a:cs typeface="Times New Roman" panose="02020603050405020304" pitchFamily="18" charset="0"/>
              </a:rPr>
              <a:t>Mở rộng quan hệ đối ngoại, chủ động, tích cực hội nhập kinh tế quốc tế, </a:t>
            </a:r>
            <a:r>
              <a:rPr lang="vi-VN" altLang="vi-VN" sz="2800" i="1" dirty="0">
                <a:latin typeface="Times New Roman" panose="02020603050405020304" pitchFamily="18" charset="0"/>
                <a:cs typeface="Times New Roman" panose="02020603050405020304" pitchFamily="18" charset="0"/>
              </a:rPr>
              <a:t>Việt Nam là bạn, đối tác tin cậy của các nước trong cộng đồng quốc tế</a:t>
            </a:r>
            <a:endParaRPr lang="vi-VN" altLang="vi-VN" sz="2800" i="1" dirty="0">
              <a:latin typeface="Times New Roman" panose="02020603050405020304" pitchFamily="18" charset="0"/>
              <a:cs typeface="Times New Roman" panose="02020603050405020304" pitchFamily="18" charset="0"/>
            </a:endParaRPr>
          </a:p>
          <a:p>
            <a:pPr marL="0" indent="0" algn="just" eaLnBrk="1" hangingPunct="1">
              <a:lnSpc>
                <a:spcPct val="80000"/>
              </a:lnSpc>
              <a:buFontTx/>
              <a:buChar char="-"/>
            </a:pPr>
            <a:r>
              <a:rPr lang="en-US" altLang="vi-VN" sz="2800" dirty="0">
                <a:latin typeface="Times New Roman" panose="02020603050405020304" pitchFamily="18" charset="0"/>
              </a:rPr>
              <a:t>Ý nghĩa Đại hội đại biểu toàn quốc lần thứ X </a:t>
            </a:r>
            <a:endParaRPr lang="en-US" altLang="vi-VN" sz="2800" dirty="0">
              <a:latin typeface="Times New Roman" panose="02020603050405020304" pitchFamily="18" charset="0"/>
            </a:endParaRPr>
          </a:p>
          <a:p>
            <a:pPr marL="0" indent="0" algn="just" eaLnBrk="1" hangingPunct="1">
              <a:lnSpc>
                <a:spcPct val="80000"/>
              </a:lnSpc>
              <a:buFont typeface="Wingdings" panose="05000000000000000000" pitchFamily="2" charset="2"/>
              <a:buNone/>
            </a:pPr>
            <a:endParaRPr lang="en-US" altLang="vi-VN" b="1" dirty="0">
              <a:latin typeface="Times New Roman" panose="02020603050405020304" pitchFamily="18" charset="0"/>
            </a:endParaRPr>
          </a:p>
        </p:txBody>
      </p:sp>
      <p:sp>
        <p:nvSpPr>
          <p:cNvPr id="5" name="Rectangle 4"/>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Rectangle 2"/>
          <p:cNvSpPr>
            <a:spLocks noGrp="1"/>
          </p:cNvSpPr>
          <p:nvPr>
            <p:ph type="title"/>
          </p:nvPr>
        </p:nvSpPr>
        <p:spPr>
          <a:xfrm>
            <a:off x="306690" y="1905040"/>
            <a:ext cx="8839200" cy="1295400"/>
          </a:xfrm>
        </p:spPr>
        <p:txBody>
          <a:bodyPr vert="horz" wrap="square" lIns="91440" tIns="45720" rIns="91440" bIns="45720" anchor="ctr" anchorCtr="0"/>
          <a:lstStyle/>
          <a:p>
            <a:r>
              <a:rPr lang="vi-VN" altLang="vi-VN" sz="2800" b="1" dirty="0">
                <a:solidFill>
                  <a:srgbClr val="FF0000"/>
                </a:solidFill>
                <a:latin typeface="Times New Roman" panose="02020603050405020304" pitchFamily="18" charset="0"/>
              </a:rPr>
              <a:t>Chỉ đạo đổi mới kinh tế </a:t>
            </a:r>
            <a:br>
              <a:rPr lang="vi-VN" altLang="vi-VN" sz="2800" b="1" dirty="0">
                <a:solidFill>
                  <a:srgbClr val="FF0000"/>
                </a:solidFill>
                <a:latin typeface="Times New Roman" panose="02020603050405020304" pitchFamily="18" charset="0"/>
              </a:rPr>
            </a:br>
            <a:r>
              <a:rPr lang="vi-VN" altLang="vi-VN" sz="2800" b="1" dirty="0">
                <a:solidFill>
                  <a:srgbClr val="FF0000"/>
                </a:solidFill>
                <a:latin typeface="Times New Roman" panose="02020603050405020304" pitchFamily="18" charset="0"/>
              </a:rPr>
              <a:t>l</a:t>
            </a:r>
            <a:r>
              <a:rPr lang="vi-VN" altLang="vi-VN" sz="2800" b="1" dirty="0">
                <a:solidFill>
                  <a:srgbClr val="FF0000"/>
                </a:solidFill>
                <a:latin typeface="Times New Roman" panose="02020603050405020304" pitchFamily="18" charset="0"/>
                <a:ea typeface="Times New Roman" panose="02020603050405020304" pitchFamily="18" charset="0"/>
              </a:rPr>
              <a:t>à</a:t>
            </a:r>
            <a:r>
              <a:rPr lang="vi-VN" altLang="vi-VN" sz="2800" b="1" dirty="0">
                <a:solidFill>
                  <a:srgbClr val="FF0000"/>
                </a:solidFill>
                <a:latin typeface="Times New Roman" panose="02020603050405020304" pitchFamily="18" charset="0"/>
              </a:rPr>
              <a:t> nhiệm vụ trọng tâm (2006-2011)</a:t>
            </a:r>
            <a:endParaRPr lang="vi-VN" altLang="vi-VN" sz="2800"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533506" y="3457363"/>
            <a:ext cx="7924800" cy="3657600"/>
          </a:xfrm>
        </p:spPr>
        <p:txBody>
          <a:bodyPr vert="horz" wrap="square" lIns="91440" tIns="45720" rIns="91440" bIns="45720" anchor="t" anchorCtr="0"/>
          <a:lstStyle/>
          <a:p>
            <a:pPr marL="0" indent="443230">
              <a:buFontTx/>
              <a:buChar char="-"/>
            </a:pPr>
            <a:r>
              <a:rPr lang="en-US" altLang="zh-CN" sz="2800" dirty="0">
                <a:latin typeface="Times New Roman" panose="02020603050405020304" pitchFamily="18" charset="0"/>
              </a:rPr>
              <a:t> Hội nghị TW 4 khóa X (1</a:t>
            </a:r>
            <a:r>
              <a:rPr lang="en-US" altLang="zh-CN" sz="2800" i="1" dirty="0">
                <a:latin typeface="Times New Roman" panose="02020603050405020304" pitchFamily="18" charset="0"/>
              </a:rPr>
              <a:t>1-2006</a:t>
            </a:r>
            <a:r>
              <a:rPr lang="en-US" altLang="zh-CN" sz="2800" dirty="0">
                <a:latin typeface="Times New Roman" panose="02020603050405020304" pitchFamily="18" charset="0"/>
              </a:rPr>
              <a:t>): Về chiến lược biển Việt Nam đến </a:t>
            </a:r>
            <a:r>
              <a:rPr lang="en-US" altLang="zh-CN" sz="2800" dirty="0" err="1">
                <a:latin typeface="Times New Roman" panose="02020603050405020304" pitchFamily="18" charset="0"/>
              </a:rPr>
              <a:t>năm</a:t>
            </a:r>
            <a:r>
              <a:rPr lang="en-US" altLang="zh-CN" sz="2800" dirty="0">
                <a:latin typeface="Times New Roman" panose="02020603050405020304" pitchFamily="18" charset="0"/>
              </a:rPr>
              <a:t> 2020</a:t>
            </a:r>
            <a:endParaRPr lang="en-US" altLang="zh-CN" sz="2800" dirty="0">
              <a:latin typeface="Times New Roman" panose="02020603050405020304" pitchFamily="18" charset="0"/>
            </a:endParaRPr>
          </a:p>
          <a:p>
            <a:pPr marL="0" indent="535305" algn="just">
              <a:buFontTx/>
              <a:buChar char="-"/>
            </a:pPr>
            <a:r>
              <a:rPr lang="vi-VN" altLang="x-none" sz="2800" dirty="0">
                <a:latin typeface="Times New Roman" panose="02020603050405020304" pitchFamily="18" charset="0"/>
              </a:rPr>
              <a:t>Hội nghị TW 6 (1-2008) đã đưa ra những chủ trương v</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 giải pháp để tiếp tục ho</a:t>
            </a:r>
            <a:r>
              <a:rPr lang="vi-VN" altLang="x-none" sz="2800" dirty="0">
                <a:latin typeface="Times New Roman" panose="02020603050405020304" pitchFamily="18" charset="0"/>
                <a:ea typeface="Times New Roman" panose="02020603050405020304" pitchFamily="18" charset="0"/>
              </a:rPr>
              <a:t>à</a:t>
            </a:r>
            <a:r>
              <a:rPr lang="vi-VN" altLang="x-none" sz="2800" dirty="0">
                <a:latin typeface="Times New Roman" panose="02020603050405020304" pitchFamily="18" charset="0"/>
              </a:rPr>
              <a:t>n thiện thể chế kinh tế thị trường định hướng xã hội chủ nghĩa</a:t>
            </a:r>
            <a:endParaRPr lang="vi-VN" altLang="x-none" sz="2800" dirty="0">
              <a:latin typeface="Times New Roman" panose="02020603050405020304" pitchFamily="18" charset="0"/>
            </a:endParaRPr>
          </a:p>
          <a:p>
            <a:pPr marL="0" indent="535305" algn="just">
              <a:buFontTx/>
              <a:buChar char="-"/>
            </a:pPr>
            <a:r>
              <a:rPr lang="vi-VN" altLang="x-none" sz="2800" dirty="0">
                <a:latin typeface="Times New Roman" panose="02020603050405020304" pitchFamily="18" charset="0"/>
              </a:rPr>
              <a:t>Hội nghị TW 7 (2008) về</a:t>
            </a:r>
            <a:r>
              <a:rPr lang="vi-VN" altLang="x-none" sz="2800" i="1" dirty="0">
                <a:latin typeface="Times New Roman" panose="02020603050405020304" pitchFamily="18" charset="0"/>
              </a:rPr>
              <a:t> </a:t>
            </a:r>
            <a:r>
              <a:rPr lang="vi-VN" altLang="x-none" sz="2800" dirty="0">
                <a:latin typeface="Times New Roman" panose="02020603050405020304" pitchFamily="18" charset="0"/>
              </a:rPr>
              <a:t>nông nghiệp, nông dân, nông thôn</a:t>
            </a:r>
            <a:endParaRPr lang="en-US" altLang="zh-CN" sz="2800" dirty="0">
              <a:latin typeface="Times New Roman" panose="02020603050405020304" pitchFamily="18" charset="0"/>
            </a:endParaRPr>
          </a:p>
          <a:p>
            <a:pPr marL="0" indent="443230">
              <a:buFontTx/>
              <a:buChar char="-"/>
            </a:pPr>
            <a:endParaRPr lang="en-US" altLang="zh-CN" b="1" dirty="0">
              <a:latin typeface="Times New Roman" panose="02020603050405020304" pitchFamily="18" charset="0"/>
            </a:endParaRPr>
          </a:p>
          <a:p>
            <a:pPr marL="0" indent="443230">
              <a:buFontTx/>
              <a:buNone/>
            </a:pPr>
            <a:endParaRPr lang="vi-VN" altLang="x-none" dirty="0">
              <a:latin typeface="Times New Roman" panose="02020603050405020304" pitchFamily="18" charset="0"/>
              <a:ea typeface="Times New Roman" panose="02020603050405020304" pitchFamily="18" charset="0"/>
            </a:endParaRPr>
          </a:p>
        </p:txBody>
      </p:sp>
      <p:sp>
        <p:nvSpPr>
          <p:cNvPr id="7" name="Rectangle 6"/>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a:xfrm>
            <a:off x="152400" y="3429000"/>
            <a:ext cx="8686572" cy="639828"/>
          </a:xfrm>
        </p:spPr>
        <p:txBody>
          <a:bodyPr vert="horz" wrap="square" lIns="91440" tIns="45720" rIns="91440" bIns="45720" anchor="ctr" anchorCtr="0"/>
          <a:lstStyle/>
          <a:p>
            <a:r>
              <a:rPr lang="it-IT" altLang="vi-VN" sz="3000" b="1" dirty="0">
                <a:latin typeface="Times New Roman" panose="02020603050405020304" pitchFamily="18" charset="0"/>
              </a:rPr>
              <a:t>1. Bước đầu xây dựng chủ nghĩa xã hội và bảo vệ Tổ quốc (1975-1981)</a:t>
            </a:r>
            <a:br>
              <a:rPr lang="it-IT" altLang="vi-VN" sz="3000" b="1" dirty="0">
                <a:latin typeface="Times New Roman" panose="02020603050405020304" pitchFamily="18" charset="0"/>
              </a:rPr>
            </a:br>
            <a:r>
              <a:rPr lang="it-IT" altLang="vi-VN" sz="3000" b="1" dirty="0">
                <a:latin typeface="Times New Roman" panose="02020603050405020304" pitchFamily="18" charset="0"/>
              </a:rPr>
              <a:t> </a:t>
            </a:r>
            <a:endParaRPr lang="en-US" altLang="en-US" sz="3000" dirty="0">
              <a:latin typeface="Times New Roman" panose="02020603050405020304" pitchFamily="18" charset="0"/>
              <a:ea typeface="Times New Roman" panose="02020603050405020304" pitchFamily="18" charset="0"/>
            </a:endParaRPr>
          </a:p>
        </p:txBody>
      </p:sp>
      <p:sp>
        <p:nvSpPr>
          <p:cNvPr id="97282" name="Content Placeholder 2"/>
          <p:cNvSpPr>
            <a:spLocks noGrp="1"/>
          </p:cNvSpPr>
          <p:nvPr>
            <p:ph idx="1"/>
          </p:nvPr>
        </p:nvSpPr>
        <p:spPr>
          <a:xfrm>
            <a:off x="304912" y="4343376"/>
            <a:ext cx="8229600" cy="3047920"/>
          </a:xfrm>
        </p:spPr>
        <p:txBody>
          <a:bodyPr vert="horz" wrap="square" lIns="91440" tIns="45720" rIns="91440" bIns="45720" anchor="t" anchorCtr="0"/>
          <a:lstStyle/>
          <a:p>
            <a:pPr marL="0" indent="0" algn="just">
              <a:buNone/>
            </a:pPr>
            <a:r>
              <a:rPr lang="it-IT" altLang="en-US" b="1" i="1" dirty="0">
                <a:solidFill>
                  <a:srgbClr val="FF0000"/>
                </a:solidFill>
                <a:latin typeface="Times New Roman" panose="02020603050405020304" pitchFamily="18" charset="0"/>
              </a:rPr>
              <a:t>a) Hoàn thành thống nhất đất nước về mặt nhà nước</a:t>
            </a:r>
            <a:r>
              <a:rPr lang="it-IT" altLang="en-US" b="1" i="1" dirty="0">
                <a:latin typeface="Times New Roman" panose="02020603050405020304" pitchFamily="18" charset="0"/>
              </a:rPr>
              <a:t> </a:t>
            </a:r>
            <a:endParaRPr lang="en-US" altLang="en-US" b="1" dirty="0">
              <a:latin typeface="Times New Roman" panose="02020603050405020304" pitchFamily="18" charset="0"/>
            </a:endParaRPr>
          </a:p>
          <a:p>
            <a:pPr marL="0" indent="0" algn="just">
              <a:buNone/>
            </a:pPr>
            <a:r>
              <a:rPr lang="en-US" altLang="vi-VN" sz="3200" b="1" i="1" dirty="0">
                <a:solidFill>
                  <a:srgbClr val="FF0000"/>
                </a:solidFill>
                <a:latin typeface="Times New Roman" panose="02020603050405020304" pitchFamily="18" charset="0"/>
              </a:rPr>
              <a:t>b. </a:t>
            </a:r>
            <a:r>
              <a:rPr lang="vi-VN" altLang="vi-VN" sz="3200" b="1" i="1" dirty="0" err="1">
                <a:solidFill>
                  <a:srgbClr val="FF0000"/>
                </a:solidFill>
                <a:latin typeface="Times New Roman" panose="02020603050405020304" pitchFamily="18" charset="0"/>
              </a:rPr>
              <a:t>Đại</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hội</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đại</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biểu</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to</a:t>
            </a:r>
            <a:r>
              <a:rPr lang="vi-VN" altLang="vi-VN" sz="3200" b="1" i="1" dirty="0" err="1">
                <a:solidFill>
                  <a:srgbClr val="FF0000"/>
                </a:solidFill>
                <a:latin typeface="Times New Roman" panose="02020603050405020304" pitchFamily="18" charset="0"/>
                <a:ea typeface="Times New Roman" panose="02020603050405020304" pitchFamily="18" charset="0"/>
              </a:rPr>
              <a:t>à</a:t>
            </a:r>
            <a:r>
              <a:rPr lang="vi-VN" altLang="vi-VN" sz="3200" b="1" i="1" dirty="0" err="1">
                <a:solidFill>
                  <a:srgbClr val="FF0000"/>
                </a:solidFill>
                <a:latin typeface="Times New Roman" panose="02020603050405020304" pitchFamily="18" charset="0"/>
              </a:rPr>
              <a:t>n</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quốc</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lần</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thứ</a:t>
            </a:r>
            <a:r>
              <a:rPr lang="vi-VN" altLang="vi-VN" sz="3200" b="1" i="1" dirty="0">
                <a:solidFill>
                  <a:srgbClr val="FF0000"/>
                </a:solidFill>
                <a:latin typeface="Times New Roman" panose="02020603050405020304" pitchFamily="18" charset="0"/>
              </a:rPr>
              <a:t> IV </a:t>
            </a:r>
            <a:r>
              <a:rPr lang="vi-VN" altLang="vi-VN" sz="3200" b="1" i="1" dirty="0" err="1">
                <a:solidFill>
                  <a:srgbClr val="FF0000"/>
                </a:solidFill>
                <a:latin typeface="Times New Roman" panose="02020603050405020304" pitchFamily="18" charset="0"/>
              </a:rPr>
              <a:t>của</a:t>
            </a:r>
            <a:r>
              <a:rPr lang="vi-VN" altLang="vi-VN" sz="3200" b="1" i="1" dirty="0">
                <a:solidFill>
                  <a:srgbClr val="FF0000"/>
                </a:solidFill>
                <a:latin typeface="Times New Roman" panose="02020603050405020304" pitchFamily="18" charset="0"/>
              </a:rPr>
              <a:t> </a:t>
            </a:r>
            <a:r>
              <a:rPr lang="vi-VN" altLang="vi-VN" sz="3200" b="1" i="1" dirty="0" err="1">
                <a:solidFill>
                  <a:srgbClr val="FF0000"/>
                </a:solidFill>
                <a:latin typeface="Times New Roman" panose="02020603050405020304" pitchFamily="18" charset="0"/>
              </a:rPr>
              <a:t>Đảng</a:t>
            </a:r>
            <a:r>
              <a:rPr lang="en-US" altLang="vi-VN" sz="3200" b="1" i="1" dirty="0">
                <a:solidFill>
                  <a:srgbClr val="FF0000"/>
                </a:solidFill>
                <a:latin typeface="Times New Roman" panose="02020603050405020304" pitchFamily="18" charset="0"/>
              </a:rPr>
              <a:t> (12/1976)</a:t>
            </a:r>
            <a:endParaRPr lang="en-US" altLang="en-US" dirty="0">
              <a:latin typeface="Times New Roman" panose="02020603050405020304" pitchFamily="18" charset="0"/>
            </a:endParaRPr>
          </a:p>
        </p:txBody>
      </p:sp>
      <p:sp>
        <p:nvSpPr>
          <p:cNvPr id="4" name="Rectangle 2"/>
          <p:cNvSpPr txBox="1"/>
          <p:nvPr/>
        </p:nvSpPr>
        <p:spPr>
          <a:xfrm>
            <a:off x="304800" y="1478052"/>
            <a:ext cx="8839200" cy="1676400"/>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a:spcBef>
                <a:spcPts val="1800"/>
              </a:spcBef>
            </a:pPr>
            <a:r>
              <a:rPr lang="pt-BR" altLang="x-none" sz="3200" b="1" kern="0" dirty="0">
                <a:latin typeface="Times New Roman" panose="02020603050405020304" pitchFamily="18" charset="0"/>
              </a:rPr>
              <a:t>I. </a:t>
            </a:r>
            <a:r>
              <a:rPr lang="en-US" altLang="pt-BR" sz="3200" b="1" kern="0" dirty="0">
                <a:latin typeface="Times New Roman" panose="02020603050405020304" pitchFamily="18" charset="0"/>
              </a:rPr>
              <a:t>LÃNH ĐẠO XÂY DỰNG CHỦ NGHĨA XÃ HỘI VÀ BẢO VỆ TỔ QUỐC (1975 - 1986)</a:t>
            </a:r>
            <a:endParaRPr lang="vi-VN" altLang="vi-VN" sz="3200" b="1" kern="0" dirty="0">
              <a:solidFill>
                <a:schemeClr val="tx1"/>
              </a:solidFill>
              <a:latin typeface="Times New Roman" panose="02020603050405020304" pitchFamily="18" charset="0"/>
              <a:ea typeface="Times New Roman" panose="02020603050405020304" pitchFamily="18" charset="0"/>
            </a:endParaRPr>
          </a:p>
        </p:txBody>
      </p:sp>
      <p:sp>
        <p:nvSpPr>
          <p:cNvPr id="3" name="Rectangle 2"/>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Rectangle 2"/>
          <p:cNvSpPr>
            <a:spLocks noGrp="1"/>
          </p:cNvSpPr>
          <p:nvPr>
            <p:ph type="title"/>
          </p:nvPr>
        </p:nvSpPr>
        <p:spPr>
          <a:xfrm>
            <a:off x="933661" y="1698677"/>
            <a:ext cx="7901344" cy="762000"/>
          </a:xfrm>
        </p:spPr>
        <p:txBody>
          <a:bodyPr vert="horz" wrap="square" lIns="91440" tIns="45720" rIns="91440" bIns="45720" anchor="ctr" anchorCtr="0"/>
          <a:lstStyle/>
          <a:p>
            <a:pPr eaLnBrk="1" hangingPunct="1"/>
            <a:r>
              <a:rPr lang="en-US" altLang="vi-VN" sz="2800" b="1" dirty="0">
                <a:solidFill>
                  <a:srgbClr val="FF0000"/>
                </a:solidFill>
                <a:latin typeface="Times New Roman" panose="02020603050405020304" pitchFamily="18" charset="0"/>
              </a:rPr>
              <a:t>HỘI NGHỊ TW 6 (1-2008)</a:t>
            </a:r>
            <a:endParaRPr lang="en-US" altLang="vi-VN" sz="2800" b="1" dirty="0">
              <a:solidFill>
                <a:srgbClr val="FF0000"/>
              </a:solidFill>
              <a:latin typeface="Times New Roman" panose="02020603050405020304" pitchFamily="18" charset="0"/>
            </a:endParaRPr>
          </a:p>
        </p:txBody>
      </p:sp>
      <p:sp>
        <p:nvSpPr>
          <p:cNvPr id="266242" name="Rectangle 3"/>
          <p:cNvSpPr>
            <a:spLocks noGrp="1"/>
          </p:cNvSpPr>
          <p:nvPr>
            <p:ph idx="1"/>
          </p:nvPr>
        </p:nvSpPr>
        <p:spPr>
          <a:xfrm>
            <a:off x="685902" y="2590800"/>
            <a:ext cx="7924800" cy="4267200"/>
          </a:xfrm>
        </p:spPr>
        <p:txBody>
          <a:bodyPr vert="horz" wrap="square" lIns="91440" tIns="45720" rIns="91440" bIns="45720" anchor="t" anchorCtr="0"/>
          <a:lstStyle/>
          <a:p>
            <a:pPr marL="0" indent="405130" algn="just" eaLnBrk="1" hangingPunct="1">
              <a:lnSpc>
                <a:spcPct val="80000"/>
              </a:lnSpc>
              <a:buFontTx/>
              <a:buNone/>
            </a:pPr>
            <a:r>
              <a:rPr lang="en-US" altLang="vi-VN" sz="2800" dirty="0">
                <a:latin typeface="Times New Roman" panose="02020603050405020304" pitchFamily="18" charset="0"/>
              </a:rPr>
              <a:t>- Tiếp tục xây dựng giai cấp công nhân Việt Nam thời kỳ đẩy mạnh CNH, HĐH; </a:t>
            </a:r>
            <a:endParaRPr lang="en-US" altLang="vi-VN" sz="2800" dirty="0">
              <a:latin typeface="Times New Roman" panose="02020603050405020304" pitchFamily="18" charset="0"/>
            </a:endParaRPr>
          </a:p>
          <a:p>
            <a:pPr marL="0" indent="405130" algn="just" eaLnBrk="1" hangingPunct="1">
              <a:lnSpc>
                <a:spcPct val="80000"/>
              </a:lnSpc>
              <a:buFontTx/>
              <a:buNone/>
            </a:pPr>
            <a:r>
              <a:rPr lang="en-US" altLang="vi-VN" sz="2800" dirty="0">
                <a:latin typeface="Times New Roman" panose="02020603050405020304" pitchFamily="18" charset="0"/>
              </a:rPr>
              <a:t>- Nâng cao năng lực lãnh đạo, sức chiến đấu của tổ chức cơ sở đảng và chất lượng đội ngũ cán bộ, đảng viên; </a:t>
            </a:r>
            <a:endParaRPr lang="en-US" altLang="vi-VN" sz="2800" dirty="0">
              <a:latin typeface="Times New Roman" panose="02020603050405020304" pitchFamily="18" charset="0"/>
            </a:endParaRPr>
          </a:p>
          <a:p>
            <a:pPr marL="0" indent="405130" algn="just" eaLnBrk="1" hangingPunct="1">
              <a:lnSpc>
                <a:spcPct val="80000"/>
              </a:lnSpc>
              <a:buFontTx/>
              <a:buNone/>
            </a:pPr>
            <a:r>
              <a:rPr lang="en-US" altLang="vi-VN" sz="2800" dirty="0">
                <a:latin typeface="Times New Roman" panose="02020603050405020304" pitchFamily="18" charset="0"/>
              </a:rPr>
              <a:t>- Hoàn thiện thể chế kinh tế thị trường định hướng xã hội chủ nghĩa;</a:t>
            </a:r>
            <a:endParaRPr lang="en-US" altLang="vi-VN" sz="2800" dirty="0">
              <a:latin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1"/>
          <p:cNvSpPr>
            <a:spLocks noChangeArrowheads="1"/>
          </p:cNvSpPr>
          <p:nvPr/>
        </p:nvSpPr>
        <p:spPr bwMode="auto">
          <a:xfrm>
            <a:off x="1828800" y="6477000"/>
            <a:ext cx="3505200" cy="381000"/>
          </a:xfrm>
          <a:prstGeom prst="rect">
            <a:avLst/>
          </a:prstGeom>
          <a:noFill/>
          <a:ln w="9525">
            <a:noFill/>
            <a:miter lim="800000"/>
          </a:ln>
          <a:effectLst/>
        </p:spPr>
        <p:txBody>
          <a:bodyPr anchor="b"/>
          <a:lstStyle/>
          <a:p>
            <a:pPr marL="0" marR="0" indent="0" algn="ctr" defTabSz="914400" rtl="0" eaLnBrk="1" fontAlgn="base" latinLnBrk="0" hangingPunct="1">
              <a:lnSpc>
                <a:spcPct val="95000"/>
              </a:lnSpc>
              <a:spcBef>
                <a:spcPct val="0"/>
              </a:spcBef>
              <a:spcAft>
                <a:spcPct val="0"/>
              </a:spcAft>
              <a:buClrTx/>
              <a:buSzTx/>
              <a:buFontTx/>
              <a:buNone/>
            </a:pPr>
            <a:br>
              <a:rPr b="1" dirty="0">
                <a:solidFill>
                  <a:srgbClr val="000000"/>
                </a:solidFill>
                <a:effectLst>
                  <a:outerShdw blurRad="38100" dist="38100" dir="2700000">
                    <a:srgbClr val="C0C0C0"/>
                  </a:outerShdw>
                </a:effectLst>
                <a:latin typeface="Arial" panose="020B0604020202020204" pitchFamily="34" charset="0"/>
              </a:rPr>
            </a:br>
            <a:r>
              <a:rPr kumimoji="0" sz="1800" b="1" i="0"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Toàn cảnh Đại hội XI</a:t>
            </a:r>
            <a:endParaRPr kumimoji="0" sz="1800" b="1" i="0"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endParaRPr>
          </a:p>
        </p:txBody>
      </p:sp>
      <p:pic>
        <p:nvPicPr>
          <p:cNvPr id="270340" name="Picture 17" descr="dh11%20ctich"/>
          <p:cNvPicPr>
            <a:picLocks noChangeAspect="1"/>
          </p:cNvPicPr>
          <p:nvPr/>
        </p:nvPicPr>
        <p:blipFill>
          <a:blip r:embed="rId1"/>
          <a:stretch>
            <a:fillRect/>
          </a:stretch>
        </p:blipFill>
        <p:spPr>
          <a:xfrm>
            <a:off x="581025" y="3429000"/>
            <a:ext cx="5638800" cy="3048000"/>
          </a:xfrm>
          <a:prstGeom prst="rect">
            <a:avLst/>
          </a:prstGeom>
          <a:noFill/>
          <a:ln w="9525">
            <a:noFill/>
          </a:ln>
        </p:spPr>
      </p:pic>
      <p:sp>
        <p:nvSpPr>
          <p:cNvPr id="270341" name="AutoShape 2" descr="Tá»ng BÃ­ thÆ° Nguyá»n PhÃº Trá»ng "/>
          <p:cNvSpPr>
            <a:spLocks noChangeAspect="1"/>
          </p:cNvSpPr>
          <p:nvPr/>
        </p:nvSpPr>
        <p:spPr>
          <a:xfrm>
            <a:off x="155575" y="-144462"/>
            <a:ext cx="304800" cy="304800"/>
          </a:xfrm>
          <a:prstGeom prst="rect">
            <a:avLst/>
          </a:prstGeom>
          <a:noFill/>
          <a:ln w="9525">
            <a:noFill/>
          </a:ln>
        </p:spPr>
        <p:txBody>
          <a:bodyPr anchor="t" anchorCtr="0"/>
          <a:lstStyle/>
          <a:p>
            <a:pPr eaLnBrk="0" hangingPunct="0">
              <a:buFontTx/>
            </a:pPr>
            <a:endParaRPr lang="vi-VN" altLang="vi-VN" dirty="0">
              <a:latin typeface="Arial" panose="020B0604020202020204" pitchFamily="34" charset="0"/>
              <a:ea typeface="Arial" panose="020B0604020202020204" pitchFamily="34" charset="0"/>
            </a:endParaRPr>
          </a:p>
        </p:txBody>
      </p:sp>
      <p:sp>
        <p:nvSpPr>
          <p:cNvPr id="270342" name="AutoShape 4" descr="Tá»ng BÃ­ thÆ° Nguyá»n PhÃº Trá»ng "/>
          <p:cNvSpPr>
            <a:spLocks noChangeAspect="1"/>
          </p:cNvSpPr>
          <p:nvPr/>
        </p:nvSpPr>
        <p:spPr>
          <a:xfrm>
            <a:off x="307975" y="7938"/>
            <a:ext cx="304800" cy="304800"/>
          </a:xfrm>
          <a:prstGeom prst="rect">
            <a:avLst/>
          </a:prstGeom>
          <a:noFill/>
          <a:ln w="9525">
            <a:noFill/>
          </a:ln>
        </p:spPr>
        <p:txBody>
          <a:bodyPr anchor="t" anchorCtr="0"/>
          <a:lstStyle/>
          <a:p>
            <a:pPr eaLnBrk="0" hangingPunct="0">
              <a:buFontTx/>
            </a:pPr>
            <a:endParaRPr lang="vi-VN" altLang="vi-VN" dirty="0">
              <a:latin typeface="Arial" panose="020B0604020202020204" pitchFamily="34" charset="0"/>
              <a:ea typeface="Arial" panose="020B0604020202020204" pitchFamily="34" charset="0"/>
            </a:endParaRPr>
          </a:p>
        </p:txBody>
      </p:sp>
      <p:pic>
        <p:nvPicPr>
          <p:cNvPr id="270343" name="Picture 6" descr="Nguyen Phu Trong1.jpg"/>
          <p:cNvPicPr>
            <a:picLocks noChangeAspect="1"/>
          </p:cNvPicPr>
          <p:nvPr/>
        </p:nvPicPr>
        <p:blipFill>
          <a:blip r:embed="rId2"/>
          <a:stretch>
            <a:fillRect/>
          </a:stretch>
        </p:blipFill>
        <p:spPr>
          <a:xfrm>
            <a:off x="6681788" y="2895614"/>
            <a:ext cx="2209800" cy="2743186"/>
          </a:xfrm>
          <a:prstGeom prst="rect">
            <a:avLst/>
          </a:prstGeom>
          <a:noFill/>
          <a:ln w="9525">
            <a:noFill/>
          </a:ln>
        </p:spPr>
      </p:pic>
      <p:sp>
        <p:nvSpPr>
          <p:cNvPr id="4" name="Rectangle 3"/>
          <p:cNvSpPr/>
          <p:nvPr/>
        </p:nvSpPr>
        <p:spPr>
          <a:xfrm>
            <a:off x="6324600" y="5638800"/>
            <a:ext cx="2743200" cy="881063"/>
          </a:xfrm>
          <a:prstGeom prst="rect">
            <a:avLst/>
          </a:prstGeom>
        </p:spPr>
        <p:txBody>
          <a:bodyPr>
            <a:spAutoFit/>
          </a:bodyPr>
          <a:lstStyle/>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n-ea"/>
                <a:cs typeface="Times New Roman" panose="02020603050405020304" pitchFamily="18" charset="0"/>
              </a:rPr>
              <a:t>Đ/c Nguyễn Phú Trọng</a:t>
            </a:r>
            <a:endParaRPr kumimoji="0" sz="18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n-ea"/>
              <a:cs typeface="Times New Roman" panose="02020603050405020304" pitchFamily="18" charset="0"/>
            </a:endParaRPr>
          </a:p>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rPr>
              <a:t>Tổng Bí thư Đảng </a:t>
            </a:r>
            <a:endPar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endParaRPr>
          </a:p>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rPr>
              <a:t>( 2011-2016)</a:t>
            </a:r>
            <a:endParaRPr kumimoji="0" sz="1800" b="1" i="1"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ea typeface="Times New Roman" panose="02020603050405020304" pitchFamily="18" charset="0"/>
              <a:cs typeface="+mn-cs"/>
            </a:endParaRPr>
          </a:p>
        </p:txBody>
      </p:sp>
      <p:sp>
        <p:nvSpPr>
          <p:cNvPr id="10" name="Rectangle 2"/>
          <p:cNvSpPr txBox="1"/>
          <p:nvPr/>
        </p:nvSpPr>
        <p:spPr>
          <a:xfrm>
            <a:off x="231037" y="1762125"/>
            <a:ext cx="8832850" cy="1446213"/>
          </a:xfrm>
          <a:prstGeom prst="rect">
            <a:avLst/>
          </a:prstGeom>
        </p:spPr>
        <p:txBody>
          <a:bodyPr vert="horz" wrap="square" lIns="91440" tIns="45720" rIns="91440" bIns="45720" anchor="ctr" anchorCtr="0"/>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vi-VN" altLang="vi-VN" sz="2800" b="1" dirty="0">
                <a:solidFill>
                  <a:srgbClr val="FF0000"/>
                </a:solidFill>
                <a:latin typeface="Times New Roman" panose="02020603050405020304" pitchFamily="18" charset="0"/>
              </a:rPr>
              <a:t>d.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hội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đại</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biểu</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to</a:t>
            </a:r>
            <a:r>
              <a:rPr lang="vi-VN" altLang="vi-VN" sz="2800" b="1" dirty="0" err="1">
                <a:solidFill>
                  <a:srgbClr val="FF0000"/>
                </a:solidFill>
                <a:latin typeface="Times New Roman" panose="02020603050405020304" pitchFamily="18" charset="0"/>
                <a:ea typeface="Times New Roman" panose="02020603050405020304" pitchFamily="18" charset="0"/>
              </a:rPr>
              <a:t>à</a:t>
            </a:r>
            <a:r>
              <a:rPr lang="vi-VN" altLang="vi-VN" sz="2800" b="1" dirty="0" err="1">
                <a:solidFill>
                  <a:srgbClr val="FF0000"/>
                </a:solidFill>
                <a:latin typeface="Times New Roman" panose="02020603050405020304" pitchFamily="18" charset="0"/>
              </a:rPr>
              <a:t>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quốc</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lần</a:t>
            </a:r>
            <a:r>
              <a:rPr lang="vi-VN" altLang="vi-VN" sz="2800" b="1" dirty="0">
                <a:solidFill>
                  <a:srgbClr val="FF0000"/>
                </a:solidFill>
                <a:latin typeface="Times New Roman" panose="02020603050405020304" pitchFamily="18" charset="0"/>
              </a:rPr>
              <a:t> </a:t>
            </a:r>
            <a:r>
              <a:rPr lang="vi-VN" altLang="vi-VN" sz="2800" b="1" dirty="0" err="1">
                <a:solidFill>
                  <a:srgbClr val="FF0000"/>
                </a:solidFill>
                <a:latin typeface="Times New Roman" panose="02020603050405020304" pitchFamily="18" charset="0"/>
              </a:rPr>
              <a:t>thứ</a:t>
            </a:r>
            <a:r>
              <a:rPr lang="vi-VN" altLang="vi-VN" sz="2800" b="1" dirty="0">
                <a:solidFill>
                  <a:srgbClr val="FF0000"/>
                </a:solidFill>
                <a:latin typeface="Times New Roman" panose="02020603050405020304" pitchFamily="18" charset="0"/>
              </a:rPr>
              <a:t> XI </a:t>
            </a:r>
            <a:r>
              <a:rPr lang="it-IT" altLang="vi-VN" sz="2800" b="1" dirty="0">
                <a:solidFill>
                  <a:srgbClr val="FF0000"/>
                </a:solidFill>
                <a:latin typeface="Times New Roman" panose="02020603050405020304" pitchFamily="18" charset="0"/>
              </a:rPr>
              <a:t>của Đảng bổ sung, phát triển Cương lĩnh xây dựng đất nước trong thời kỳ quá độ lên chủ nghĩa xã hội</a:t>
            </a:r>
            <a:endParaRPr lang="vi-VN" altLang="vi-VN" sz="2800" b="1" dirty="0">
              <a:solidFill>
                <a:srgbClr val="FF0000"/>
              </a:solidFill>
              <a:latin typeface="Times New Roman" panose="02020603050405020304" pitchFamily="18" charset="0"/>
              <a:ea typeface="Times New Roman" panose="02020603050405020304" pitchFamily="18" charset="0"/>
            </a:endParaRPr>
          </a:p>
        </p:txBody>
      </p:sp>
      <p:sp>
        <p:nvSpPr>
          <p:cNvPr id="11" name="Rectangle 10"/>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Rectangle 2"/>
          <p:cNvSpPr>
            <a:spLocks noGrp="1"/>
          </p:cNvSpPr>
          <p:nvPr>
            <p:ph type="title"/>
          </p:nvPr>
        </p:nvSpPr>
        <p:spPr>
          <a:xfrm>
            <a:off x="571500" y="2057436"/>
            <a:ext cx="8001000" cy="914400"/>
          </a:xfrm>
        </p:spPr>
        <p:txBody>
          <a:bodyPr vert="horz" wrap="square" lIns="91440" tIns="45720" rIns="91440" bIns="45720" anchor="ctr" anchorCtr="0"/>
          <a:lstStyle/>
          <a:p>
            <a:pPr eaLnBrk="1" hangingPunct="1"/>
            <a:r>
              <a:rPr lang="en-US" altLang="vi-VN" sz="3200" b="1" dirty="0">
                <a:solidFill>
                  <a:srgbClr val="FF0000"/>
                </a:solidFill>
                <a:latin typeface="Times New Roman" panose="02020603050405020304" pitchFamily="18" charset="0"/>
              </a:rPr>
              <a:t>Nội dung trọng tâm, nổi bật của Đại hội đại biểu toàn quốc lần thứ XI (1-2011)</a:t>
            </a:r>
            <a:endParaRPr lang="en-US" altLang="vi-VN" sz="3200" b="1" dirty="0">
              <a:solidFill>
                <a:srgbClr val="FF0000"/>
              </a:solidFill>
              <a:latin typeface="Times New Roman" panose="02020603050405020304" pitchFamily="18" charset="0"/>
            </a:endParaRPr>
          </a:p>
        </p:txBody>
      </p:sp>
      <p:sp>
        <p:nvSpPr>
          <p:cNvPr id="40963" name="Rectangle 3"/>
          <p:cNvSpPr>
            <a:spLocks noGrp="1" noChangeArrowheads="1"/>
          </p:cNvSpPr>
          <p:nvPr>
            <p:ph idx="1"/>
          </p:nvPr>
        </p:nvSpPr>
        <p:spPr>
          <a:xfrm>
            <a:off x="152400" y="3200406"/>
            <a:ext cx="8839200" cy="4953000"/>
          </a:xfrm>
        </p:spPr>
        <p:txBody>
          <a:bodyPr vert="horz" wrap="square" lIns="91440" tIns="45720" rIns="91440" bIns="45720" numCol="1" anchor="t" anchorCtr="0" compatLnSpc="1"/>
          <a:lstStyle/>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1. Cương lĩnh xây dựng đất nước trong thời kỳ quá độ lên CNXH</a:t>
            </a:r>
            <a:r>
              <a:rPr kumimoji="0" lang="en-US"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 </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a:t>
            </a:r>
            <a:r>
              <a:rPr kumimoji="0" sz="2600" i="0" u="none" strike="noStrike" kern="1200" cap="none" spc="0" normalizeH="0" baseline="0" noProof="1">
                <a:solidFill>
                  <a:srgbClr val="FF0000"/>
                </a:solidFill>
                <a:latin typeface="Times New Roman" panose="02020603050405020304" pitchFamily="18" charset="0"/>
                <a:cs typeface="Times New Roman" panose="02020603050405020304" pitchFamily="18" charset="0"/>
              </a:rPr>
              <a:t>bổ sung, phát triển năm 2011</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 (8</a:t>
            </a:r>
            <a:r>
              <a:rPr kumimoji="0" sz="2600" i="0" u="none" strike="noStrike" kern="1200" cap="none" spc="0" normalizeH="0" baseline="0" noProof="1">
                <a:solidFill>
                  <a:schemeClr val="tx1"/>
                </a:solidFill>
                <a:effectLst>
                  <a:outerShdw blurRad="38100" dist="38100" dir="2700000">
                    <a:srgbClr val="C0C0C0"/>
                  </a:outerShdw>
                </a:effectLst>
                <a:latin typeface="Times New Roman" panose="02020603050405020304" pitchFamily="18" charset="0"/>
                <a:cs typeface="Times New Roman" panose="02020603050405020304" pitchFamily="18" charset="0"/>
              </a:rPr>
              <a:t> đặc trưng của CNXH v</a:t>
            </a:r>
            <a:r>
              <a:rPr kumimoji="0" sz="2600" i="0" u="none" strike="noStrike" kern="1200" cap="none" spc="0" normalizeH="0" baseline="0" noProof="1">
                <a:solidFill>
                  <a:schemeClr val="tx1"/>
                </a:solidFill>
                <a:effectLst>
                  <a:outerShdw blurRad="38100" dist="38100" dir="2700000">
                    <a:srgbClr val="C0C0C0"/>
                  </a:outerShdw>
                </a:effectLst>
                <a:latin typeface="Times New Roman" panose="02020603050405020304" pitchFamily="18" charset="0"/>
                <a:ea typeface="Times New Roman" panose="02020603050405020304" pitchFamily="18" charset="0"/>
              </a:rPr>
              <a:t>à</a:t>
            </a:r>
            <a:r>
              <a:rPr kumimoji="0" sz="2600" i="0" u="none" strike="noStrike" kern="1200" cap="none" spc="0" normalizeH="0" baseline="0" noProof="1">
                <a:solidFill>
                  <a:schemeClr val="tx1"/>
                </a:solidFill>
                <a:effectLst>
                  <a:outerShdw blurRad="38100" dist="38100" dir="2700000">
                    <a:srgbClr val="C0C0C0"/>
                  </a:outerShdw>
                </a:effectLst>
                <a:latin typeface="Times New Roman" panose="02020603050405020304" pitchFamily="18" charset="0"/>
                <a:cs typeface="Times New Roman" panose="02020603050405020304" pitchFamily="18" charset="0"/>
              </a:rPr>
              <a:t> 8 phương hướng, 8 mối quan hệ, định hướng lớn, về HTCT ) </a:t>
            </a:r>
            <a:endPar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endParaRPr>
          </a:p>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2. Chiến lược phát triển KT-XH 2011 - 2020</a:t>
            </a:r>
            <a:endPar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endParaRPr>
          </a:p>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3. Tiếp tục nâng cao năng lực lãnh đạo v</a:t>
            </a:r>
            <a:r>
              <a:rPr kumimoji="0" sz="2600" i="0" u="none" strike="noStrike" kern="1200" cap="none" spc="0" normalizeH="0" baseline="0" noProof="1">
                <a:solidFill>
                  <a:schemeClr val="tx1"/>
                </a:solidFill>
                <a:latin typeface="Times New Roman" panose="02020603050405020304" pitchFamily="18" charset="0"/>
                <a:ea typeface="Times New Roman" panose="02020603050405020304" pitchFamily="18" charset="0"/>
              </a:rPr>
              <a:t>à</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 sức chiến đấu của Đảng</a:t>
            </a:r>
            <a:endPar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endParaRPr>
          </a:p>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4. Phát huy sức mạnh to</a:t>
            </a:r>
            <a:r>
              <a:rPr kumimoji="0" sz="2600" i="0" u="none" strike="noStrike" kern="1200" cap="none" spc="0" normalizeH="0" baseline="0" noProof="1">
                <a:solidFill>
                  <a:schemeClr val="tx1"/>
                </a:solidFill>
                <a:latin typeface="Times New Roman" panose="02020603050405020304" pitchFamily="18" charset="0"/>
                <a:ea typeface="Times New Roman" panose="02020603050405020304" pitchFamily="18" charset="0"/>
              </a:rPr>
              <a:t>à</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n dân tộc</a:t>
            </a:r>
            <a:endPar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endParaRPr>
          </a:p>
          <a:p>
            <a:pPr marL="0" marR="0" indent="570230" algn="just" defTabSz="914400" rtl="0" eaLnBrk="1" fontAlgn="base" latinLnBrk="0" hangingPunct="1">
              <a:lnSpc>
                <a:spcPct val="100000"/>
              </a:lnSpc>
              <a:spcBef>
                <a:spcPct val="20000"/>
              </a:spcBef>
              <a:spcAft>
                <a:spcPct val="0"/>
              </a:spcAft>
              <a:buClrTx/>
              <a:buSzTx/>
              <a:buFont typeface="Arial" panose="020B0604020202020204" pitchFamily="34" charset="0"/>
              <a:buNone/>
            </a:pP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5. Đẩy mạnh to</a:t>
            </a:r>
            <a:r>
              <a:rPr kumimoji="0" sz="2600" i="0" u="none" strike="noStrike" kern="1200" cap="none" spc="0" normalizeH="0" baseline="0" noProof="1">
                <a:solidFill>
                  <a:schemeClr val="tx1"/>
                </a:solidFill>
                <a:latin typeface="Times New Roman" panose="02020603050405020304" pitchFamily="18" charset="0"/>
                <a:ea typeface="Times New Roman" panose="02020603050405020304" pitchFamily="18" charset="0"/>
              </a:rPr>
              <a:t>à</a:t>
            </a:r>
            <a:r>
              <a:rPr kumimoji="0" sz="2600" i="0" u="none" strike="noStrike" kern="1200" cap="none" spc="0" normalizeH="0" baseline="0" noProof="1">
                <a:solidFill>
                  <a:schemeClr val="tx1"/>
                </a:solidFill>
                <a:latin typeface="Times New Roman" panose="02020603050405020304" pitchFamily="18" charset="0"/>
                <a:cs typeface="Times New Roman" panose="02020603050405020304" pitchFamily="18" charset="0"/>
              </a:rPr>
              <a:t>n diện công cuộc đổi mới</a:t>
            </a:r>
            <a:endParaRPr kumimoji="0" sz="2600" i="0" u="none" strike="noStrike" kern="1200" cap="none" spc="0" normalizeH="0" baseline="0" noProof="1">
              <a:solidFill>
                <a:schemeClr val="tx1"/>
              </a:solidFill>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28714" y="26644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Rectangle 2"/>
          <p:cNvSpPr>
            <a:spLocks noGrp="1"/>
          </p:cNvSpPr>
          <p:nvPr>
            <p:ph type="title"/>
          </p:nvPr>
        </p:nvSpPr>
        <p:spPr>
          <a:xfrm>
            <a:off x="381000" y="1847724"/>
            <a:ext cx="8763000" cy="914400"/>
          </a:xfrm>
        </p:spPr>
        <p:txBody>
          <a:bodyPr vert="horz" wrap="square" lIns="91440" tIns="45720" rIns="91440" bIns="45720" anchor="ctr" anchorCtr="0"/>
          <a:lstStyle/>
          <a:p>
            <a:pPr eaLnBrk="1" hangingPunct="1"/>
            <a:r>
              <a:rPr lang="en-US" altLang="vi-VN" sz="2800" b="1" dirty="0">
                <a:solidFill>
                  <a:srgbClr val="FF0000"/>
                </a:solidFill>
                <a:latin typeface="Times New Roman" panose="02020603050405020304" pitchFamily="18" charset="0"/>
              </a:rPr>
              <a:t>Cương lĩnh xây dựng đất nước trong thời kỳ quá độ lên CNXH (bổ sung, phát triển năm 2011)</a:t>
            </a:r>
            <a:endParaRPr lang="en-US" altLang="vi-VN" sz="2800" b="1" dirty="0">
              <a:solidFill>
                <a:srgbClr val="FF0000"/>
              </a:solidFill>
              <a:latin typeface="Times New Roman" panose="02020603050405020304" pitchFamily="18" charset="0"/>
              <a:ea typeface="Times New Roman" panose="02020603050405020304" pitchFamily="18" charset="0"/>
            </a:endParaRPr>
          </a:p>
        </p:txBody>
      </p:sp>
      <p:sp>
        <p:nvSpPr>
          <p:cNvPr id="245763" name="Rectangle 3"/>
          <p:cNvSpPr>
            <a:spLocks noGrp="1"/>
          </p:cNvSpPr>
          <p:nvPr>
            <p:ph idx="1"/>
          </p:nvPr>
        </p:nvSpPr>
        <p:spPr>
          <a:xfrm>
            <a:off x="460375" y="3276604"/>
            <a:ext cx="8299450" cy="3962400"/>
          </a:xfrm>
        </p:spPr>
        <p:txBody>
          <a:bodyPr vert="horz" wrap="square" lIns="91440" tIns="45720" rIns="91440" bIns="45720" anchor="t" anchorCtr="0"/>
          <a:lstStyle/>
          <a:p>
            <a:pPr marL="0" indent="360680" algn="just" eaLnBrk="1" latinLnBrk="0" hangingPunct="1">
              <a:lnSpc>
                <a:spcPct val="100000"/>
              </a:lnSpc>
              <a:spcBef>
                <a:spcPts val="0"/>
              </a:spcBef>
              <a:buFontTx/>
              <a:buChar char="-"/>
            </a:pPr>
            <a:r>
              <a:rPr lang="vi-VN" altLang="vi-VN" sz="2800" dirty="0">
                <a:latin typeface="Times New Roman" panose="02020603050405020304" pitchFamily="18" charset="0"/>
              </a:rPr>
              <a:t>M</a:t>
            </a:r>
            <a:r>
              <a:rPr lang="nl-NL" altLang="vi-VN" sz="2800" dirty="0">
                <a:latin typeface="Times New Roman" panose="02020603050405020304" pitchFamily="18" charset="0"/>
              </a:rPr>
              <a:t>ô hình</a:t>
            </a:r>
            <a:r>
              <a:rPr lang="vi-VN" altLang="vi-VN" sz="2800" dirty="0">
                <a:latin typeface="Times New Roman" panose="02020603050405020304" pitchFamily="18" charset="0"/>
              </a:rPr>
              <a:t> CNXH: 8 </a:t>
            </a:r>
            <a:r>
              <a:rPr lang="vi-VN" altLang="x-none" sz="2800" dirty="0">
                <a:latin typeface="Times New Roman" panose="02020603050405020304" pitchFamily="18" charset="0"/>
              </a:rPr>
              <a:t>đặc trưng với diễn đạt mới</a:t>
            </a:r>
            <a:endParaRPr lang="vi-VN" altLang="x-none" sz="2800" dirty="0">
              <a:latin typeface="Times New Roman" panose="02020603050405020304" pitchFamily="18" charset="0"/>
            </a:endParaRPr>
          </a:p>
          <a:p>
            <a:pPr marL="0" indent="360680" algn="just" eaLnBrk="1" latinLnBrk="0" hangingPunct="1">
              <a:lnSpc>
                <a:spcPct val="100000"/>
              </a:lnSpc>
              <a:spcBef>
                <a:spcPts val="0"/>
              </a:spcBef>
              <a:buFontTx/>
              <a:buChar char="-"/>
            </a:pPr>
            <a:r>
              <a:rPr lang="vi-VN" altLang="vi-VN" sz="2800" dirty="0">
                <a:latin typeface="Times New Roman" panose="02020603050405020304" pitchFamily="18" charset="0"/>
              </a:rPr>
              <a:t>M</a:t>
            </a:r>
            <a:r>
              <a:rPr lang="nl-NL" altLang="vi-VN" sz="2800" dirty="0">
                <a:latin typeface="Times New Roman" panose="02020603050405020304" pitchFamily="18" charset="0"/>
              </a:rPr>
              <a:t>ục tiêu</a:t>
            </a:r>
            <a:r>
              <a:rPr lang="vi-VN" altLang="vi-VN" sz="2800" dirty="0">
                <a:latin typeface="Times New Roman" panose="02020603050405020304" pitchFamily="18" charset="0"/>
              </a:rPr>
              <a:t> đến giữa thế kỷ XXI</a:t>
            </a:r>
            <a:endParaRPr lang="vi-VN" altLang="vi-VN" sz="2800" dirty="0">
              <a:latin typeface="Times New Roman" panose="02020603050405020304" pitchFamily="18" charset="0"/>
            </a:endParaRPr>
          </a:p>
          <a:p>
            <a:pPr marL="0" indent="360680" algn="just" eaLnBrk="1" latinLnBrk="0" hangingPunct="1">
              <a:lnSpc>
                <a:spcPct val="100000"/>
              </a:lnSpc>
              <a:spcBef>
                <a:spcPts val="0"/>
              </a:spcBef>
              <a:buFontTx/>
              <a:buChar char="-"/>
            </a:pPr>
            <a:r>
              <a:rPr lang="vi-VN" altLang="vi-VN" sz="2800" dirty="0">
                <a:latin typeface="Times New Roman" panose="02020603050405020304" pitchFamily="18" charset="0"/>
                <a:cs typeface="Times New Roman" panose="02020603050405020304" pitchFamily="18" charset="0"/>
              </a:rPr>
              <a:t>8</a:t>
            </a:r>
            <a:r>
              <a:rPr lang="nl-NL" altLang="vi-VN" sz="2800" dirty="0">
                <a:latin typeface="Times New Roman" panose="02020603050405020304" pitchFamily="18" charset="0"/>
                <a:cs typeface="Times New Roman" panose="02020603050405020304" pitchFamily="18" charset="0"/>
              </a:rPr>
              <a:t> phương hướng cơ bản</a:t>
            </a:r>
            <a:r>
              <a:rPr lang="vi-VN" altLang="vi-VN" sz="2800" dirty="0">
                <a:latin typeface="Times New Roman" panose="02020603050405020304" pitchFamily="18" charset="0"/>
                <a:cs typeface="Times New Roman" panose="02020603050405020304" pitchFamily="18" charset="0"/>
              </a:rPr>
              <a:t> và 8 mối quan hệ</a:t>
            </a:r>
            <a:endParaRPr lang="vi-VN" altLang="vi-VN" sz="2800" dirty="0">
              <a:latin typeface="Times New Roman" panose="02020603050405020304" pitchFamily="18" charset="0"/>
              <a:cs typeface="Times New Roman" panose="02020603050405020304" pitchFamily="18" charset="0"/>
            </a:endParaRPr>
          </a:p>
          <a:p>
            <a:pPr marL="0" indent="360680" algn="just" eaLnBrk="1" latinLnBrk="0" hangingPunct="1">
              <a:lnSpc>
                <a:spcPct val="100000"/>
              </a:lnSpc>
              <a:spcBef>
                <a:spcPts val="0"/>
              </a:spcBef>
              <a:buFontTx/>
              <a:buChar char="-"/>
            </a:pPr>
            <a:r>
              <a:rPr lang="nl-NL" altLang="vi-VN" sz="2800" dirty="0">
                <a:latin typeface="Times New Roman" panose="02020603050405020304" pitchFamily="18" charset="0"/>
              </a:rPr>
              <a:t>Những định hướng lớn về phát triển kinh tế, văn hóa, xã hội, quốc phòng, an ninh, đối ngoại</a:t>
            </a:r>
            <a:endParaRPr lang="vi-VN" altLang="vi-VN" sz="2800" dirty="0">
              <a:latin typeface="Times New Roman" panose="02020603050405020304" pitchFamily="18" charset="0"/>
            </a:endParaRPr>
          </a:p>
          <a:p>
            <a:pPr marL="0" indent="360680" algn="just" eaLnBrk="1" latinLnBrk="0" hangingPunct="1">
              <a:lnSpc>
                <a:spcPct val="100000"/>
              </a:lnSpc>
              <a:spcBef>
                <a:spcPts val="0"/>
              </a:spcBef>
              <a:buFontTx/>
              <a:buChar char="-"/>
            </a:pPr>
            <a:r>
              <a:rPr lang="en-US" altLang="vi-VN" sz="2800" dirty="0">
                <a:latin typeface="Times New Roman" panose="02020603050405020304" pitchFamily="18" charset="0"/>
              </a:rPr>
              <a:t>Hệ thống chính trị và vai trò lãnh đạo của Đảng: Chú ý diễn đạt mới về Đảng, về sự lãnh đạo của Đảng </a:t>
            </a:r>
            <a:endParaRPr lang="en-US" altLang="vi-VN" sz="2800" dirty="0">
              <a:latin typeface="Times New Roman" panose="02020603050405020304" pitchFamily="18" charset="0"/>
            </a:endParaRPr>
          </a:p>
          <a:p>
            <a:pPr marL="0" indent="360680" algn="just" eaLnBrk="1" latinLnBrk="0" hangingPunct="1">
              <a:lnSpc>
                <a:spcPct val="100000"/>
              </a:lnSpc>
              <a:spcBef>
                <a:spcPts val="0"/>
              </a:spcBef>
              <a:buFontTx/>
              <a:buChar char="-"/>
            </a:pPr>
            <a:r>
              <a:rPr lang="en-US" altLang="vi-VN" sz="2800" dirty="0">
                <a:latin typeface="Times New Roman" panose="02020603050405020304" pitchFamily="18" charset="0"/>
              </a:rPr>
              <a:t>Ý nghĩa Cương lĩnh </a:t>
            </a:r>
            <a:endParaRPr lang="vi-VN" altLang="vi-VN" sz="2800" dirty="0">
              <a:latin typeface="Times New Roman" panose="02020603050405020304" pitchFamily="18" charset="0"/>
            </a:endParaRPr>
          </a:p>
          <a:p>
            <a:pPr marL="0" indent="360680" eaLnBrk="1" hangingPunct="1">
              <a:lnSpc>
                <a:spcPct val="80000"/>
              </a:lnSpc>
              <a:buFontTx/>
              <a:buChar char="-"/>
            </a:pPr>
            <a:endParaRPr lang="vi-VN" altLang="vi-VN" dirty="0">
              <a:latin typeface="Arial" panose="020B0604020202020204" pitchFamily="34" charset="0"/>
            </a:endParaRPr>
          </a:p>
          <a:p>
            <a:pPr marL="0" indent="360680" eaLnBrk="1" hangingPunct="1">
              <a:lnSpc>
                <a:spcPct val="80000"/>
              </a:lnSpc>
              <a:buFontTx/>
              <a:buChar char="-"/>
            </a:pPr>
            <a:endParaRPr lang="en-US" altLang="vi-VN" sz="2800" b="1"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576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57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Rectangle 2"/>
          <p:cNvSpPr>
            <a:spLocks noGrp="1"/>
          </p:cNvSpPr>
          <p:nvPr>
            <p:ph type="title"/>
          </p:nvPr>
        </p:nvSpPr>
        <p:spPr>
          <a:xfrm>
            <a:off x="898553" y="1752644"/>
            <a:ext cx="7467600" cy="1295400"/>
          </a:xfrm>
        </p:spPr>
        <p:txBody>
          <a:bodyPr vert="horz" wrap="square" lIns="91440" tIns="45720" rIns="91440" bIns="45720" anchor="ctr" anchorCtr="0"/>
          <a:lstStyle/>
          <a:p>
            <a:r>
              <a:rPr lang="vi-VN" altLang="vi-VN" sz="2800" b="1" dirty="0">
                <a:solidFill>
                  <a:srgbClr val="FF0000"/>
                </a:solidFill>
                <a:latin typeface="Times New Roman" panose="02020603050405020304" pitchFamily="18" charset="0"/>
                <a:cs typeface="Times New Roman" panose="02020603050405020304" pitchFamily="18" charset="0"/>
              </a:rPr>
              <a:t>Chiến lược phát triển kinh tế-xã hội</a:t>
            </a:r>
            <a:br>
              <a:rPr lang="vi-VN" altLang="vi-VN" sz="2800" b="1" dirty="0">
                <a:solidFill>
                  <a:srgbClr val="FF0000"/>
                </a:solidFill>
                <a:latin typeface="Times New Roman" panose="02020603050405020304" pitchFamily="18" charset="0"/>
                <a:cs typeface="Times New Roman" panose="02020603050405020304" pitchFamily="18" charset="0"/>
              </a:rPr>
            </a:br>
            <a:r>
              <a:rPr lang="vi-VN" altLang="vi-VN" sz="2800" b="1" dirty="0">
                <a:solidFill>
                  <a:srgbClr val="FF0000"/>
                </a:solidFill>
                <a:latin typeface="Times New Roman" panose="02020603050405020304" pitchFamily="18" charset="0"/>
                <a:cs typeface="Times New Roman" panose="02020603050405020304" pitchFamily="18" charset="0"/>
              </a:rPr>
              <a:t> 2011</a:t>
            </a:r>
            <a:r>
              <a:rPr lang="nl-NL" altLang="vi-VN" sz="2800" b="1" dirty="0">
                <a:solidFill>
                  <a:srgbClr val="FF0000"/>
                </a:solidFill>
                <a:latin typeface="Times New Roman" panose="02020603050405020304" pitchFamily="18" charset="0"/>
                <a:cs typeface="Times New Roman" panose="02020603050405020304" pitchFamily="18" charset="0"/>
              </a:rPr>
              <a:t>-</a:t>
            </a:r>
            <a:r>
              <a:rPr lang="vi-VN" altLang="vi-VN" sz="2800" b="1" dirty="0">
                <a:solidFill>
                  <a:srgbClr val="FF0000"/>
                </a:solidFill>
                <a:latin typeface="Times New Roman" panose="02020603050405020304" pitchFamily="18" charset="0"/>
                <a:cs typeface="Times New Roman" panose="02020603050405020304" pitchFamily="18" charset="0"/>
              </a:rPr>
              <a:t>2020</a:t>
            </a:r>
            <a:r>
              <a:rPr lang="nl-NL" altLang="vi-VN" sz="2800" b="1" dirty="0">
                <a:solidFill>
                  <a:srgbClr val="FF0000"/>
                </a:solidFill>
                <a:latin typeface="Times New Roman" panose="02020603050405020304" pitchFamily="18" charset="0"/>
                <a:cs typeface="Times New Roman" panose="02020603050405020304" pitchFamily="18" charset="0"/>
              </a:rPr>
              <a:t> </a:t>
            </a:r>
            <a:endParaRPr lang="vi-VN" altLang="vi-VN" sz="2800" b="1" dirty="0">
              <a:solidFill>
                <a:srgbClr val="FF0000"/>
              </a:solidFill>
              <a:latin typeface="Times New Roman" panose="02020603050405020304" pitchFamily="18" charset="0"/>
              <a:cs typeface="Times New Roman" panose="02020603050405020304" pitchFamily="18" charset="0"/>
            </a:endParaRPr>
          </a:p>
        </p:txBody>
      </p:sp>
      <p:sp>
        <p:nvSpPr>
          <p:cNvPr id="245763" name="Rectangle 3"/>
          <p:cNvSpPr>
            <a:spLocks noGrp="1"/>
          </p:cNvSpPr>
          <p:nvPr>
            <p:ph idx="1"/>
          </p:nvPr>
        </p:nvSpPr>
        <p:spPr>
          <a:xfrm>
            <a:off x="685800" y="3048044"/>
            <a:ext cx="7772400" cy="3124200"/>
          </a:xfrm>
        </p:spPr>
        <p:txBody>
          <a:bodyPr vert="horz" wrap="square" lIns="91440" tIns="45720" rIns="91440" bIns="45720" anchor="t" anchorCtr="0"/>
          <a:lstStyle/>
          <a:p>
            <a:pPr marL="0" indent="0" algn="just" eaLnBrk="1" hangingPunct="1">
              <a:lnSpc>
                <a:spcPct val="80000"/>
              </a:lnSpc>
              <a:buNone/>
            </a:pPr>
            <a:r>
              <a:rPr lang="vi-VN" altLang="vi-VN" sz="2800" i="1" dirty="0">
                <a:latin typeface="Times New Roman" panose="02020603050405020304" pitchFamily="18" charset="0"/>
              </a:rPr>
              <a:t>Ba đột phá chiến lược:</a:t>
            </a:r>
            <a:endParaRPr lang="vi-VN" altLang="vi-VN" sz="2800" i="1" dirty="0">
              <a:latin typeface="Times New Roman" panose="02020603050405020304" pitchFamily="18" charset="0"/>
            </a:endParaRPr>
          </a:p>
          <a:p>
            <a:pPr marL="0" indent="443230" algn="just" eaLnBrk="1" latinLnBrk="0" hangingPunct="1">
              <a:lnSpc>
                <a:spcPct val="100000"/>
              </a:lnSpc>
              <a:spcBef>
                <a:spcPts val="0"/>
              </a:spcBef>
              <a:buFontTx/>
              <a:buChar char="-"/>
            </a:pPr>
            <a:r>
              <a:rPr lang="vi-VN" altLang="vi-VN" sz="2800" dirty="0">
                <a:latin typeface="Times New Roman" panose="02020603050405020304" pitchFamily="18" charset="0"/>
                <a:cs typeface="Times New Roman" panose="02020603050405020304" pitchFamily="18" charset="0"/>
              </a:rPr>
              <a:t>Hoàn thiện thể chế kinh tế thị trường định hướng xã hội chủ nghĩa</a:t>
            </a:r>
            <a:endParaRPr lang="vi-VN" altLang="vi-VN" sz="2800" dirty="0">
              <a:latin typeface="Times New Roman" panose="02020603050405020304" pitchFamily="18" charset="0"/>
              <a:cs typeface="Times New Roman" panose="02020603050405020304" pitchFamily="18" charset="0"/>
            </a:endParaRPr>
          </a:p>
          <a:p>
            <a:pPr marL="0" indent="443230" algn="just" eaLnBrk="1" latinLnBrk="0" hangingPunct="1">
              <a:lnSpc>
                <a:spcPct val="100000"/>
              </a:lnSpc>
              <a:spcBef>
                <a:spcPts val="0"/>
              </a:spcBef>
              <a:buFontTx/>
              <a:buChar char="-"/>
            </a:pPr>
            <a:r>
              <a:rPr lang="vi-VN" altLang="vi-VN" sz="2800" dirty="0">
                <a:latin typeface="Times New Roman" panose="02020603050405020304" pitchFamily="18" charset="0"/>
                <a:cs typeface="Times New Roman" panose="02020603050405020304" pitchFamily="18" charset="0"/>
              </a:rPr>
              <a:t>Phát triển nhanh nguồn nhân lực, nhất là nguồn nhân lực chất lượng cao</a:t>
            </a:r>
            <a:endParaRPr lang="vi-VN" altLang="vi-VN" sz="2800" dirty="0">
              <a:latin typeface="Times New Roman" panose="02020603050405020304" pitchFamily="18" charset="0"/>
              <a:cs typeface="Times New Roman" panose="02020603050405020304" pitchFamily="18" charset="0"/>
            </a:endParaRPr>
          </a:p>
          <a:p>
            <a:pPr marL="0" indent="443230" algn="just" eaLnBrk="1" latinLnBrk="0" hangingPunct="1">
              <a:lnSpc>
                <a:spcPct val="100000"/>
              </a:lnSpc>
              <a:spcBef>
                <a:spcPts val="0"/>
              </a:spcBef>
              <a:buFontTx/>
              <a:buChar char="-"/>
            </a:pPr>
            <a:r>
              <a:rPr lang="vi-VN" altLang="vi-VN" sz="2800" dirty="0">
                <a:latin typeface="Times New Roman" panose="02020603050405020304" pitchFamily="18" charset="0"/>
                <a:cs typeface="Times New Roman" panose="02020603050405020304" pitchFamily="18" charset="0"/>
              </a:rPr>
              <a:t>Xây dựng hệ thống kết cấu hạ tầng đồng bộ</a:t>
            </a:r>
            <a:endParaRPr lang="vi-VN" altLang="vi-VN" sz="2800" dirty="0">
              <a:latin typeface="Times New Roman" panose="02020603050405020304" pitchFamily="18" charset="0"/>
              <a:cs typeface="Times New Roman" panose="02020603050405020304" pitchFamily="18" charset="0"/>
            </a:endParaRPr>
          </a:p>
          <a:p>
            <a:pPr marL="0" indent="443230" algn="just" eaLnBrk="1" hangingPunct="1">
              <a:lnSpc>
                <a:spcPct val="80000"/>
              </a:lnSpc>
              <a:buFontTx/>
              <a:buChar char="-"/>
            </a:pPr>
            <a:endParaRPr lang="en-US" altLang="vi-VN" sz="28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sz="2200" b="1" dirty="0">
              <a:solidFill>
                <a:srgbClr val="FF0000"/>
              </a:solidFill>
              <a:effectLst>
                <a:outerShdw blurRad="38100" dist="38100" dir="2700000">
                  <a:srgbClr val="C0C0C0"/>
                </a:outerShdw>
              </a:effectLst>
              <a:latin typeface="Times New Roman" panose="02020603050405020304" pitchFamily="18" charset="0"/>
              <a:ea typeface="Times New Roman" panose="02020603050405020304" pitchFamily="18" charset="0"/>
            </a:endParaRP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57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7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Rectangle 2"/>
          <p:cNvSpPr>
            <a:spLocks noGrp="1"/>
          </p:cNvSpPr>
          <p:nvPr>
            <p:ph type="title"/>
          </p:nvPr>
        </p:nvSpPr>
        <p:spPr>
          <a:xfrm>
            <a:off x="381110" y="1905006"/>
            <a:ext cx="8839200" cy="1295400"/>
          </a:xfrm>
        </p:spPr>
        <p:txBody>
          <a:bodyPr vert="horz" wrap="square" lIns="91440" tIns="45720" rIns="91440" bIns="45720" anchor="ctr" anchorCtr="0"/>
          <a:lstStyle/>
          <a:p>
            <a:r>
              <a:rPr lang="vi-VN" altLang="vi-VN" sz="3200" b="1" dirty="0">
                <a:solidFill>
                  <a:srgbClr val="FF0000"/>
                </a:solidFill>
                <a:latin typeface="Times New Roman" panose="02020603050405020304" pitchFamily="18" charset="0"/>
              </a:rPr>
              <a:t>Chỉ đạo </a:t>
            </a:r>
            <a:r>
              <a:rPr lang="it-IT" altLang="vi-VN" sz="3200" b="1" dirty="0">
                <a:solidFill>
                  <a:srgbClr val="FF0000"/>
                </a:solidFill>
                <a:latin typeface="Times New Roman" panose="02020603050405020304" pitchFamily="18" charset="0"/>
              </a:rPr>
              <a:t>thực hiện đổi mới </a:t>
            </a:r>
            <a:r>
              <a:rPr lang="vi-VN" altLang="vi-VN" sz="3200" b="1" dirty="0">
                <a:solidFill>
                  <a:srgbClr val="FF0000"/>
                </a:solidFill>
                <a:latin typeface="Times New Roman" panose="02020603050405020304" pitchFamily="18" charset="0"/>
              </a:rPr>
              <a:t>kinh tế </a:t>
            </a:r>
            <a:endParaRPr lang="vi-VN" altLang="vi-VN" sz="3200"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533506" y="3200406"/>
            <a:ext cx="7162800" cy="3505200"/>
          </a:xfrm>
        </p:spPr>
        <p:txBody>
          <a:bodyPr vert="horz" wrap="square" lIns="91440" tIns="45720" rIns="91440" bIns="45720" anchor="t" anchorCtr="0"/>
          <a:lstStyle/>
          <a:p>
            <a:pPr marL="0" indent="360680" algn="just" latinLnBrk="0">
              <a:spcBef>
                <a:spcPts val="0"/>
              </a:spcBef>
              <a:buFontTx/>
              <a:buChar char="-"/>
            </a:pPr>
            <a:r>
              <a:rPr lang="vi-VN" altLang="x-none" sz="2800" dirty="0">
                <a:latin typeface="Times New Roman" panose="02020603050405020304" pitchFamily="18" charset="0"/>
              </a:rPr>
              <a:t>Hội nghị TW 4 (1-2012)</a:t>
            </a:r>
            <a:r>
              <a:rPr lang="vi-VN" altLang="x-none" sz="2800" i="1" dirty="0">
                <a:latin typeface="Times New Roman" panose="02020603050405020304" pitchFamily="18" charset="0"/>
              </a:rPr>
              <a:t> </a:t>
            </a:r>
            <a:r>
              <a:rPr lang="vi-VN" altLang="x-none" sz="2800" dirty="0">
                <a:latin typeface="Times New Roman" panose="02020603050405020304" pitchFamily="18" charset="0"/>
              </a:rPr>
              <a:t>chủ trương </a:t>
            </a:r>
            <a:r>
              <a:rPr lang="vi-VN" altLang="x-none" sz="2800" i="1" dirty="0">
                <a:latin typeface="Times New Roman" panose="02020603050405020304" pitchFamily="18" charset="0"/>
              </a:rPr>
              <a:t>xây dựng hệ thống kết cấu hạ tầng đồng bộ</a:t>
            </a:r>
            <a:r>
              <a:rPr lang="en-US" altLang="zh-CN" sz="2800" dirty="0">
                <a:latin typeface="Times New Roman" panose="02020603050405020304" pitchFamily="18" charset="0"/>
              </a:rPr>
              <a:t>…</a:t>
            </a:r>
            <a:endParaRPr lang="vi-VN" altLang="x-none" sz="2800" dirty="0">
              <a:latin typeface="Times New Roman" panose="02020603050405020304" pitchFamily="18" charset="0"/>
            </a:endParaRPr>
          </a:p>
          <a:p>
            <a:pPr marL="0" indent="360680" algn="just" latinLnBrk="0">
              <a:spcBef>
                <a:spcPts val="0"/>
              </a:spcBef>
              <a:buFontTx/>
              <a:buChar char="-"/>
            </a:pPr>
            <a:r>
              <a:rPr lang="vi-VN" altLang="x-none" sz="2800" dirty="0">
                <a:latin typeface="Times New Roman" panose="02020603050405020304" pitchFamily="18" charset="0"/>
              </a:rPr>
              <a:t>Hội nghị TW 5, khóa X (5- 2012</a:t>
            </a:r>
            <a:r>
              <a:rPr lang="en-US" altLang="x-none" sz="2800" dirty="0">
                <a:latin typeface="Times New Roman" panose="02020603050405020304" pitchFamily="18" charset="0"/>
              </a:rPr>
              <a:t>)</a:t>
            </a:r>
            <a:r>
              <a:rPr lang="it-IT" altLang="vi-VN" sz="2800" dirty="0">
                <a:latin typeface="Times New Roman" panose="02020603050405020304" pitchFamily="18" charset="0"/>
              </a:rPr>
              <a:t> Về "</a:t>
            </a:r>
            <a:r>
              <a:rPr lang="it-IT" altLang="vi-VN" sz="2800" i="1" dirty="0">
                <a:latin typeface="Times New Roman" panose="02020603050405020304" pitchFamily="18" charset="0"/>
              </a:rPr>
              <a:t>Tiếp tục đổi mới chính sách, pháp luật về đất đai</a:t>
            </a:r>
            <a:r>
              <a:rPr lang="en-US" altLang="it-IT" sz="2800" dirty="0">
                <a:latin typeface="Times New Roman" panose="02020603050405020304" pitchFamily="18" charset="0"/>
              </a:rPr>
              <a:t>”</a:t>
            </a:r>
            <a:endParaRPr lang="vi-VN" altLang="vi-VN" sz="2800" dirty="0">
              <a:latin typeface="Times New Roman" panose="02020603050405020304" pitchFamily="18" charset="0"/>
            </a:endParaRPr>
          </a:p>
          <a:p>
            <a:pPr marL="0" indent="360680" algn="just" latinLnBrk="0">
              <a:spcBef>
                <a:spcPts val="0"/>
              </a:spcBef>
              <a:buFontTx/>
              <a:buChar char="-"/>
            </a:pPr>
            <a:r>
              <a:rPr lang="vi-VN" altLang="x-none" sz="2800" dirty="0">
                <a:latin typeface="Times New Roman" panose="02020603050405020304" pitchFamily="18" charset="0"/>
              </a:rPr>
              <a:t>Hội nghị TW 6, khóa X (5-2012) ban hành Kết luận về </a:t>
            </a:r>
            <a:r>
              <a:rPr lang="vi-VN" altLang="x-none" sz="2800" i="1" dirty="0">
                <a:latin typeface="Times New Roman" panose="02020603050405020304" pitchFamily="18" charset="0"/>
              </a:rPr>
              <a:t>tiếp tục sắp xếp, đổi mới, nâng cao hiệu quả doanh nghiệp nhà nước</a:t>
            </a:r>
            <a:endParaRPr lang="vi-VN" altLang="x-none" sz="2800" i="1"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charRg st="77" end="16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charRg st="162" end="28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1"/>
          <p:cNvSpPr>
            <a:spLocks noChangeArrowheads="1"/>
          </p:cNvSpPr>
          <p:nvPr/>
        </p:nvSpPr>
        <p:spPr bwMode="auto">
          <a:xfrm>
            <a:off x="1828800" y="6477000"/>
            <a:ext cx="3505200" cy="381000"/>
          </a:xfrm>
          <a:prstGeom prst="rect">
            <a:avLst/>
          </a:prstGeom>
          <a:noFill/>
          <a:ln w="9525">
            <a:noFill/>
            <a:miter lim="800000"/>
          </a:ln>
          <a:effectLst/>
        </p:spPr>
        <p:txBody>
          <a:bodyPr anchor="b"/>
          <a:lstStyle/>
          <a:p>
            <a:pPr marL="0" marR="0" indent="0" algn="ctr" defTabSz="914400" rtl="0" eaLnBrk="1" fontAlgn="base" latinLnBrk="0" hangingPunct="1">
              <a:lnSpc>
                <a:spcPct val="95000"/>
              </a:lnSpc>
              <a:spcBef>
                <a:spcPct val="0"/>
              </a:spcBef>
              <a:spcAft>
                <a:spcPct val="0"/>
              </a:spcAft>
              <a:buClrTx/>
              <a:buSzTx/>
              <a:buFontTx/>
              <a:buNone/>
            </a:pPr>
            <a:br>
              <a:rPr b="1" dirty="0">
                <a:solidFill>
                  <a:srgbClr val="000000"/>
                </a:solidFill>
                <a:effectLst>
                  <a:outerShdw blurRad="38100" dist="38100" dir="2700000">
                    <a:srgbClr val="C0C0C0"/>
                  </a:outerShdw>
                </a:effectLst>
                <a:latin typeface="Arial" panose="020B0604020202020204" pitchFamily="34" charset="0"/>
              </a:rPr>
            </a:br>
            <a:r>
              <a:rPr kumimoji="0" sz="1800" b="1" i="0"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Toàn cảnh Đại hội XII</a:t>
            </a:r>
            <a:endParaRPr kumimoji="0" sz="1800" b="1" i="0"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endParaRPr>
          </a:p>
        </p:txBody>
      </p:sp>
      <p:sp>
        <p:nvSpPr>
          <p:cNvPr id="291844" name="AutoShape 2" descr="Tá»ng BÃ­ thÆ° Nguyá»n PhÃº Trá»ng "/>
          <p:cNvSpPr>
            <a:spLocks noChangeAspect="1"/>
          </p:cNvSpPr>
          <p:nvPr/>
        </p:nvSpPr>
        <p:spPr>
          <a:xfrm>
            <a:off x="155575" y="-144462"/>
            <a:ext cx="304800" cy="304800"/>
          </a:xfrm>
          <a:prstGeom prst="rect">
            <a:avLst/>
          </a:prstGeom>
          <a:noFill/>
          <a:ln w="9525">
            <a:noFill/>
          </a:ln>
        </p:spPr>
        <p:txBody>
          <a:bodyPr anchor="t" anchorCtr="0"/>
          <a:lstStyle/>
          <a:p>
            <a:pPr eaLnBrk="0" hangingPunct="0">
              <a:buFontTx/>
            </a:pPr>
            <a:endParaRPr lang="vi-VN" altLang="vi-VN" dirty="0">
              <a:latin typeface="Arial" panose="020B0604020202020204" pitchFamily="34" charset="0"/>
              <a:ea typeface="Arial" panose="020B0604020202020204" pitchFamily="34" charset="0"/>
            </a:endParaRPr>
          </a:p>
        </p:txBody>
      </p:sp>
      <p:sp>
        <p:nvSpPr>
          <p:cNvPr id="291845" name="AutoShape 4" descr="Tá»ng BÃ­ thÆ° Nguyá»n PhÃº Trá»ng "/>
          <p:cNvSpPr>
            <a:spLocks noChangeAspect="1"/>
          </p:cNvSpPr>
          <p:nvPr/>
        </p:nvSpPr>
        <p:spPr>
          <a:xfrm>
            <a:off x="307975" y="7938"/>
            <a:ext cx="304800" cy="304800"/>
          </a:xfrm>
          <a:prstGeom prst="rect">
            <a:avLst/>
          </a:prstGeom>
          <a:noFill/>
          <a:ln w="9525">
            <a:noFill/>
          </a:ln>
        </p:spPr>
        <p:txBody>
          <a:bodyPr anchor="t" anchorCtr="0"/>
          <a:lstStyle/>
          <a:p>
            <a:pPr eaLnBrk="0" hangingPunct="0">
              <a:buFontTx/>
            </a:pPr>
            <a:endParaRPr lang="vi-VN" altLang="vi-VN" dirty="0">
              <a:latin typeface="Arial" panose="020B0604020202020204" pitchFamily="34" charset="0"/>
              <a:ea typeface="Arial" panose="020B0604020202020204" pitchFamily="34" charset="0"/>
            </a:endParaRPr>
          </a:p>
        </p:txBody>
      </p:sp>
      <p:pic>
        <p:nvPicPr>
          <p:cNvPr id="291846" name="Picture 6" descr="Nguyen Phu Trong1.jpg"/>
          <p:cNvPicPr>
            <a:picLocks noChangeAspect="1"/>
          </p:cNvPicPr>
          <p:nvPr/>
        </p:nvPicPr>
        <p:blipFill>
          <a:blip r:embed="rId1"/>
          <a:stretch>
            <a:fillRect/>
          </a:stretch>
        </p:blipFill>
        <p:spPr>
          <a:xfrm>
            <a:off x="6705544" y="3124208"/>
            <a:ext cx="2185988" cy="2447940"/>
          </a:xfrm>
          <a:prstGeom prst="rect">
            <a:avLst/>
          </a:prstGeom>
          <a:noFill/>
          <a:ln w="9525">
            <a:noFill/>
          </a:ln>
        </p:spPr>
      </p:pic>
      <p:sp>
        <p:nvSpPr>
          <p:cNvPr id="4" name="Rectangle 3"/>
          <p:cNvSpPr/>
          <p:nvPr/>
        </p:nvSpPr>
        <p:spPr>
          <a:xfrm>
            <a:off x="6324600" y="5638800"/>
            <a:ext cx="2819400" cy="881063"/>
          </a:xfrm>
          <a:prstGeom prst="rect">
            <a:avLst/>
          </a:prstGeom>
        </p:spPr>
        <p:txBody>
          <a:bodyPr>
            <a:spAutoFit/>
          </a:bodyPr>
          <a:lstStyle/>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n-ea"/>
                <a:cs typeface="Times New Roman" panose="02020603050405020304" pitchFamily="18" charset="0"/>
              </a:rPr>
              <a:t>Đ/c Nguyễn Phú Trọng</a:t>
            </a:r>
            <a:endParaRPr kumimoji="0" sz="1800" b="1" i="0" u="none" strike="noStrike" kern="1200" cap="none" spc="0" normalizeH="0" baseline="0" noProof="1">
              <a:solidFill>
                <a:srgbClr val="FF0000"/>
              </a:solidFill>
              <a:effectLst>
                <a:outerShdw blurRad="38100" dist="38100" dir="2700000">
                  <a:srgbClr val="C0C0C0"/>
                </a:outerShdw>
              </a:effectLst>
              <a:latin typeface="Times New Roman" panose="02020603050405020304" pitchFamily="18" charset="0"/>
              <a:ea typeface="+mn-ea"/>
              <a:cs typeface="Times New Roman" panose="02020603050405020304" pitchFamily="18" charset="0"/>
            </a:endParaRPr>
          </a:p>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rPr>
              <a:t>Tổng Bí thư Đảng </a:t>
            </a:r>
            <a:endPar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endParaRPr>
          </a:p>
          <a:p>
            <a:pPr marL="0" marR="0" indent="0" algn="ctr" defTabSz="914400" rtl="0" eaLnBrk="1" fontAlgn="base" latinLnBrk="0" hangingPunct="1">
              <a:lnSpc>
                <a:spcPct val="95000"/>
              </a:lnSpc>
              <a:spcBef>
                <a:spcPct val="0"/>
              </a:spcBef>
              <a:spcAft>
                <a:spcPct val="0"/>
              </a:spcAft>
              <a:buClrTx/>
              <a:buSzTx/>
              <a:buFontTx/>
              <a:buNone/>
            </a:pPr>
            <a:r>
              <a:rPr kumimoji="0" sz="1800" b="1" i="0" u="none" strike="noStrike" kern="1200" cap="none" spc="0" normalizeH="0" baseline="0" noProof="1">
                <a:solidFill>
                  <a:srgbClr val="FF0000"/>
                </a:solidFill>
                <a:latin typeface="Times New Roman" panose="02020603050405020304" pitchFamily="18" charset="0"/>
                <a:ea typeface="+mn-ea"/>
                <a:cs typeface="Times New Roman" panose="02020603050405020304" pitchFamily="18" charset="0"/>
              </a:rPr>
              <a:t>( 2016-2021)</a:t>
            </a:r>
            <a:endParaRPr kumimoji="0" sz="1800" b="1" i="1" u="none" strike="noStrike" kern="1200" cap="none" spc="0" normalizeH="0" baseline="0" noProof="1">
              <a:solidFill>
                <a:srgbClr val="000000"/>
              </a:solidFill>
              <a:effectLst>
                <a:outerShdw blurRad="38100" dist="38100" dir="2700000">
                  <a:srgbClr val="C0C0C0"/>
                </a:outerShdw>
              </a:effectLst>
              <a:latin typeface="Times New Roman" panose="02020603050405020304" pitchFamily="18" charset="0"/>
              <a:ea typeface="Times New Roman" panose="02020603050405020304" pitchFamily="18" charset="0"/>
              <a:cs typeface="+mn-cs"/>
            </a:endParaRPr>
          </a:p>
        </p:txBody>
      </p:sp>
      <p:pic>
        <p:nvPicPr>
          <p:cNvPr id="291848" name="Picture 2" descr="https://images.vov.vn/w990/uploaded/nthanhha/2016_01_29/be_mac_dai_hoi_1_qhea_kscq.jpg"/>
          <p:cNvPicPr>
            <a:picLocks noChangeAspect="1"/>
          </p:cNvPicPr>
          <p:nvPr/>
        </p:nvPicPr>
        <p:blipFill>
          <a:blip r:embed="rId2"/>
          <a:stretch>
            <a:fillRect/>
          </a:stretch>
        </p:blipFill>
        <p:spPr>
          <a:xfrm>
            <a:off x="155575" y="3505198"/>
            <a:ext cx="6397625" cy="2971802"/>
          </a:xfrm>
          <a:prstGeom prst="rect">
            <a:avLst/>
          </a:prstGeom>
          <a:noFill/>
          <a:ln w="9525">
            <a:noFill/>
          </a:ln>
        </p:spPr>
      </p:pic>
      <p:sp>
        <p:nvSpPr>
          <p:cNvPr id="10" name="Rectangle 2"/>
          <p:cNvSpPr txBox="1"/>
          <p:nvPr/>
        </p:nvSpPr>
        <p:spPr>
          <a:xfrm>
            <a:off x="134734" y="1870641"/>
            <a:ext cx="8724900" cy="1676400"/>
          </a:xfrm>
          <a:prstGeom prst="rect">
            <a:avLst/>
          </a:prstGeom>
        </p:spPr>
        <p:txBody>
          <a:bodyPr vert="horz" wrap="square" lIns="91440" tIns="45720" rIns="91440" bIns="45720" anchor="ctr" anchorCtr="0"/>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r>
              <a:rPr lang="vi-VN" altLang="vi-VN" sz="2800" b="1" dirty="0">
                <a:solidFill>
                  <a:srgbClr val="FF0000"/>
                </a:solidFill>
                <a:latin typeface="Times New Roman" panose="02020603050405020304" pitchFamily="18" charset="0"/>
              </a:rPr>
              <a:t>d. Đại hội đại biểu to</a:t>
            </a:r>
            <a:r>
              <a:rPr lang="vi-VN" altLang="vi-VN" sz="2800" b="1" dirty="0">
                <a:solidFill>
                  <a:srgbClr val="FF0000"/>
                </a:solidFill>
                <a:latin typeface="Times New Roman" panose="02020603050405020304" pitchFamily="18" charset="0"/>
                <a:ea typeface="Times New Roman" panose="02020603050405020304" pitchFamily="18" charset="0"/>
              </a:rPr>
              <a:t>à</a:t>
            </a:r>
            <a:r>
              <a:rPr lang="vi-VN" altLang="vi-VN" sz="2800" b="1" dirty="0">
                <a:solidFill>
                  <a:srgbClr val="FF0000"/>
                </a:solidFill>
                <a:latin typeface="Times New Roman" panose="02020603050405020304" pitchFamily="18" charset="0"/>
              </a:rPr>
              <a:t>n quốc lần thứ X</a:t>
            </a:r>
            <a:r>
              <a:rPr lang="en-US" altLang="vi-VN" sz="2800" b="1" dirty="0">
                <a:solidFill>
                  <a:srgbClr val="FF0000"/>
                </a:solidFill>
                <a:latin typeface="Times New Roman" panose="02020603050405020304" pitchFamily="18" charset="0"/>
              </a:rPr>
              <a:t>I</a:t>
            </a:r>
            <a:r>
              <a:rPr lang="vi-VN" altLang="vi-VN" sz="2800" b="1" dirty="0">
                <a:solidFill>
                  <a:srgbClr val="FF0000"/>
                </a:solidFill>
                <a:latin typeface="Times New Roman" panose="02020603050405020304" pitchFamily="18" charset="0"/>
              </a:rPr>
              <a:t>I </a:t>
            </a:r>
            <a:r>
              <a:rPr lang="it-IT" altLang="vi-VN" sz="2800" b="1" dirty="0">
                <a:solidFill>
                  <a:srgbClr val="FF0000"/>
                </a:solidFill>
                <a:latin typeface="Times New Roman" panose="02020603050405020304" pitchFamily="18" charset="0"/>
              </a:rPr>
              <a:t>của Đảng bổ sung, phát triển Cương lĩnh xây dựng đất nước trong thời kỳ quá độ lên chủ nghĩa xã hội</a:t>
            </a:r>
            <a:endParaRPr lang="vi-VN" altLang="vi-VN" sz="2800" b="1" dirty="0">
              <a:solidFill>
                <a:srgbClr val="FF0000"/>
              </a:solidFill>
              <a:latin typeface="Times New Roman" panose="02020603050405020304" pitchFamily="18" charset="0"/>
              <a:ea typeface="Times New Roman" panose="02020603050405020304" pitchFamily="18" charset="0"/>
            </a:endParaRPr>
          </a:p>
        </p:txBody>
      </p:sp>
      <p:sp>
        <p:nvSpPr>
          <p:cNvPr id="11" name="Rectangle 10"/>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2"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Rectangle 2"/>
          <p:cNvSpPr>
            <a:spLocks noGrp="1"/>
          </p:cNvSpPr>
          <p:nvPr>
            <p:ph type="title"/>
          </p:nvPr>
        </p:nvSpPr>
        <p:spPr>
          <a:xfrm>
            <a:off x="457308" y="1752600"/>
            <a:ext cx="8839200" cy="1676400"/>
          </a:xfrm>
        </p:spPr>
        <p:txBody>
          <a:bodyPr vert="horz" wrap="square" lIns="91440" tIns="45720" rIns="91440" bIns="45720" anchor="ctr" anchorCtr="0"/>
          <a:lstStyle/>
          <a:p>
            <a:r>
              <a:rPr lang="vi-VN" altLang="vi-VN" sz="3200" b="1" dirty="0">
                <a:solidFill>
                  <a:srgbClr val="FF0000"/>
                </a:solidFill>
                <a:latin typeface="Times New Roman" panose="02020603050405020304" pitchFamily="18" charset="0"/>
                <a:cs typeface="Times New Roman" panose="02020603050405020304" pitchFamily="18" charset="0"/>
              </a:rPr>
              <a:t>Chỉ đạo </a:t>
            </a:r>
            <a:r>
              <a:rPr lang="it-IT" altLang="vi-VN" sz="3200" b="1" dirty="0">
                <a:solidFill>
                  <a:srgbClr val="FF0000"/>
                </a:solidFill>
                <a:latin typeface="Times New Roman" panose="02020603050405020304" pitchFamily="18" charset="0"/>
                <a:cs typeface="Times New Roman" panose="02020603050405020304" pitchFamily="18" charset="0"/>
              </a:rPr>
              <a:t>thực hiện </a:t>
            </a:r>
            <a:r>
              <a:rPr lang="vi-VN" altLang="vi-VN" sz="3200" b="1" dirty="0">
                <a:solidFill>
                  <a:srgbClr val="FF0000"/>
                </a:solidFill>
                <a:latin typeface="Times New Roman" panose="02020603050405020304" pitchFamily="18" charset="0"/>
                <a:cs typeface="Times New Roman" panose="02020603050405020304" pitchFamily="18" charset="0"/>
              </a:rPr>
              <a:t>6 nhiệm vụ trọng tâm mà Đại hội XII đã nêu (2011-2018)</a:t>
            </a:r>
            <a:endParaRPr lang="vi-VN" altLang="vi-VN" sz="3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243" name="Rectangle 3"/>
          <p:cNvSpPr>
            <a:spLocks noGrp="1"/>
          </p:cNvSpPr>
          <p:nvPr>
            <p:ph idx="1"/>
          </p:nvPr>
        </p:nvSpPr>
        <p:spPr>
          <a:xfrm>
            <a:off x="446565" y="3581396"/>
            <a:ext cx="8305800" cy="4343400"/>
          </a:xfrm>
        </p:spPr>
        <p:txBody>
          <a:bodyPr vert="horz" wrap="square" lIns="91440" tIns="45720" rIns="91440" bIns="45720" anchor="t" anchorCtr="0"/>
          <a:lstStyle/>
          <a:p>
            <a:pPr marL="0" indent="268605" algn="just">
              <a:buNone/>
            </a:pPr>
            <a:r>
              <a:rPr lang="vi-VN" altLang="x-none" sz="2600" dirty="0">
                <a:latin typeface="Times New Roman" panose="02020603050405020304" pitchFamily="18" charset="0"/>
                <a:cs typeface="Times New Roman" panose="02020603050405020304" pitchFamily="18" charset="0"/>
              </a:rPr>
              <a:t>Về phát triển kinh </a:t>
            </a:r>
            <a:r>
              <a:rPr lang="vi-VN" altLang="x-none" sz="2600" dirty="0" err="1">
                <a:latin typeface="Times New Roman" panose="02020603050405020304" pitchFamily="18" charset="0"/>
                <a:cs typeface="Times New Roman" panose="02020603050405020304" pitchFamily="18" charset="0"/>
              </a:rPr>
              <a:t>tế</a:t>
            </a:r>
            <a:r>
              <a:rPr lang="en-US" altLang="x-none" sz="2600" dirty="0">
                <a:latin typeface="Times New Roman" panose="02020603050405020304" pitchFamily="18" charset="0"/>
                <a:cs typeface="Times New Roman" panose="02020603050405020304" pitchFamily="18" charset="0"/>
              </a:rPr>
              <a:t>: </a:t>
            </a:r>
            <a:r>
              <a:rPr lang="vi-VN" altLang="x-none" sz="2600" dirty="0" err="1">
                <a:latin typeface="Times New Roman" panose="02020603050405020304" pitchFamily="18" charset="0"/>
                <a:cs typeface="Times New Roman" panose="02020603050405020304" pitchFamily="18" charset="0"/>
              </a:rPr>
              <a:t>Hội</a:t>
            </a:r>
            <a:r>
              <a:rPr lang="vi-VN" altLang="x-none" sz="2600" dirty="0">
                <a:latin typeface="Times New Roman" panose="02020603050405020304" pitchFamily="18" charset="0"/>
                <a:cs typeface="Times New Roman" panose="02020603050405020304" pitchFamily="18" charset="0"/>
              </a:rPr>
              <a:t> nghị TW 4, khóa XII (10-2016) ra Nghị quyết về tiếp tục đổi mới mô hình tăng trưởng, nâng cao chất lượng tăng trưởng, năng suất lao động v</a:t>
            </a:r>
            <a:r>
              <a:rPr lang="vi-VN" altLang="x-none" sz="2600" dirty="0">
                <a:latin typeface="Times New Roman" panose="02020603050405020304" pitchFamily="18" charset="0"/>
                <a:ea typeface="Times New Roman" panose="02020603050405020304" pitchFamily="18" charset="0"/>
                <a:cs typeface="Times New Roman" panose="02020603050405020304" pitchFamily="18" charset="0"/>
              </a:rPr>
              <a:t>à</a:t>
            </a:r>
            <a:r>
              <a:rPr lang="vi-VN" altLang="x-none" sz="2600" dirty="0">
                <a:latin typeface="Times New Roman" panose="02020603050405020304" pitchFamily="18" charset="0"/>
                <a:cs typeface="Times New Roman" panose="02020603050405020304" pitchFamily="18" charset="0"/>
              </a:rPr>
              <a:t> sức cạnh tranh của nền kinh tế. </a:t>
            </a:r>
            <a:endParaRPr lang="vi-VN" altLang="x-none" sz="2600" dirty="0">
              <a:latin typeface="Times New Roman" panose="02020603050405020304" pitchFamily="18" charset="0"/>
              <a:cs typeface="Times New Roman" panose="02020603050405020304" pitchFamily="18" charset="0"/>
            </a:endParaRPr>
          </a:p>
          <a:p>
            <a:pPr marL="0" indent="268605" algn="just"/>
            <a:endParaRPr lang="vi-VN" altLang="x-none" sz="2600" dirty="0">
              <a:latin typeface="Times New Roman" panose="02020603050405020304" pitchFamily="18" charset="0"/>
              <a:cs typeface="Times New Roman" panose="02020603050405020304" pitchFamily="18" charset="0"/>
            </a:endParaRPr>
          </a:p>
          <a:p>
            <a:pPr marL="0" indent="268605">
              <a:buFontTx/>
              <a:buAutoNum type="arabicPeriod"/>
            </a:pPr>
            <a:endParaRPr lang="vi-VN" altLang="x-none" b="1" dirty="0">
              <a:solidFill>
                <a:srgbClr val="FF0000"/>
              </a:solidFill>
              <a:latin typeface="Times New Roman" panose="02020603050405020304" pitchFamily="18" charset="0"/>
            </a:endParaRPr>
          </a:p>
          <a:p>
            <a:pPr marL="0" indent="268605">
              <a:buFontTx/>
              <a:buNone/>
            </a:pPr>
            <a:endParaRPr lang="vi-VN" altLang="x-none"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Rectangle 2"/>
          <p:cNvSpPr>
            <a:spLocks noGrp="1"/>
          </p:cNvSpPr>
          <p:nvPr>
            <p:ph type="title"/>
          </p:nvPr>
        </p:nvSpPr>
        <p:spPr>
          <a:xfrm>
            <a:off x="228714" y="1447852"/>
            <a:ext cx="8839200" cy="1676400"/>
          </a:xfrm>
        </p:spPr>
        <p:txBody>
          <a:bodyPr vert="horz" wrap="square" lIns="91440" tIns="45720" rIns="91440" bIns="45720" anchor="ctr" anchorCtr="0"/>
          <a:lstStyle/>
          <a:p>
            <a:r>
              <a:rPr lang="vi-VN" altLang="vi-VN" sz="2800" b="1" dirty="0">
                <a:solidFill>
                  <a:srgbClr val="FF0000"/>
                </a:solidFill>
                <a:latin typeface="Times New Roman" panose="02020603050405020304" pitchFamily="18" charset="0"/>
                <a:cs typeface="Times New Roman" panose="02020603050405020304" pitchFamily="18" charset="0"/>
              </a:rPr>
              <a:t>Chỉ đạo </a:t>
            </a:r>
            <a:r>
              <a:rPr lang="it-IT" altLang="vi-VN" sz="2800" b="1" dirty="0">
                <a:solidFill>
                  <a:srgbClr val="FF0000"/>
                </a:solidFill>
                <a:latin typeface="Times New Roman" panose="02020603050405020304" pitchFamily="18" charset="0"/>
                <a:cs typeface="Times New Roman" panose="02020603050405020304" pitchFamily="18" charset="0"/>
              </a:rPr>
              <a:t>thực hiện </a:t>
            </a:r>
            <a:r>
              <a:rPr lang="vi-VN" altLang="vi-VN" sz="2800" b="1" dirty="0">
                <a:solidFill>
                  <a:srgbClr val="FF0000"/>
                </a:solidFill>
                <a:latin typeface="Times New Roman" panose="02020603050405020304" pitchFamily="18" charset="0"/>
                <a:cs typeface="Times New Roman" panose="02020603050405020304" pitchFamily="18" charset="0"/>
              </a:rPr>
              <a:t>nhiệm vụ trọng tâm mà Đại hội XII đã nêu (2011-2018)</a:t>
            </a:r>
            <a:endParaRPr lang="vi-VN" altLang="vi-VN"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243" name="Rectangle 3"/>
          <p:cNvSpPr>
            <a:spLocks noGrp="1"/>
          </p:cNvSpPr>
          <p:nvPr>
            <p:ph idx="1"/>
          </p:nvPr>
        </p:nvSpPr>
        <p:spPr>
          <a:xfrm>
            <a:off x="304912" y="2971800"/>
            <a:ext cx="8457978" cy="3886200"/>
          </a:xfrm>
        </p:spPr>
        <p:txBody>
          <a:bodyPr vert="horz" wrap="square" lIns="91440" tIns="45720" rIns="91440" bIns="45720" anchor="t" anchorCtr="0"/>
          <a:lstStyle/>
          <a:p>
            <a:pPr marL="0" indent="443230" algn="just">
              <a:buFontTx/>
              <a:buChar char="-"/>
            </a:pPr>
            <a:r>
              <a:rPr lang="vi-VN" altLang="x-none" sz="2600" dirty="0">
                <a:latin typeface="Times New Roman" panose="02020603050405020304" pitchFamily="18" charset="0"/>
                <a:cs typeface="Times New Roman" panose="02020603050405020304" pitchFamily="18" charset="0"/>
              </a:rPr>
              <a:t>Hội nghị TW </a:t>
            </a:r>
            <a:r>
              <a:rPr lang="da-DK" altLang="x-none" sz="2600" dirty="0">
                <a:latin typeface="Times New Roman" panose="02020603050405020304" pitchFamily="18" charset="0"/>
                <a:cs typeface="Times New Roman" panose="02020603050405020304" pitchFamily="18" charset="0"/>
              </a:rPr>
              <a:t>5</a:t>
            </a:r>
            <a:r>
              <a:rPr lang="vi-VN" altLang="x-none" sz="2600" dirty="0">
                <a:latin typeface="Times New Roman" panose="02020603050405020304" pitchFamily="18" charset="0"/>
                <a:cs typeface="Times New Roman" panose="02020603050405020304" pitchFamily="18" charset="0"/>
              </a:rPr>
              <a:t> (</a:t>
            </a:r>
            <a:r>
              <a:rPr lang="da-DK" altLang="x-none" sz="2600" dirty="0">
                <a:latin typeface="Times New Roman" panose="02020603050405020304" pitchFamily="18" charset="0"/>
                <a:cs typeface="Times New Roman" panose="02020603050405020304" pitchFamily="18" charset="0"/>
              </a:rPr>
              <a:t>5</a:t>
            </a:r>
            <a:r>
              <a:rPr lang="vi-VN" altLang="x-none" sz="2600" dirty="0">
                <a:latin typeface="Times New Roman" panose="02020603050405020304" pitchFamily="18" charset="0"/>
                <a:cs typeface="Times New Roman" panose="02020603050405020304" pitchFamily="18" charset="0"/>
              </a:rPr>
              <a:t>-201</a:t>
            </a:r>
            <a:r>
              <a:rPr lang="da-DK" altLang="x-none" sz="2600" dirty="0">
                <a:latin typeface="Times New Roman" panose="02020603050405020304" pitchFamily="18" charset="0"/>
                <a:cs typeface="Times New Roman" panose="02020603050405020304" pitchFamily="18" charset="0"/>
              </a:rPr>
              <a:t>7</a:t>
            </a:r>
            <a:r>
              <a:rPr lang="vi-VN" altLang="x-none" sz="2600" dirty="0">
                <a:latin typeface="Times New Roman" panose="02020603050405020304" pitchFamily="18" charset="0"/>
                <a:cs typeface="Times New Roman" panose="02020603050405020304" pitchFamily="18" charset="0"/>
              </a:rPr>
              <a:t>) </a:t>
            </a:r>
            <a:r>
              <a:rPr lang="nl-NL" altLang="x-none" sz="2600" dirty="0">
                <a:latin typeface="Times New Roman" panose="02020603050405020304" pitchFamily="18" charset="0"/>
                <a:cs typeface="Times New Roman" panose="02020603050405020304" pitchFamily="18" charset="0"/>
              </a:rPr>
              <a:t>chủ trương </a:t>
            </a:r>
            <a:r>
              <a:rPr lang="da-DK" altLang="x-none" sz="2600" dirty="0">
                <a:latin typeface="Times New Roman" panose="02020603050405020304" pitchFamily="18" charset="0"/>
                <a:cs typeface="Times New Roman" panose="02020603050405020304" pitchFamily="18" charset="0"/>
              </a:rPr>
              <a:t>tiếp tục sắp xếp, đổi mới, phát triển v</a:t>
            </a:r>
            <a:r>
              <a:rPr lang="da-DK" altLang="x-none" sz="2600" dirty="0">
                <a:latin typeface="Times New Roman" panose="02020603050405020304" pitchFamily="18" charset="0"/>
                <a:ea typeface="Times New Roman" panose="02020603050405020304" pitchFamily="18" charset="0"/>
                <a:cs typeface="Times New Roman" panose="02020603050405020304" pitchFamily="18" charset="0"/>
              </a:rPr>
              <a:t>à</a:t>
            </a:r>
            <a:r>
              <a:rPr lang="da-DK" altLang="x-none" sz="2600" dirty="0">
                <a:latin typeface="Times New Roman" panose="02020603050405020304" pitchFamily="18" charset="0"/>
                <a:cs typeface="Times New Roman" panose="02020603050405020304" pitchFamily="18" charset="0"/>
              </a:rPr>
              <a:t> nâng cao hiệu quả doanh nghiệp nh</a:t>
            </a:r>
            <a:r>
              <a:rPr lang="da-DK" altLang="x-none" sz="2600" dirty="0">
                <a:latin typeface="Times New Roman" panose="02020603050405020304" pitchFamily="18" charset="0"/>
                <a:ea typeface="Times New Roman" panose="02020603050405020304" pitchFamily="18" charset="0"/>
                <a:cs typeface="Times New Roman" panose="02020603050405020304" pitchFamily="18" charset="0"/>
              </a:rPr>
              <a:t>à</a:t>
            </a:r>
            <a:r>
              <a:rPr lang="da-DK" altLang="x-none" sz="2600" dirty="0">
                <a:latin typeface="Times New Roman" panose="02020603050405020304" pitchFamily="18" charset="0"/>
                <a:cs typeface="Times New Roman" panose="02020603050405020304" pitchFamily="18" charset="0"/>
              </a:rPr>
              <a:t> nước.</a:t>
            </a:r>
            <a:endParaRPr lang="vi-VN" altLang="x-none" sz="2600" dirty="0">
              <a:latin typeface="Times New Roman" panose="02020603050405020304" pitchFamily="18" charset="0"/>
              <a:cs typeface="Times New Roman" panose="02020603050405020304" pitchFamily="18" charset="0"/>
            </a:endParaRPr>
          </a:p>
          <a:p>
            <a:pPr marL="0" indent="443230" algn="just">
              <a:buFontTx/>
              <a:buChar char="-"/>
            </a:pPr>
            <a:r>
              <a:rPr lang="vi-VN" altLang="x-none" sz="2600" dirty="0">
                <a:latin typeface="Times New Roman" panose="02020603050405020304" pitchFamily="18" charset="0"/>
                <a:cs typeface="Times New Roman" panose="02020603050405020304" pitchFamily="18" charset="0"/>
              </a:rPr>
              <a:t>Hội nghị TW 5, khóa XII (5-2017) </a:t>
            </a:r>
            <a:r>
              <a:rPr lang="nl-NL" altLang="x-none" sz="2600" dirty="0">
                <a:latin typeface="Times New Roman" panose="02020603050405020304" pitchFamily="18" charset="0"/>
                <a:cs typeface="Times New Roman" panose="02020603050405020304" pitchFamily="18" charset="0"/>
              </a:rPr>
              <a:t>chủ trương </a:t>
            </a:r>
            <a:r>
              <a:rPr lang="vi-VN" altLang="x-none" sz="2600" dirty="0">
                <a:latin typeface="Times New Roman" panose="02020603050405020304" pitchFamily="18" charset="0"/>
                <a:cs typeface="Times New Roman" panose="02020603050405020304" pitchFamily="18" charset="0"/>
              </a:rPr>
              <a:t>phát triển kinh tế tư nhân trở th</a:t>
            </a:r>
            <a:r>
              <a:rPr lang="vi-VN" altLang="x-none" sz="2600" dirty="0">
                <a:latin typeface="Times New Roman" panose="02020603050405020304" pitchFamily="18" charset="0"/>
                <a:ea typeface="Times New Roman" panose="02020603050405020304" pitchFamily="18" charset="0"/>
                <a:cs typeface="Times New Roman" panose="02020603050405020304" pitchFamily="18" charset="0"/>
              </a:rPr>
              <a:t>à</a:t>
            </a:r>
            <a:r>
              <a:rPr lang="vi-VN" altLang="x-none" sz="2600" dirty="0">
                <a:latin typeface="Times New Roman" panose="02020603050405020304" pitchFamily="18" charset="0"/>
                <a:cs typeface="Times New Roman" panose="02020603050405020304" pitchFamily="18" charset="0"/>
              </a:rPr>
              <a:t>nh một động lực quan trọng của nền kinh tế thị trường định hướng xã hội chủ nghĩa</a:t>
            </a:r>
            <a:endParaRPr lang="vi-VN" altLang="x-none" sz="2600" dirty="0">
              <a:latin typeface="Times New Roman" panose="02020603050405020304" pitchFamily="18" charset="0"/>
              <a:cs typeface="Times New Roman" panose="02020603050405020304" pitchFamily="18" charset="0"/>
            </a:endParaRPr>
          </a:p>
          <a:p>
            <a:pPr marL="0" indent="443230" algn="just">
              <a:buFontTx/>
              <a:buChar char="-"/>
            </a:pPr>
            <a:r>
              <a:rPr lang="vi-VN" altLang="x-none" sz="2600" dirty="0">
                <a:latin typeface="Times New Roman" panose="02020603050405020304" pitchFamily="18" charset="0"/>
                <a:cs typeface="Times New Roman" panose="02020603050405020304" pitchFamily="18" charset="0"/>
              </a:rPr>
              <a:t>Hội nghị TW 8 (10-2018) để ra Chiến lược phát triển bền vững kinh tế biển Việt Nam đến năm 2030, tầm nhìn đến năm 2045. </a:t>
            </a:r>
            <a:endParaRPr lang="vi-VN" altLang="x-none" sz="2600" dirty="0">
              <a:latin typeface="Times New Roman" panose="02020603050405020304" pitchFamily="18" charset="0"/>
              <a:cs typeface="Times New Roman" panose="02020603050405020304" pitchFamily="18" charset="0"/>
            </a:endParaRPr>
          </a:p>
          <a:p>
            <a:pPr marL="0" indent="443230" algn="just"/>
            <a:endParaRPr lang="vi-VN" altLang="x-none" sz="2800" dirty="0">
              <a:latin typeface="Times New Roman" panose="02020603050405020304" pitchFamily="18" charset="0"/>
              <a:cs typeface="Times New Roman" panose="02020603050405020304" pitchFamily="18" charset="0"/>
            </a:endParaRPr>
          </a:p>
          <a:p>
            <a:pPr marL="0" indent="443230">
              <a:buFontTx/>
              <a:buAutoNum type="arabicPeriod"/>
            </a:pPr>
            <a:endParaRPr lang="vi-VN" altLang="x-none" b="1" dirty="0">
              <a:solidFill>
                <a:srgbClr val="FF0000"/>
              </a:solidFill>
              <a:latin typeface="Times New Roman" panose="02020603050405020304" pitchFamily="18" charset="0"/>
            </a:endParaRPr>
          </a:p>
          <a:p>
            <a:pPr marL="0" indent="443230">
              <a:buFontTx/>
              <a:buNone/>
            </a:pPr>
            <a:endParaRPr lang="vi-VN" altLang="x-none" dirty="0">
              <a:latin typeface="Times New Roman" panose="02020603050405020304" pitchFamily="18" charset="0"/>
              <a:ea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609600" y="457200"/>
            <a:ext cx="7696200" cy="838200"/>
          </a:xfrm>
        </p:spPr>
        <p:txBody>
          <a:bodyPr vert="horz" wrap="square" lIns="91440" tIns="45720" rIns="91440" bIns="45720" numCol="1" rtlCol="0" anchor="ctr" anchorCtr="0" compatLnSpc="1">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defRPr/>
            </a:pPr>
            <a:br>
              <a:rPr kumimoji="0" lang="nl-NL" sz="2800" b="1" i="1" u="none" strike="noStrike" kern="1200" cap="none" spc="0" normalizeH="0" baseline="0" noProof="0">
                <a:ln>
                  <a:noFill/>
                </a:ln>
                <a:solidFill>
                  <a:schemeClr val="accent2"/>
                </a:solidFill>
                <a:effectLst/>
                <a:uLnTx/>
                <a:uFillTx/>
                <a:latin typeface="+mj-lt"/>
                <a:ea typeface="+mj-ea"/>
                <a:cs typeface="+mj-cs"/>
              </a:rPr>
            </a:br>
            <a:endParaRPr kumimoji="0" lang="en-US" sz="2800" b="1" i="0" u="none" strike="noStrike" kern="1200" cap="none" spc="0" normalizeH="0" baseline="0" noProof="0">
              <a:ln>
                <a:noFill/>
              </a:ln>
              <a:solidFill>
                <a:schemeClr val="accent2"/>
              </a:solidFill>
              <a:effectLst/>
              <a:uLnTx/>
              <a:uFillTx/>
              <a:latin typeface="+mj-lt"/>
              <a:ea typeface="+mj-ea"/>
              <a:cs typeface="+mj-cs"/>
            </a:endParaRPr>
          </a:p>
        </p:txBody>
      </p:sp>
      <p:sp>
        <p:nvSpPr>
          <p:cNvPr id="260099" name="Rectangle 3"/>
          <p:cNvSpPr>
            <a:spLocks noGrp="1"/>
          </p:cNvSpPr>
          <p:nvPr>
            <p:ph idx="1"/>
          </p:nvPr>
        </p:nvSpPr>
        <p:spPr>
          <a:xfrm>
            <a:off x="381110" y="3429000"/>
            <a:ext cx="7424316" cy="3581400"/>
          </a:xfrm>
        </p:spPr>
        <p:txBody>
          <a:bodyPr vert="horz" wrap="square" lIns="91440" tIns="45720" rIns="91440" bIns="45720" anchor="t" anchorCtr="0"/>
          <a:lstStyle/>
          <a:p>
            <a:pPr marL="0" indent="268605" algn="just" latinLnBrk="0">
              <a:spcBef>
                <a:spcPts val="0"/>
              </a:spcBef>
              <a:buFont typeface="Arial" panose="020B0604020202020204" pitchFamily="34" charset="0"/>
              <a:buAutoNum type="alphaLcParenR"/>
            </a:pPr>
            <a:r>
              <a:rPr lang="vi-VN" altLang="x-none" sz="2800" i="1" dirty="0">
                <a:latin typeface="Times New Roman" panose="02020603050405020304" pitchFamily="18" charset="0"/>
                <a:cs typeface="Times New Roman" panose="02020603050405020304" pitchFamily="18" charset="0"/>
              </a:rPr>
              <a:t> </a:t>
            </a:r>
            <a:r>
              <a:rPr lang="da-DK" altLang="x-none" sz="2800" i="1" dirty="0">
                <a:solidFill>
                  <a:srgbClr val="FF0000"/>
                </a:solidFill>
                <a:latin typeface="Times New Roman" panose="02020603050405020304" pitchFamily="18" charset="0"/>
                <a:cs typeface="Times New Roman" panose="02020603050405020304" pitchFamily="18" charset="0"/>
              </a:rPr>
              <a:t>Thành tựu của sự nghiệp đổi mới</a:t>
            </a:r>
            <a:endParaRPr lang="vi-VN" altLang="x-none" sz="2800" i="1"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altLang="vi-VN" sz="2800" i="1" dirty="0">
                <a:latin typeface="Times New Roman" panose="02020603050405020304" pitchFamily="18" charset="0"/>
                <a:cs typeface="Times New Roman" panose="02020603050405020304" pitchFamily="18" charset="0"/>
              </a:rPr>
              <a:t>b)</a:t>
            </a:r>
            <a:r>
              <a:rPr lang="vi-VN" altLang="x-none" sz="2800" i="1" dirty="0">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Hạn</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chế</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khuyết</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điểm</a:t>
            </a:r>
            <a:endParaRPr lang="en-US" altLang="x-none" sz="2800" i="1"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r>
              <a:rPr lang="en-US" altLang="vi-VN" sz="2800" i="1" dirty="0">
                <a:latin typeface="Times New Roman" panose="02020603050405020304" pitchFamily="18" charset="0"/>
                <a:cs typeface="Times New Roman" panose="02020603050405020304" pitchFamily="18" charset="0"/>
              </a:rPr>
              <a:t>c) </a:t>
            </a:r>
            <a:r>
              <a:rPr lang="vi-VN" altLang="x-none" sz="2800" i="1" dirty="0">
                <a:solidFill>
                  <a:srgbClr val="FF0000"/>
                </a:solidFill>
                <a:latin typeface="Times New Roman" panose="02020603050405020304" pitchFamily="18" charset="0"/>
                <a:cs typeface="Times New Roman" panose="02020603050405020304" pitchFamily="18" charset="0"/>
              </a:rPr>
              <a:t>K</a:t>
            </a:r>
            <a:r>
              <a:rPr lang="da-DK" altLang="x-none" sz="2800" i="1" dirty="0">
                <a:solidFill>
                  <a:srgbClr val="FF0000"/>
                </a:solidFill>
                <a:latin typeface="Times New Roman" panose="02020603050405020304" pitchFamily="18" charset="0"/>
                <a:cs typeface="Times New Roman" panose="02020603050405020304" pitchFamily="18" charset="0"/>
              </a:rPr>
              <a:t>inh nghiệm </a:t>
            </a:r>
            <a:r>
              <a:rPr lang="vi-VN" altLang="x-none" sz="2800" i="1" dirty="0" err="1">
                <a:solidFill>
                  <a:srgbClr val="FF0000"/>
                </a:solidFill>
                <a:latin typeface="Times New Roman" panose="02020603050405020304" pitchFamily="18" charset="0"/>
                <a:cs typeface="Times New Roman" panose="02020603050405020304" pitchFamily="18" charset="0"/>
              </a:rPr>
              <a:t>của</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Đảng</a:t>
            </a:r>
            <a:r>
              <a:rPr lang="vi-VN" altLang="x-none" sz="2800" i="1" dirty="0">
                <a:solidFill>
                  <a:srgbClr val="FF0000"/>
                </a:solidFill>
                <a:latin typeface="Times New Roman" panose="02020603050405020304" pitchFamily="18" charset="0"/>
                <a:cs typeface="Times New Roman" panose="02020603050405020304" pitchFamily="18" charset="0"/>
              </a:rPr>
              <a:t> trong </a:t>
            </a:r>
            <a:r>
              <a:rPr lang="vi-VN" altLang="x-none" sz="2800" i="1" dirty="0" err="1">
                <a:solidFill>
                  <a:srgbClr val="FF0000"/>
                </a:solidFill>
                <a:latin typeface="Times New Roman" panose="02020603050405020304" pitchFamily="18" charset="0"/>
                <a:cs typeface="Times New Roman" panose="02020603050405020304" pitchFamily="18" charset="0"/>
              </a:rPr>
              <a:t>lãnh</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đạo</a:t>
            </a:r>
            <a:r>
              <a:rPr lang="vi-VN" altLang="x-none" sz="2800" i="1" dirty="0">
                <a:solidFill>
                  <a:srgbClr val="FF0000"/>
                </a:solidFill>
                <a:latin typeface="Times New Roman" panose="02020603050405020304" pitchFamily="18" charset="0"/>
                <a:cs typeface="Times New Roman" panose="02020603050405020304" pitchFamily="18" charset="0"/>
              </a:rPr>
              <a:t> công </a:t>
            </a:r>
            <a:r>
              <a:rPr lang="vi-VN" altLang="x-none" sz="2800" i="1" dirty="0" err="1">
                <a:solidFill>
                  <a:srgbClr val="FF0000"/>
                </a:solidFill>
                <a:latin typeface="Times New Roman" panose="02020603050405020304" pitchFamily="18" charset="0"/>
                <a:cs typeface="Times New Roman" panose="02020603050405020304" pitchFamily="18" charset="0"/>
              </a:rPr>
              <a:t>cuộc</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đổi</a:t>
            </a:r>
            <a:r>
              <a:rPr lang="vi-VN" altLang="x-none" sz="2800" i="1" dirty="0">
                <a:solidFill>
                  <a:srgbClr val="FF0000"/>
                </a:solidFill>
                <a:latin typeface="Times New Roman" panose="02020603050405020304" pitchFamily="18" charset="0"/>
                <a:cs typeface="Times New Roman" panose="02020603050405020304" pitchFamily="18" charset="0"/>
              </a:rPr>
              <a:t> </a:t>
            </a:r>
            <a:r>
              <a:rPr lang="vi-VN" altLang="x-none" sz="2800" i="1" dirty="0" err="1">
                <a:solidFill>
                  <a:srgbClr val="FF0000"/>
                </a:solidFill>
                <a:latin typeface="Times New Roman" panose="02020603050405020304" pitchFamily="18" charset="0"/>
                <a:cs typeface="Times New Roman" panose="02020603050405020304" pitchFamily="18" charset="0"/>
              </a:rPr>
              <a:t>mới</a:t>
            </a:r>
            <a:endParaRPr lang="vi-VN" altLang="x-none" sz="2800" i="1"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a:p>
            <a:pPr marL="0" indent="0" algn="just" latinLnBrk="0">
              <a:spcBef>
                <a:spcPts val="0"/>
              </a:spcBef>
              <a:buNone/>
            </a:pPr>
            <a:endParaRPr lang="vi-VN" altLang="x-none" sz="2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12323" name="Rectangle 4"/>
          <p:cNvSpPr/>
          <p:nvPr/>
        </p:nvSpPr>
        <p:spPr>
          <a:xfrm>
            <a:off x="304800" y="2133634"/>
            <a:ext cx="8534400" cy="954107"/>
          </a:xfrm>
          <a:prstGeom prst="rect">
            <a:avLst/>
          </a:prstGeom>
          <a:noFill/>
          <a:ln w="9525">
            <a:noFill/>
          </a:ln>
          <a:effectLst>
            <a:prstShdw prst="shdw17" dist="17961" dir="2699999">
              <a:schemeClr val="bg2"/>
            </a:prstShdw>
          </a:effectLst>
        </p:spPr>
        <p:txBody>
          <a:bodyPr anchor="t" anchorCtr="0">
            <a:spAutoFit/>
          </a:bodyPr>
          <a:lstStyle/>
          <a:p>
            <a:pPr algn="ctr" eaLnBrk="0" hangingPunct="0">
              <a:buFont typeface="Arial" panose="020B0604020202020204" pitchFamily="34" charset="0"/>
            </a:pPr>
            <a:r>
              <a:rPr lang="it-IT" altLang="vi-VN" sz="2800" b="1" dirty="0">
                <a:solidFill>
                  <a:srgbClr val="FF0000"/>
                </a:solidFill>
                <a:latin typeface="Times New Roman" panose="02020603050405020304" pitchFamily="18" charset="0"/>
                <a:cs typeface="Times New Roman" panose="02020603050405020304" pitchFamily="18" charset="0"/>
              </a:rPr>
              <a:t>3. </a:t>
            </a:r>
            <a:r>
              <a:rPr lang="da-DK" altLang="vi-VN" sz="2800" b="1" dirty="0">
                <a:solidFill>
                  <a:srgbClr val="FF0000"/>
                </a:solidFill>
                <a:latin typeface="Times New Roman" panose="02020603050405020304" pitchFamily="18" charset="0"/>
                <a:cs typeface="Times New Roman" panose="02020603050405020304" pitchFamily="18" charset="0"/>
              </a:rPr>
              <a:t>Thành tựu, hạn chế, kinh nghiệm </a:t>
            </a:r>
            <a:endParaRPr lang="vi-VN" altLang="vi-VN" sz="2800" b="1" dirty="0">
              <a:solidFill>
                <a:srgbClr val="FF0000"/>
              </a:solidFill>
              <a:latin typeface="Times New Roman" panose="02020603050405020304" pitchFamily="18" charset="0"/>
              <a:cs typeface="Times New Roman" panose="02020603050405020304" pitchFamily="18" charset="0"/>
            </a:endParaRPr>
          </a:p>
          <a:p>
            <a:pPr algn="ctr" eaLnBrk="0" hangingPunct="0">
              <a:buFont typeface="Arial" panose="020B0604020202020204" pitchFamily="34" charset="0"/>
            </a:pPr>
            <a:r>
              <a:rPr lang="da-DK" altLang="vi-VN" sz="2800" b="1" dirty="0">
                <a:solidFill>
                  <a:srgbClr val="FF0000"/>
                </a:solidFill>
                <a:latin typeface="Times New Roman" panose="02020603050405020304" pitchFamily="18" charset="0"/>
                <a:cs typeface="Times New Roman" panose="02020603050405020304" pitchFamily="18" charset="0"/>
              </a:rPr>
              <a:t>của công cuộc đổi mới</a:t>
            </a:r>
            <a:endParaRPr lang="vi-VN" alt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endParaRPr>
          </a:p>
        </p:txBody>
      </p:sp>
      <p:sp>
        <p:nvSpPr>
          <p:cNvPr id="7" name="Rectangle 6"/>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0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0099">
                                            <p:txEl>
                                              <p:charRg st="33" end="11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0099">
                                            <p:txEl>
                                              <p:charRg st="115" end="1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a:xfrm>
            <a:off x="457200" y="3581396"/>
            <a:ext cx="8229600" cy="2400657"/>
          </a:xfrm>
          <a:effectLst>
            <a:prstShdw prst="shdw17" dist="17961" dir="2700000">
              <a:schemeClr val="accent1">
                <a:gamma/>
                <a:shade val="60000"/>
                <a:invGamma/>
              </a:schemeClr>
            </a:prstShdw>
          </a:effectLst>
        </p:spPr>
        <p:txBody>
          <a:bodyPr anchor="ctr">
            <a:spAutoFit/>
          </a:bodyPr>
          <a:lstStyle/>
          <a:p>
            <a:pPr marL="0" indent="0" algn="just">
              <a:spcBef>
                <a:spcPct val="0"/>
              </a:spcBef>
              <a:buFontTx/>
              <a:buNone/>
              <a:defRPr/>
            </a:pP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Hội</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nghị</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lần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thứ</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24 Ban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Chấp</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hành</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Trung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ương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Đảng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khóa</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III (8-1975)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chủ</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trương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Hoàn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thành</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thống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nhất</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nước</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nhà</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đưa</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cả</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nước</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tiến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nhanh</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tiến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mạnh</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tiến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vững</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chắc</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lên</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chủ</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nghĩa</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xã</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r>
              <a:rPr lang="en-US" altLang="zh-CN" sz="3000" dirty="0" err="1">
                <a:latin typeface="Times New Roman" panose="02020603050405020304" pitchFamily="18" charset="0"/>
                <a:ea typeface="SimSun" panose="02010600030101010101" pitchFamily="2" charset="-122"/>
                <a:cs typeface="Times New Roman" panose="02020603050405020304" pitchFamily="18" charset="0"/>
              </a:rPr>
              <a:t>hội</a:t>
            </a: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a:t>
            </a:r>
            <a:endParaRPr lang="en-US" altLang="zh-CN" sz="3000" dirty="0">
              <a:latin typeface="Times New Roman" panose="02020603050405020304" pitchFamily="18" charset="0"/>
              <a:ea typeface="SimSun" panose="02010600030101010101" pitchFamily="2" charset="-122"/>
              <a:cs typeface="Times New Roman" panose="02020603050405020304" pitchFamily="18" charset="0"/>
            </a:endParaRPr>
          </a:p>
          <a:p>
            <a:pPr marL="0" indent="0" algn="just">
              <a:spcBef>
                <a:spcPct val="0"/>
              </a:spcBef>
              <a:buFontTx/>
              <a:buNone/>
              <a:defRPr/>
            </a:pPr>
            <a:r>
              <a:rPr lang="en-US" altLang="zh-CN" sz="3000" dirty="0">
                <a:latin typeface="Times New Roman" panose="02020603050405020304" pitchFamily="18" charset="0"/>
                <a:ea typeface="SimSun" panose="02010600030101010101" pitchFamily="2" charset="-122"/>
                <a:cs typeface="Times New Roman" panose="02020603050405020304" pitchFamily="18" charset="0"/>
              </a:rPr>
              <a:t> </a:t>
            </a:r>
            <a:endParaRPr lang="en-US" altLang="zh-CN" sz="3000" dirty="0">
              <a:latin typeface="Times New Roman" panose="02020603050405020304" pitchFamily="18" charset="0"/>
              <a:cs typeface="Times New Roman" panose="02020603050405020304" pitchFamily="18" charset="0"/>
            </a:endParaRPr>
          </a:p>
        </p:txBody>
      </p:sp>
      <p:sp>
        <p:nvSpPr>
          <p:cNvPr id="3" name="Content Placeholder 2"/>
          <p:cNvSpPr txBox="1"/>
          <p:nvPr/>
        </p:nvSpPr>
        <p:spPr>
          <a:xfrm>
            <a:off x="420100" y="1653521"/>
            <a:ext cx="8696325" cy="9906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457200" indent="-457200">
              <a:buFontTx/>
              <a:buAutoNum type="arabicPeriod"/>
              <a:defRPr/>
            </a:pPr>
            <a:r>
              <a:rPr lang="it-IT" altLang="en-US" sz="2800" b="1" i="1" kern="0" dirty="0">
                <a:latin typeface="Times New Roman" panose="02020603050405020304" pitchFamily="18" charset="0"/>
                <a:cs typeface="Times New Roman" panose="02020603050405020304" pitchFamily="18" charset="0"/>
              </a:rPr>
              <a:t>Bước đầu xây dựng chủ nghĩa xã hội và bảo vệ Tổ quốc (1975-1981)</a:t>
            </a:r>
            <a:endParaRPr lang="it-IT" altLang="en-US" sz="2800" b="1" i="1" kern="0" dirty="0">
              <a:latin typeface="Times New Roman" panose="02020603050405020304" pitchFamily="18" charset="0"/>
              <a:cs typeface="Times New Roman" panose="02020603050405020304" pitchFamily="18" charset="0"/>
            </a:endParaRPr>
          </a:p>
          <a:p>
            <a:pPr marL="0" indent="0">
              <a:buFontTx/>
              <a:buNone/>
              <a:defRPr/>
            </a:pPr>
            <a:r>
              <a:rPr lang="it-IT" altLang="en-US" sz="2800" b="1" i="1" kern="0" dirty="0">
                <a:latin typeface="Times New Roman" panose="02020603050405020304" pitchFamily="18" charset="0"/>
                <a:cs typeface="Times New Roman" panose="02020603050405020304" pitchFamily="18" charset="0"/>
              </a:rPr>
              <a:t>a) Hoàn thành thống nhất đất nước về mặt nhà nước </a:t>
            </a:r>
            <a:endParaRPr lang="en-US" altLang="en-US" sz="2800" b="1" kern="0" dirty="0">
              <a:latin typeface="Times New Roman" panose="02020603050405020304" pitchFamily="18" charset="0"/>
              <a:cs typeface="Times New Roman" panose="02020603050405020304" pitchFamily="18" charset="0"/>
            </a:endParaRPr>
          </a:p>
        </p:txBody>
      </p:sp>
      <p:sp>
        <p:nvSpPr>
          <p:cNvPr id="6" name="Rectangle 5"/>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p:cNvSpPr>
          <p:nvPr>
            <p:ph type="title"/>
          </p:nvPr>
        </p:nvSpPr>
        <p:spPr>
          <a:xfrm>
            <a:off x="685902" y="1828842"/>
            <a:ext cx="7566025" cy="1371600"/>
          </a:xfrm>
        </p:spPr>
        <p:txBody>
          <a:bodyPr vert="horz" wrap="square" lIns="91440" tIns="45720" rIns="91440" bIns="45720" anchor="ctr" anchorCtr="0"/>
          <a:lstStyle/>
          <a:p>
            <a:r>
              <a:rPr lang="en-US" altLang="vi-VN" sz="3200" b="1" i="1" dirty="0">
                <a:solidFill>
                  <a:srgbClr val="FF0000"/>
                </a:solidFill>
                <a:latin typeface="Times New Roman" panose="02020603050405020304" pitchFamily="18" charset="0"/>
              </a:rPr>
              <a:t>b. </a:t>
            </a:r>
            <a:r>
              <a:rPr lang="vi-VN" altLang="vi-VN" sz="3200" b="1" i="1" dirty="0">
                <a:solidFill>
                  <a:srgbClr val="FF0000"/>
                </a:solidFill>
                <a:latin typeface="Times New Roman" panose="02020603050405020304" pitchFamily="18" charset="0"/>
              </a:rPr>
              <a:t>Đại hội đại biểu to</a:t>
            </a:r>
            <a:r>
              <a:rPr lang="vi-VN" altLang="vi-VN" sz="3200" b="1" i="1" dirty="0">
                <a:solidFill>
                  <a:srgbClr val="FF0000"/>
                </a:solidFill>
                <a:latin typeface="Times New Roman" panose="02020603050405020304" pitchFamily="18" charset="0"/>
                <a:ea typeface="Times New Roman" panose="02020603050405020304" pitchFamily="18" charset="0"/>
              </a:rPr>
              <a:t>à</a:t>
            </a:r>
            <a:r>
              <a:rPr lang="vi-VN" altLang="vi-VN" sz="3200" b="1" i="1" dirty="0">
                <a:solidFill>
                  <a:srgbClr val="FF0000"/>
                </a:solidFill>
                <a:latin typeface="Times New Roman" panose="02020603050405020304" pitchFamily="18" charset="0"/>
              </a:rPr>
              <a:t>n quốc lần thứ IV của Đảng</a:t>
            </a:r>
            <a:r>
              <a:rPr lang="en-US" altLang="vi-VN" sz="3200" b="1" i="1" dirty="0">
                <a:solidFill>
                  <a:srgbClr val="FF0000"/>
                </a:solidFill>
                <a:latin typeface="Times New Roman" panose="02020603050405020304" pitchFamily="18" charset="0"/>
              </a:rPr>
              <a:t> (12/1976)</a:t>
            </a:r>
            <a:endParaRPr lang="en-US" altLang="vi-VN" sz="3200" b="1" i="1" dirty="0">
              <a:solidFill>
                <a:srgbClr val="FF0000"/>
              </a:solidFill>
              <a:latin typeface="Times New Roman" panose="02020603050405020304" pitchFamily="18" charset="0"/>
              <a:ea typeface="Times New Roman" panose="02020603050405020304" pitchFamily="18" charset="0"/>
            </a:endParaRPr>
          </a:p>
        </p:txBody>
      </p:sp>
      <p:sp>
        <p:nvSpPr>
          <p:cNvPr id="10243" name="Rectangle 3"/>
          <p:cNvSpPr>
            <a:spLocks noGrp="1"/>
          </p:cNvSpPr>
          <p:nvPr>
            <p:ph idx="1"/>
          </p:nvPr>
        </p:nvSpPr>
        <p:spPr>
          <a:xfrm>
            <a:off x="554037" y="3391786"/>
            <a:ext cx="8035925" cy="3886134"/>
          </a:xfrm>
        </p:spPr>
        <p:txBody>
          <a:bodyPr vert="horz" wrap="square" lIns="91440" tIns="45720" rIns="91440" bIns="45720" anchor="t" anchorCtr="0"/>
          <a:lstStyle/>
          <a:p>
            <a:pPr marL="0" indent="0" algn="just">
              <a:buNone/>
            </a:pPr>
            <a:r>
              <a:rPr lang="en-US" altLang="vi-VN" sz="2800" dirty="0">
                <a:latin typeface="Times New Roman" panose="02020603050405020304" pitchFamily="18" charset="0"/>
              </a:rPr>
              <a:t>- </a:t>
            </a:r>
            <a:r>
              <a:rPr lang="vi-VN" altLang="vi-VN" sz="2800" dirty="0" err="1">
                <a:latin typeface="Times New Roman" panose="02020603050405020304" pitchFamily="18" charset="0"/>
              </a:rPr>
              <a:t>Đại</a:t>
            </a:r>
            <a:r>
              <a:rPr lang="vi-VN" altLang="vi-VN" sz="2800" dirty="0">
                <a:latin typeface="Times New Roman" panose="02020603050405020304" pitchFamily="18" charset="0"/>
              </a:rPr>
              <a:t> hội lần thứ IV của Đảng họp từ ng</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y 14 đến ngày 20-12-1976, tại H</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Nội.  </a:t>
            </a:r>
            <a:endParaRPr lang="en-US" altLang="vi-VN" sz="2800" dirty="0">
              <a:latin typeface="Times New Roman" panose="02020603050405020304" pitchFamily="18" charset="0"/>
            </a:endParaRPr>
          </a:p>
          <a:p>
            <a:pPr algn="just">
              <a:buFontTx/>
              <a:buChar char="-"/>
            </a:pPr>
            <a:r>
              <a:rPr lang="vi-VN" altLang="vi-VN" sz="2800" dirty="0" err="1">
                <a:latin typeface="Times New Roman" panose="02020603050405020304" pitchFamily="18" charset="0"/>
              </a:rPr>
              <a:t>Đại</a:t>
            </a:r>
            <a:r>
              <a:rPr lang="vi-VN" altLang="vi-VN" sz="2800" dirty="0">
                <a:latin typeface="Times New Roman" panose="02020603050405020304" pitchFamily="18" charset="0"/>
              </a:rPr>
              <a:t> hội đã thông qua Báo cáo chính trị, Báo cáo về phương hướng, nhiệm vụ v</a:t>
            </a:r>
            <a:r>
              <a:rPr lang="vi-VN" altLang="vi-VN" sz="2800" dirty="0">
                <a:latin typeface="Times New Roman" panose="02020603050405020304" pitchFamily="18" charset="0"/>
                <a:ea typeface="Times New Roman" panose="02020603050405020304" pitchFamily="18" charset="0"/>
              </a:rPr>
              <a:t>à</a:t>
            </a:r>
            <a:r>
              <a:rPr lang="vi-VN" altLang="vi-VN" sz="2800" dirty="0">
                <a:latin typeface="Times New Roman" panose="02020603050405020304" pitchFamily="18" charset="0"/>
              </a:rPr>
              <a:t> mục tiêu kế hoạch 5 năm (1976-1980)</a:t>
            </a:r>
            <a:r>
              <a:rPr lang="en-US" altLang="vi-VN" sz="2800" dirty="0">
                <a:latin typeface="Times New Roman" panose="02020603050405020304" pitchFamily="18" charset="0"/>
              </a:rPr>
              <a:t>.</a:t>
            </a:r>
            <a:endParaRPr lang="en-US" altLang="vi-VN" sz="2800" dirty="0">
              <a:latin typeface="Times New Roman" panose="02020603050405020304" pitchFamily="18" charset="0"/>
            </a:endParaRPr>
          </a:p>
          <a:p>
            <a:pPr marL="0" indent="0" algn="just">
              <a:buNone/>
            </a:pPr>
            <a:r>
              <a:rPr lang="en-US" altLang="vi-VN" sz="2800" dirty="0">
                <a:latin typeface="Times New Roman" panose="02020603050405020304" pitchFamily="18" charset="0"/>
              </a:rPr>
              <a:t>- </a:t>
            </a:r>
            <a:r>
              <a:rPr lang="vi-VN" altLang="vi-VN" sz="2800" dirty="0" err="1">
                <a:latin typeface="Times New Roman" panose="02020603050405020304" pitchFamily="18" charset="0"/>
              </a:rPr>
              <a:t>Báo</a:t>
            </a:r>
            <a:r>
              <a:rPr lang="vi-VN" altLang="vi-VN" sz="2800" dirty="0">
                <a:latin typeface="Times New Roman" panose="02020603050405020304" pitchFamily="18" charset="0"/>
              </a:rPr>
              <a:t> cáo tổng kết công tác xây dựng </a:t>
            </a:r>
            <a:r>
              <a:rPr lang="vi-VN" altLang="vi-VN" sz="2800" dirty="0" err="1">
                <a:latin typeface="Times New Roman" panose="02020603050405020304" pitchFamily="18" charset="0"/>
              </a:rPr>
              <a:t>Đảng</a:t>
            </a:r>
            <a:r>
              <a:rPr lang="vi-VN" altLang="vi-VN" sz="2800" dirty="0">
                <a:latin typeface="Times New Roman" panose="02020603050405020304" pitchFamily="18" charset="0"/>
              </a:rPr>
              <a:t>;</a:t>
            </a:r>
            <a:endParaRPr lang="vi-VN" altLang="vi-VN" sz="2800" dirty="0">
              <a:latin typeface="Times New Roman" panose="02020603050405020304" pitchFamily="18" charset="0"/>
              <a:ea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p:cNvSpPr>
          <p:nvPr>
            <p:ph type="body" idx="1"/>
          </p:nvPr>
        </p:nvSpPr>
        <p:spPr>
          <a:xfrm>
            <a:off x="389943" y="2209832"/>
            <a:ext cx="8686800" cy="4876764"/>
          </a:xfrm>
        </p:spPr>
        <p:txBody>
          <a:bodyPr/>
          <a:lstStyle/>
          <a:p>
            <a:pPr marL="0" indent="0" algn="just">
              <a:buFont typeface="Arial" panose="020B0604020202020204" pitchFamily="34" charset="0"/>
              <a:buNone/>
            </a:pPr>
            <a:r>
              <a:rPr lang="en-US" altLang="vi-VN" sz="2800" dirty="0">
                <a:solidFill>
                  <a:srgbClr val="C00000"/>
                </a:solidFill>
                <a:latin typeface="Times New Roman" panose="02020603050405020304" pitchFamily="18" charset="0"/>
                <a:cs typeface="Times New Roman" panose="02020603050405020304" pitchFamily="18" charset="0"/>
              </a:rPr>
              <a:t>ĐH </a:t>
            </a:r>
            <a:r>
              <a:rPr lang="en-US" altLang="vi-VN" sz="2800" dirty="0" err="1">
                <a:solidFill>
                  <a:srgbClr val="C00000"/>
                </a:solidFill>
                <a:latin typeface="Times New Roman" panose="02020603050405020304" pitchFamily="18" charset="0"/>
                <a:cs typeface="Times New Roman" panose="02020603050405020304" pitchFamily="18" charset="0"/>
              </a:rPr>
              <a:t>nên</a:t>
            </a:r>
            <a:r>
              <a:rPr lang="en-US" altLang="vi-VN" sz="2800" dirty="0">
                <a:solidFill>
                  <a:srgbClr val="C00000"/>
                </a:solidFill>
                <a:latin typeface="Times New Roman" panose="02020603050405020304" pitchFamily="18" charset="0"/>
                <a:cs typeface="Times New Roman" panose="02020603050405020304" pitchFamily="18" charset="0"/>
              </a:rPr>
              <a:t> </a:t>
            </a:r>
            <a:r>
              <a:rPr lang="en-US" altLang="vi-VN" sz="2800" dirty="0" err="1">
                <a:solidFill>
                  <a:srgbClr val="C00000"/>
                </a:solidFill>
                <a:latin typeface="Times New Roman" panose="02020603050405020304" pitchFamily="18" charset="0"/>
                <a:cs typeface="Times New Roman" panose="02020603050405020304" pitchFamily="18" charset="0"/>
              </a:rPr>
              <a:t>lên</a:t>
            </a:r>
            <a:r>
              <a:rPr lang="en-US" altLang="vi-VN" sz="2800" dirty="0">
                <a:solidFill>
                  <a:srgbClr val="C00000"/>
                </a:solidFill>
                <a:latin typeface="Times New Roman" panose="02020603050405020304" pitchFamily="18" charset="0"/>
                <a:cs typeface="Times New Roman" panose="02020603050405020304" pitchFamily="18" charset="0"/>
              </a:rPr>
              <a:t> b</a:t>
            </a:r>
            <a:r>
              <a:rPr lang="it-IT" altLang="vi-VN" sz="2800" dirty="0">
                <a:solidFill>
                  <a:srgbClr val="C00000"/>
                </a:solidFill>
                <a:latin typeface="Times New Roman" panose="02020603050405020304" pitchFamily="18" charset="0"/>
                <a:cs typeface="Times New Roman" panose="02020603050405020304" pitchFamily="18" charset="0"/>
              </a:rPr>
              <a:t>a đặc điểm lớn </a:t>
            </a:r>
            <a:r>
              <a:rPr lang="it-IT" altLang="vi-VN" sz="2800" dirty="0">
                <a:latin typeface="Times New Roman" panose="02020603050405020304" pitchFamily="18" charset="0"/>
                <a:cs typeface="Times New Roman" panose="02020603050405020304" pitchFamily="18" charset="0"/>
              </a:rPr>
              <a:t>của cách mạng VN</a:t>
            </a:r>
            <a:endParaRPr lang="it-IT" altLang="vi-VN" sz="2800"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r>
              <a:rPr lang="it-IT" altLang="vi-VN" sz="2800" i="1" dirty="0">
                <a:solidFill>
                  <a:srgbClr val="00B0F0"/>
                </a:solidFill>
                <a:latin typeface="Times New Roman" panose="02020603050405020304" pitchFamily="18" charset="0"/>
                <a:cs typeface="Times New Roman" panose="02020603050405020304" pitchFamily="18" charset="0"/>
              </a:rPr>
              <a:t>Thứ nhất</a:t>
            </a:r>
            <a:r>
              <a:rPr lang="it-IT" altLang="vi-VN" sz="2800" dirty="0">
                <a:solidFill>
                  <a:srgbClr val="00B0F0"/>
                </a:solidFill>
                <a:latin typeface="Times New Roman" panose="02020603050405020304" pitchFamily="18" charset="0"/>
                <a:cs typeface="Times New Roman" panose="02020603050405020304" pitchFamily="18" charset="0"/>
              </a:rPr>
              <a:t>: </a:t>
            </a:r>
            <a:r>
              <a:rPr lang="it-IT" altLang="vi-VN" sz="2800" dirty="0">
                <a:latin typeface="Times New Roman" panose="02020603050405020304" pitchFamily="18" charset="0"/>
                <a:cs typeface="Times New Roman" panose="02020603050405020304" pitchFamily="18" charset="0"/>
              </a:rPr>
              <a:t>Từ một nước kinh tế còn phổ biến là SX nhỏ tiến thẳng lên CNXH , bỏ qua phát triển TBCN</a:t>
            </a:r>
            <a:endParaRPr lang="it-IT" altLang="vi-VN" sz="2800"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r>
              <a:rPr lang="it-IT" altLang="vi-VN" sz="2800" i="1" dirty="0">
                <a:solidFill>
                  <a:srgbClr val="00B0F0"/>
                </a:solidFill>
                <a:latin typeface="Times New Roman" panose="02020603050405020304" pitchFamily="18" charset="0"/>
                <a:cs typeface="Times New Roman" panose="02020603050405020304" pitchFamily="18" charset="0"/>
              </a:rPr>
              <a:t>Thứ hai: </a:t>
            </a:r>
            <a:r>
              <a:rPr lang="it-IT" altLang="vi-VN" sz="2800" dirty="0">
                <a:latin typeface="Times New Roman" panose="02020603050405020304" pitchFamily="18" charset="0"/>
                <a:cs typeface="Times New Roman" panose="02020603050405020304" pitchFamily="18" charset="0"/>
              </a:rPr>
              <a:t>Tổ quốc đã hòa bình, đọc lập, thống nhất, cả nước đi lên CNXH với nhiều thuận lợi nhưng nhiều khó khăn do chiến tranh và tàn dư CN thực dân mới gây ra</a:t>
            </a:r>
            <a:endParaRPr lang="it-IT" altLang="vi-VN" sz="2800"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r>
              <a:rPr lang="it-IT" altLang="vi-VN" sz="2800" i="1" dirty="0">
                <a:solidFill>
                  <a:srgbClr val="00B0F0"/>
                </a:solidFill>
                <a:latin typeface="Times New Roman" panose="02020603050405020304" pitchFamily="18" charset="0"/>
                <a:cs typeface="Times New Roman" panose="02020603050405020304" pitchFamily="18" charset="0"/>
              </a:rPr>
              <a:t>Thứ ba</a:t>
            </a:r>
            <a:r>
              <a:rPr lang="it-IT" altLang="vi-VN" sz="2800" dirty="0">
                <a:solidFill>
                  <a:srgbClr val="00B0F0"/>
                </a:solidFill>
                <a:latin typeface="Times New Roman" panose="02020603050405020304" pitchFamily="18" charset="0"/>
                <a:cs typeface="Times New Roman" panose="02020603050405020304" pitchFamily="18" charset="0"/>
              </a:rPr>
              <a:t>: </a:t>
            </a:r>
            <a:r>
              <a:rPr lang="it-IT" altLang="vi-VN" sz="2800" dirty="0">
                <a:latin typeface="Times New Roman" panose="02020603050405020304" pitchFamily="18" charset="0"/>
                <a:cs typeface="Times New Roman" panose="02020603050405020304" pitchFamily="18" charset="0"/>
              </a:rPr>
              <a:t>nước ta tiến hành đi lên CNXH khi cuộc chiến tranh ai thắng ai vẫn diễn ra quyết liệt</a:t>
            </a:r>
            <a:endParaRPr lang="vi-VN" altLang="vi-VN"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p:cNvSpPr>
          <p:nvPr>
            <p:ph type="body" idx="1"/>
          </p:nvPr>
        </p:nvSpPr>
        <p:spPr>
          <a:xfrm>
            <a:off x="485665" y="1752644"/>
            <a:ext cx="8686800" cy="4190982"/>
          </a:xfrm>
        </p:spPr>
        <p:txBody>
          <a:bodyPr/>
          <a:lstStyle/>
          <a:p>
            <a:pPr marL="0" indent="0">
              <a:buFont typeface="Arial" panose="020B0604020202020204" pitchFamily="34" charset="0"/>
              <a:buNone/>
            </a:pPr>
            <a:r>
              <a:rPr lang="en-US" altLang="vi-VN" b="1" i="1" dirty="0">
                <a:solidFill>
                  <a:srgbClr val="C00000"/>
                </a:solidFill>
                <a:latin typeface="Times New Roman" panose="02020603050405020304" pitchFamily="18" charset="0"/>
                <a:cs typeface="Times New Roman" panose="02020603050405020304" pitchFamily="18" charset="0"/>
              </a:rPr>
              <a:t>Đ</a:t>
            </a:r>
            <a:r>
              <a:rPr lang="it-IT" altLang="vi-VN" b="1" i="1" dirty="0">
                <a:solidFill>
                  <a:srgbClr val="C00000"/>
                </a:solidFill>
                <a:latin typeface="Times New Roman" panose="02020603050405020304" pitchFamily="18" charset="0"/>
                <a:cs typeface="Times New Roman" panose="02020603050405020304" pitchFamily="18" charset="0"/>
              </a:rPr>
              <a:t>ặc điểm chung cách mạng VN</a:t>
            </a:r>
            <a:endParaRPr lang="it-IT" altLang="vi-VN" b="1" i="1" dirty="0">
              <a:solidFill>
                <a:srgbClr val="C00000"/>
              </a:solidFill>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r>
              <a:rPr lang="it-IT" altLang="vi-VN" dirty="0">
                <a:latin typeface="Times New Roman" panose="02020603050405020304" pitchFamily="18" charset="0"/>
                <a:cs typeface="Times New Roman" panose="02020603050405020304" pitchFamily="18" charset="0"/>
              </a:rPr>
              <a:t>Nắm vững chuyên chính vô sản, phát huy quyền làm chủ tập thể của nhân dân lao động, tiến hành đồng thời ba cuộc cách mạng:</a:t>
            </a:r>
            <a:endParaRPr lang="it-IT" altLang="vi-VN"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r>
              <a:rPr lang="it-IT" altLang="vi-VN" dirty="0">
                <a:latin typeface="Times New Roman" panose="02020603050405020304" pitchFamily="18" charset="0"/>
                <a:cs typeface="Times New Roman" panose="02020603050405020304" pitchFamily="18" charset="0"/>
              </a:rPr>
              <a:t>+ CM quan hệ sản xuất</a:t>
            </a:r>
            <a:endParaRPr lang="it-IT" altLang="vi-VN"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r>
              <a:rPr lang="it-IT" altLang="vi-VN" dirty="0">
                <a:latin typeface="Times New Roman" panose="02020603050405020304" pitchFamily="18" charset="0"/>
                <a:cs typeface="Times New Roman" panose="02020603050405020304" pitchFamily="18" charset="0"/>
              </a:rPr>
              <a:t>+ CM khoa học – kỹ thuật ( then chốt)</a:t>
            </a:r>
            <a:endParaRPr lang="it-IT" altLang="vi-VN" dirty="0">
              <a:latin typeface="Times New Roman" panose="02020603050405020304" pitchFamily="18" charset="0"/>
              <a:cs typeface="Times New Roman" panose="02020603050405020304" pitchFamily="18" charset="0"/>
            </a:endParaRPr>
          </a:p>
          <a:p>
            <a:pPr marL="0" indent="0" algn="just">
              <a:buFont typeface="Arial" panose="020B0604020202020204" pitchFamily="34" charset="0"/>
              <a:buNone/>
            </a:pPr>
            <a:r>
              <a:rPr lang="it-IT" altLang="vi-VN" dirty="0">
                <a:latin typeface="Times New Roman" panose="02020603050405020304" pitchFamily="18" charset="0"/>
                <a:cs typeface="Times New Roman" panose="02020603050405020304" pitchFamily="18" charset="0"/>
              </a:rPr>
              <a:t>+ CM tư tưởng văn hóa</a:t>
            </a:r>
            <a:endParaRPr lang="it-IT" altLang="vi-VN" dirty="0">
              <a:latin typeface="Times New Roman" panose="02020603050405020304" pitchFamily="18" charset="0"/>
              <a:cs typeface="Times New Roman" panose="02020603050405020304" pitchFamily="18" charset="0"/>
            </a:endParaRPr>
          </a:p>
        </p:txBody>
      </p:sp>
      <p:pic>
        <p:nvPicPr>
          <p:cNvPr id="5"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762100" y="2057436"/>
            <a:ext cx="8686800" cy="3200408"/>
          </a:xfrm>
        </p:spPr>
        <p:txBody>
          <a:bodyPr/>
          <a:lstStyle/>
          <a:p>
            <a:pPr marL="0" indent="0">
              <a:buFont typeface="Arial" panose="020B0604020202020204" pitchFamily="34" charset="0"/>
              <a:buNone/>
              <a:defRPr/>
            </a:pPr>
            <a:r>
              <a:rPr lang="it-IT" altLang="vi-VN" b="1" dirty="0">
                <a:solidFill>
                  <a:srgbClr val="C00000"/>
                </a:solidFill>
                <a:latin typeface="Times New Roman" panose="02020603050405020304" pitchFamily="18" charset="0"/>
                <a:cs typeface="Times New Roman" panose="02020603050405020304" pitchFamily="18" charset="0"/>
              </a:rPr>
              <a:t>    </a:t>
            </a:r>
            <a:r>
              <a:rPr lang="it-IT" altLang="vi-VN" b="1" i="1" dirty="0">
                <a:solidFill>
                  <a:srgbClr val="C00000"/>
                </a:solidFill>
                <a:latin typeface="Times New Roman" panose="02020603050405020304" pitchFamily="18" charset="0"/>
                <a:cs typeface="Times New Roman" panose="02020603050405020304" pitchFamily="18" charset="0"/>
              </a:rPr>
              <a:t>4 đặc trưng cơ bản cách mạng VN</a:t>
            </a:r>
            <a:endParaRPr lang="it-IT" altLang="vi-VN" b="1" i="1" dirty="0">
              <a:solidFill>
                <a:srgbClr val="C00000"/>
              </a:solidFill>
              <a:latin typeface="Times New Roman" panose="02020603050405020304" pitchFamily="18" charset="0"/>
              <a:cs typeface="Times New Roman" panose="02020603050405020304" pitchFamily="18" charset="0"/>
            </a:endParaRPr>
          </a:p>
          <a:p>
            <a:pPr algn="just">
              <a:buFontTx/>
              <a:buChar char="-"/>
              <a:defRPr/>
            </a:pPr>
            <a:r>
              <a:rPr lang="it-IT" altLang="vi-VN" dirty="0">
                <a:latin typeface="Times New Roman" panose="02020603050405020304" pitchFamily="18" charset="0"/>
                <a:cs typeface="Times New Roman" panose="02020603050405020304" pitchFamily="18" charset="0"/>
              </a:rPr>
              <a:t>Xây dựng  chế độ làm chủ tập thể XHCN</a:t>
            </a:r>
            <a:endParaRPr lang="it-IT" altLang="vi-VN" dirty="0">
              <a:latin typeface="Times New Roman" panose="02020603050405020304" pitchFamily="18" charset="0"/>
              <a:cs typeface="Times New Roman" panose="02020603050405020304" pitchFamily="18" charset="0"/>
            </a:endParaRPr>
          </a:p>
          <a:p>
            <a:pPr algn="just">
              <a:buFontTx/>
              <a:buChar char="-"/>
              <a:defRPr/>
            </a:pPr>
            <a:r>
              <a:rPr lang="it-IT" altLang="vi-VN" dirty="0">
                <a:latin typeface="Times New Roman" panose="02020603050405020304" pitchFamily="18" charset="0"/>
                <a:cs typeface="Times New Roman" panose="02020603050405020304" pitchFamily="18" charset="0"/>
              </a:rPr>
              <a:t>Nền sản xuất lớn</a:t>
            </a:r>
            <a:endParaRPr lang="it-IT" altLang="vi-VN" dirty="0">
              <a:latin typeface="Times New Roman" panose="02020603050405020304" pitchFamily="18" charset="0"/>
              <a:cs typeface="Times New Roman" panose="02020603050405020304" pitchFamily="18" charset="0"/>
            </a:endParaRPr>
          </a:p>
          <a:p>
            <a:pPr algn="just">
              <a:buFontTx/>
              <a:buChar char="-"/>
              <a:defRPr/>
            </a:pPr>
            <a:r>
              <a:rPr lang="it-IT" altLang="vi-VN" dirty="0">
                <a:latin typeface="Times New Roman" panose="02020603050405020304" pitchFamily="18" charset="0"/>
                <a:cs typeface="Times New Roman" panose="02020603050405020304" pitchFamily="18" charset="0"/>
              </a:rPr>
              <a:t>Nền văn hóa mới</a:t>
            </a:r>
            <a:endParaRPr lang="it-IT" altLang="vi-VN" dirty="0">
              <a:latin typeface="Times New Roman" panose="02020603050405020304" pitchFamily="18" charset="0"/>
              <a:cs typeface="Times New Roman" panose="02020603050405020304" pitchFamily="18" charset="0"/>
            </a:endParaRPr>
          </a:p>
          <a:p>
            <a:pPr algn="just">
              <a:buFontTx/>
              <a:buChar char="-"/>
              <a:defRPr/>
            </a:pPr>
            <a:r>
              <a:rPr lang="it-IT" altLang="vi-VN" dirty="0">
                <a:latin typeface="Times New Roman" panose="02020603050405020304" pitchFamily="18" charset="0"/>
                <a:cs typeface="Times New Roman" panose="02020603050405020304" pitchFamily="18" charset="0"/>
              </a:rPr>
              <a:t>Con người mới XHCN</a:t>
            </a:r>
            <a:endParaRPr lang="it-IT" altLang="vi-VN" dirty="0">
              <a:latin typeface="Times New Roman" panose="02020603050405020304" pitchFamily="18" charset="0"/>
              <a:cs typeface="Times New Roman" panose="02020603050405020304" pitchFamily="18" charset="0"/>
            </a:endParaRPr>
          </a:p>
        </p:txBody>
      </p:sp>
      <p:sp>
        <p:nvSpPr>
          <p:cNvPr id="5" name="Rectangle 4"/>
          <p:cNvSpPr/>
          <p:nvPr/>
        </p:nvSpPr>
        <p:spPr>
          <a:xfrm>
            <a:off x="1676476" y="-65230"/>
            <a:ext cx="7467524"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04896" y="100609"/>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16888</Words>
  <Application>WPS Presentation</Application>
  <PresentationFormat>On-screen Show (4:3)</PresentationFormat>
  <Paragraphs>539</Paragraphs>
  <Slides>49</Slides>
  <Notes>11</Notes>
  <HiddenSlides>0</HiddenSlides>
  <MMClips>0</MMClips>
  <ScaleCrop>false</ScaleCrop>
  <HeadingPairs>
    <vt:vector size="6" baseType="variant">
      <vt:variant>
        <vt:lpstr>已用的字体</vt:lpstr>
      </vt:variant>
      <vt:variant>
        <vt:i4>11</vt:i4>
      </vt:variant>
      <vt:variant>
        <vt:lpstr>主题</vt:lpstr>
      </vt:variant>
      <vt:variant>
        <vt:i4>7</vt:i4>
      </vt:variant>
      <vt:variant>
        <vt:lpstr>幻灯片标题</vt:lpstr>
      </vt:variant>
      <vt:variant>
        <vt:i4>49</vt:i4>
      </vt:variant>
    </vt:vector>
  </HeadingPairs>
  <TitlesOfParts>
    <vt:vector size="67" baseType="lpstr">
      <vt:lpstr>Arial</vt:lpstr>
      <vt:lpstr>SimSun</vt:lpstr>
      <vt:lpstr>Wingdings</vt:lpstr>
      <vt:lpstr>Calibri</vt:lpstr>
      <vt:lpstr>Verdana</vt:lpstr>
      <vt:lpstr>Tahoma</vt:lpstr>
      <vt:lpstr>Times New Roman</vt:lpstr>
      <vt:lpstr>Time new roman</vt:lpstr>
      <vt:lpstr>Segoe Print</vt:lpstr>
      <vt:lpstr>Microsoft YaHei</vt:lpstr>
      <vt:lpstr>Arial Unicode MS</vt:lpstr>
      <vt:lpstr>Office Theme</vt:lpstr>
      <vt:lpstr>Default Design</vt:lpstr>
      <vt:lpstr>3_Office Theme</vt:lpstr>
      <vt:lpstr>1_Default Design</vt:lpstr>
      <vt:lpstr>1_Office Theme</vt:lpstr>
      <vt:lpstr>2_Office Theme</vt:lpstr>
      <vt:lpstr>4_Office Theme</vt:lpstr>
      <vt:lpstr>MÔN HỌC LỊCH SỬ ĐẢNG CỘNG SẢN VIỆT NAM Mã môn học: 0101001625</vt:lpstr>
      <vt:lpstr>        CHƯƠNG 3 ĐẢNG LÃNH ĐẠO XÂY DỰNG ĐẤT NƯỚC  TRONG THỜI KỲ QUÁ ĐỘ LÊN CNXH  (1975 - 2018)   </vt:lpstr>
      <vt:lpstr>PowerPoint 演示文稿</vt:lpstr>
      <vt:lpstr>1. Bước đầu xây dựng chủ nghĩa xã hội và bảo vệ Tổ quốc (1975-1981)  </vt:lpstr>
      <vt:lpstr>PowerPoint 演示文稿</vt:lpstr>
      <vt:lpstr>b. Đại hội đại biểu toàn quốc lần thứ IV của Đảng (12/1976)</vt:lpstr>
      <vt:lpstr>PowerPoint 演示文稿</vt:lpstr>
      <vt:lpstr>PowerPoint 演示文稿</vt:lpstr>
      <vt:lpstr>PowerPoint 演示文稿</vt:lpstr>
      <vt:lpstr> c. Xây dựng chủ nghĩa xã hội và bảo vệ tổ quốc (1976-1981) </vt:lpstr>
      <vt:lpstr>PowerPoint 演示文稿</vt:lpstr>
      <vt:lpstr>2. Đại hội  Đại biểu toàn quốc lần thứ V của Đảng (3-1982) </vt:lpstr>
      <vt:lpstr>Nội dung Đại hội V</vt:lpstr>
      <vt:lpstr>Các bước đột phá tiếp tục đổi mới kinh tế</vt:lpstr>
      <vt:lpstr>PowerPoint 演示文稿</vt:lpstr>
      <vt:lpstr> Kết quả</vt:lpstr>
      <vt:lpstr>II. LÃNH ĐẠO CÔNG CUỘC ĐỔI MỚI, ĐẨY MẠNH CÔNG NGHIỆP HÓA, HIỆN ĐẠI HÓA VÀ HỘI NHẬP QUỐC TẾ (TỪ NĂM 1986 ĐẾN NAY) </vt:lpstr>
      <vt:lpstr>1. Đổi mới toàn diện, đưa đất nước ra khỏi khủng hoảng kinh tế - xã hội (1986-1996)</vt:lpstr>
      <vt:lpstr>PowerPoint 演示文稿</vt:lpstr>
      <vt:lpstr>4 BÀI HỌC VỀ XÂY DỰNG CNXH NHỮNG NĂM 1975-1986</vt:lpstr>
      <vt:lpstr>Nội dung trọng tâm, nổi bật của Đại hội đại biểu toàn quốc lần  thứ VI (12- 1986)</vt:lpstr>
      <vt:lpstr>- Năm phương hướng lớn phát triển kinh tế</vt:lpstr>
      <vt:lpstr> Chỉ đạo của Đảng thực hiện đường lối đổi mới 1986-1991</vt:lpstr>
      <vt:lpstr>Đổi mới hệ thống chính trị</vt:lpstr>
      <vt:lpstr>b) Đại hội đại biểu toàn quốc lần thứ VII và Cương lĩnh xây dựng đất nước trong thời kỳ quá độ lên CNXH năm 1991</vt:lpstr>
      <vt:lpstr>Nội dung trọng tâm, nổi bật của Đại hội đại biểu toàn quốc lần thứ VII (6-1991)</vt:lpstr>
      <vt:lpstr>Chỉ đạo của Đảng thực hiện đường lối đổi mới toàn diện  (1991-1996)</vt:lpstr>
      <vt:lpstr>Hội nghị đại biểu toàn quốc  giữa nhiệm kỳ của Đảng</vt:lpstr>
      <vt:lpstr>5 quyết sách của Hội nghị Trung ương 4   (1-1993)</vt:lpstr>
      <vt:lpstr>2. Tiếp tục đổi mới, đẩy mạnh công cuộc công nghiệp hoá, hiện đại hoá và hội nhập quốc tế (1996-2018) (20 năm, qua 5 Đại hội)</vt:lpstr>
      <vt:lpstr>2. Tiếp tục đổi mới, đẩy mạnh công cuộc công nghiệp hoá, hiện đại hoá và hội nhập quốc tế (1996-2018) (20 năm, qua 5 Đại hội)</vt:lpstr>
      <vt:lpstr>PowerPoint 演示文稿</vt:lpstr>
      <vt:lpstr>b. Đại hội đại biểu toàn quốc lần thứ IX, tiếp tục đẩy mạnh công nghiệp hoá, hiện đại hoá đất nước  2001-2006</vt:lpstr>
      <vt:lpstr>Nội dung trọng tâm, nổi bật của Đại hội đại biểu toàn quốc lần thứ IX (4-2001)</vt:lpstr>
      <vt:lpstr>Chỉ đạo của Đảng thực hiện đường lối đổi mới toàn diện của (2001-2006)</vt:lpstr>
      <vt:lpstr>c. Đại hội đại biểu toàn quốc lần thứ X và quá trình thực hiện 2006-2011</vt:lpstr>
      <vt:lpstr>Nội dung trọng tâm, nổi bật của Đại hội đại biểu toàn quốc lần thứ X (4-2006)</vt:lpstr>
      <vt:lpstr>PowerPoint 演示文稿</vt:lpstr>
      <vt:lpstr>Chỉ đạo đổi mới kinh tế  là nhiệm vụ trọng tâm (2006-2011)</vt:lpstr>
      <vt:lpstr>HỘI NGHỊ TW 6 (1-2008)</vt:lpstr>
      <vt:lpstr>PowerPoint 演示文稿</vt:lpstr>
      <vt:lpstr>Nội dung trọng tâm, nổi bật của Đại hội đại biểu toàn quốc lần thứ XI (1-2011)</vt:lpstr>
      <vt:lpstr>Cương lĩnh xây dựng đất nước trong thời kỳ quá độ lên CNXH (bổ sung, phát triển năm 2011)</vt:lpstr>
      <vt:lpstr>Chiến lược phát triển kinh tế-xã hội  2011-2020 </vt:lpstr>
      <vt:lpstr>Chỉ đạo thực hiện đổi mới kinh tế </vt:lpstr>
      <vt:lpstr>PowerPoint 演示文稿</vt:lpstr>
      <vt:lpstr>Chỉ đạo thực hiện 6 nhiệm vụ trọng tâm mà Đại hội XII đã nêu (2011-2018)</vt:lpstr>
      <vt:lpstr>Chỉ đạo thực hiện nhiệm vụ trọng tâm mà Đại hội XII đã nêu (2011-2018)</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MRS.TRINH</dc:creator>
  <cp:lastModifiedBy>tu trinh nguyen</cp:lastModifiedBy>
  <cp:revision>671</cp:revision>
  <dcterms:created xsi:type="dcterms:W3CDTF">2021-02-25T19:58:00Z</dcterms:created>
  <dcterms:modified xsi:type="dcterms:W3CDTF">2025-01-03T03:07:59Z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1033-12.2.0.19805</vt:lpwstr>
  </property>
  <property fmtid="{D5CDD505-2E9C-101B-9397-08002B2CF9AE}" pid="4" name="ICV">
    <vt:lpwstr>BF6763F02D2348C3A09168AB06B3E133_12</vt:lpwstr>
  </property>
</Properties>
</file>